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21"/>
  </p:notesMasterIdLst>
  <p:sldIdLst>
    <p:sldId id="274" r:id="rId2"/>
    <p:sldId id="358" r:id="rId3"/>
    <p:sldId id="428" r:id="rId4"/>
    <p:sldId id="562" r:id="rId5"/>
    <p:sldId id="563" r:id="rId6"/>
    <p:sldId id="542" r:id="rId7"/>
    <p:sldId id="543" r:id="rId8"/>
    <p:sldId id="544" r:id="rId9"/>
    <p:sldId id="545" r:id="rId10"/>
    <p:sldId id="546" r:id="rId11"/>
    <p:sldId id="547" r:id="rId12"/>
    <p:sldId id="548" r:id="rId13"/>
    <p:sldId id="550" r:id="rId14"/>
    <p:sldId id="551" r:id="rId15"/>
    <p:sldId id="552" r:id="rId16"/>
    <p:sldId id="549" r:id="rId17"/>
    <p:sldId id="553" r:id="rId18"/>
    <p:sldId id="564" r:id="rId19"/>
    <p:sldId id="561"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2073AE"/>
    <a:srgbClr val="33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69" autoAdjust="0"/>
    <p:restoredTop sz="88176" autoAdjust="0"/>
  </p:normalViewPr>
  <p:slideViewPr>
    <p:cSldViewPr snapToGrid="0">
      <p:cViewPr varScale="1">
        <p:scale>
          <a:sx n="113" d="100"/>
          <a:sy n="113" d="100"/>
        </p:scale>
        <p:origin x="114" y="156"/>
      </p:cViewPr>
      <p:guideLst/>
    </p:cSldViewPr>
  </p:slideViewPr>
  <p:outlineViewPr>
    <p:cViewPr>
      <p:scale>
        <a:sx n="33" d="100"/>
        <a:sy n="33" d="100"/>
      </p:scale>
      <p:origin x="0" y="-852"/>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78" d="100"/>
          <a:sy n="78" d="100"/>
        </p:scale>
        <p:origin x="3654"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B6C2F4-B633-4102-B108-9039F1EF70B3}" type="datetimeFigureOut">
              <a:rPr lang="en-AU" smtClean="0"/>
              <a:t>25/10/2022</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C40E8A-E3D9-45E6-8C9B-F2F85B52DA15}" type="slidenum">
              <a:rPr lang="en-AU" smtClean="0"/>
              <a:t>‹#›</a:t>
            </a:fld>
            <a:endParaRPr lang="en-AU"/>
          </a:p>
        </p:txBody>
      </p:sp>
    </p:spTree>
    <p:extLst>
      <p:ext uri="{BB962C8B-B14F-4D97-AF65-F5344CB8AC3E}">
        <p14:creationId xmlns:p14="http://schemas.microsoft.com/office/powerpoint/2010/main" val="40908334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4B84A36-CB6B-4BD5-867F-BF1EE0B344A3}" type="slidenum">
              <a:rPr lang="en-GB" smtClean="0"/>
              <a:pPr/>
              <a:t>1</a:t>
            </a:fld>
            <a:endParaRPr lang="en-GB"/>
          </a:p>
        </p:txBody>
      </p:sp>
    </p:spTree>
    <p:extLst>
      <p:ext uri="{BB962C8B-B14F-4D97-AF65-F5344CB8AC3E}">
        <p14:creationId xmlns:p14="http://schemas.microsoft.com/office/powerpoint/2010/main" val="30218130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a:effectLst/>
                <a:latin typeface="Calibri" panose="020F0502020204030204" pitchFamily="34" charset="0"/>
                <a:ea typeface="Times New Roman" panose="02020603050405020304" pitchFamily="18" charset="0"/>
                <a:cs typeface="Times New Roman" panose="02020603050405020304" pitchFamily="18" charset="0"/>
              </a:rPr>
              <a:t>Patients receiving kidney replacement therapy in the form of </a:t>
            </a:r>
            <a:r>
              <a:rPr lang="en-AU" sz="1200" b="1" dirty="0">
                <a:effectLst/>
                <a:latin typeface="Calibri" panose="020F0502020204030204" pitchFamily="34" charset="0"/>
                <a:ea typeface="Times New Roman" panose="02020603050405020304" pitchFamily="18" charset="0"/>
                <a:cs typeface="Times New Roman" panose="02020603050405020304" pitchFamily="18" charset="0"/>
              </a:rPr>
              <a:t>transplant</a:t>
            </a:r>
            <a:r>
              <a:rPr lang="en-AU" sz="1200" dirty="0">
                <a:effectLst/>
                <a:latin typeface="Calibri" panose="020F0502020204030204" pitchFamily="34" charset="0"/>
                <a:ea typeface="Times New Roman" panose="02020603050405020304" pitchFamily="18" charset="0"/>
                <a:cs typeface="Times New Roman" panose="02020603050405020304" pitchFamily="18" charset="0"/>
              </a:rPr>
              <a:t> are considered to be at stage 3.  These codes are assigned where CKD meets ACS 0002 or ACS 0001.</a:t>
            </a:r>
          </a:p>
          <a:p>
            <a:endParaRPr lang="en-AU" dirty="0"/>
          </a:p>
          <a:p>
            <a:r>
              <a:rPr lang="en-AU" dirty="0"/>
              <a:t>Remember – CKD is not automatically coded, but only if it meets ACS 0001 or 0002.  All of these points assume meeting these standards..</a:t>
            </a:r>
          </a:p>
          <a:p>
            <a:pPr marL="228600" indent="-228600">
              <a:buAutoNum type="arabicPeriod" startAt="2"/>
            </a:pPr>
            <a:r>
              <a:rPr lang="en-AU" dirty="0" err="1"/>
              <a:t>Eg</a:t>
            </a:r>
            <a:r>
              <a:rPr lang="en-AU" dirty="0"/>
              <a:t> a drug is not given as they are on regular dialysis, treatment is amended due to dialysis status.</a:t>
            </a:r>
          </a:p>
          <a:p>
            <a:pPr marL="0" indent="0">
              <a:buNone/>
            </a:pPr>
            <a:endParaRPr lang="en-AU" dirty="0"/>
          </a:p>
        </p:txBody>
      </p:sp>
      <p:sp>
        <p:nvSpPr>
          <p:cNvPr id="4" name="Slide Number Placeholder 3"/>
          <p:cNvSpPr>
            <a:spLocks noGrp="1"/>
          </p:cNvSpPr>
          <p:nvPr>
            <p:ph type="sldNum" sz="quarter" idx="5"/>
          </p:nvPr>
        </p:nvSpPr>
        <p:spPr/>
        <p:txBody>
          <a:bodyPr/>
          <a:lstStyle/>
          <a:p>
            <a:fld id="{E1C40E8A-E3D9-45E6-8C9B-F2F85B52DA15}" type="slidenum">
              <a:rPr lang="en-AU" smtClean="0"/>
              <a:t>11</a:t>
            </a:fld>
            <a:endParaRPr lang="en-AU"/>
          </a:p>
        </p:txBody>
      </p:sp>
    </p:spTree>
    <p:extLst>
      <p:ext uri="{BB962C8B-B14F-4D97-AF65-F5344CB8AC3E}">
        <p14:creationId xmlns:p14="http://schemas.microsoft.com/office/powerpoint/2010/main" val="13564674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Multi-day admission, patients in ICU may be given dialysis for AKI.   </a:t>
            </a:r>
          </a:p>
          <a:p>
            <a:r>
              <a:rPr lang="en-US" sz="1200" dirty="0">
                <a:effectLst/>
                <a:latin typeface="Calibri" panose="020F0502020204030204" pitchFamily="34" charset="0"/>
                <a:ea typeface="Times New Roman" panose="02020603050405020304" pitchFamily="18" charset="0"/>
                <a:cs typeface="Times New Roman" panose="02020603050405020304" pitchFamily="18" charset="0"/>
              </a:rPr>
              <a:t>Note that dialysis can be performed for both acute and chronic kidney disease.</a:t>
            </a:r>
            <a:endParaRPr lang="en-AU"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1350645"/>
            <a:r>
              <a:rPr lang="en-US" sz="12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AU" sz="12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AU" dirty="0"/>
          </a:p>
        </p:txBody>
      </p:sp>
      <p:sp>
        <p:nvSpPr>
          <p:cNvPr id="4" name="Slide Number Placeholder 3"/>
          <p:cNvSpPr>
            <a:spLocks noGrp="1"/>
          </p:cNvSpPr>
          <p:nvPr>
            <p:ph type="sldNum" sz="quarter" idx="5"/>
          </p:nvPr>
        </p:nvSpPr>
        <p:spPr/>
        <p:txBody>
          <a:bodyPr/>
          <a:lstStyle/>
          <a:p>
            <a:fld id="{E1C40E8A-E3D9-45E6-8C9B-F2F85B52DA15}" type="slidenum">
              <a:rPr lang="en-AU" smtClean="0"/>
              <a:t>12</a:t>
            </a:fld>
            <a:endParaRPr lang="en-AU"/>
          </a:p>
        </p:txBody>
      </p:sp>
    </p:spTree>
    <p:extLst>
      <p:ext uri="{BB962C8B-B14F-4D97-AF65-F5344CB8AC3E}">
        <p14:creationId xmlns:p14="http://schemas.microsoft.com/office/powerpoint/2010/main" val="33959245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 index is clear</a:t>
            </a:r>
          </a:p>
          <a:p>
            <a:r>
              <a:rPr lang="en-AU" dirty="0"/>
              <a:t>Where dialysis is performed multiple times during an admission, then assign the ACHI code for dialysis ONLY ONCE.</a:t>
            </a:r>
          </a:p>
        </p:txBody>
      </p:sp>
      <p:sp>
        <p:nvSpPr>
          <p:cNvPr id="4" name="Slide Number Placeholder 3"/>
          <p:cNvSpPr>
            <a:spLocks noGrp="1"/>
          </p:cNvSpPr>
          <p:nvPr>
            <p:ph type="sldNum" sz="quarter" idx="5"/>
          </p:nvPr>
        </p:nvSpPr>
        <p:spPr/>
        <p:txBody>
          <a:bodyPr/>
          <a:lstStyle/>
          <a:p>
            <a:fld id="{E1C40E8A-E3D9-45E6-8C9B-F2F85B52DA15}" type="slidenum">
              <a:rPr lang="en-AU" smtClean="0"/>
              <a:t>13</a:t>
            </a:fld>
            <a:endParaRPr lang="en-AU"/>
          </a:p>
        </p:txBody>
      </p:sp>
    </p:spTree>
    <p:extLst>
      <p:ext uri="{BB962C8B-B14F-4D97-AF65-F5344CB8AC3E}">
        <p14:creationId xmlns:p14="http://schemas.microsoft.com/office/powerpoint/2010/main" val="4269317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a:effectLst/>
                <a:latin typeface="Calibri" panose="020F0502020204030204" pitchFamily="34" charset="0"/>
                <a:ea typeface="Times New Roman" panose="02020603050405020304" pitchFamily="18" charset="0"/>
                <a:cs typeface="Times New Roman" panose="02020603050405020304" pitchFamily="18" charset="0"/>
              </a:rPr>
              <a:t>Complications of kidney dialysis include infection and blockage of a surgically created arteriovenous fistula, or complication of the dialysis catheter.</a:t>
            </a:r>
          </a:p>
          <a:p>
            <a:endParaRPr lang="en-AU" dirty="0"/>
          </a:p>
        </p:txBody>
      </p:sp>
      <p:sp>
        <p:nvSpPr>
          <p:cNvPr id="4" name="Slide Number Placeholder 3"/>
          <p:cNvSpPr>
            <a:spLocks noGrp="1"/>
          </p:cNvSpPr>
          <p:nvPr>
            <p:ph type="sldNum" sz="quarter" idx="5"/>
          </p:nvPr>
        </p:nvSpPr>
        <p:spPr/>
        <p:txBody>
          <a:bodyPr/>
          <a:lstStyle/>
          <a:p>
            <a:fld id="{E1C40E8A-E3D9-45E6-8C9B-F2F85B52DA15}" type="slidenum">
              <a:rPr lang="en-AU" smtClean="0"/>
              <a:t>14</a:t>
            </a:fld>
            <a:endParaRPr lang="en-AU"/>
          </a:p>
        </p:txBody>
      </p:sp>
    </p:spTree>
    <p:extLst>
      <p:ext uri="{BB962C8B-B14F-4D97-AF65-F5344CB8AC3E}">
        <p14:creationId xmlns:p14="http://schemas.microsoft.com/office/powerpoint/2010/main" val="14205106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Patients on kidney dialysis may be admitted with a range of disorders of electrolytes as a result of the dialysis, of missing a dialysis session, or as a result of the kidney disease.  Code any disorders of electrolyte balance if they meet ACS 0002.</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Patients who are admitted for management of their chronic kidney disease because they missed several dialysis sessions can be assigned code Z91.1 </a:t>
            </a:r>
            <a:r>
              <a:rPr lang="en-US" sz="1200" i="1" dirty="0">
                <a:effectLst/>
                <a:latin typeface="Calibri" panose="020F0502020204030204" pitchFamily="34" charset="0"/>
                <a:ea typeface="Times New Roman" panose="02020603050405020304" pitchFamily="18" charset="0"/>
                <a:cs typeface="Times New Roman" panose="02020603050405020304" pitchFamily="18" charset="0"/>
              </a:rPr>
              <a:t>Personal history of noncompliance with medical treatment and regimen</a:t>
            </a: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 if applicable.</a:t>
            </a:r>
            <a:endParaRPr lang="en-AU"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AU" dirty="0"/>
          </a:p>
        </p:txBody>
      </p:sp>
      <p:sp>
        <p:nvSpPr>
          <p:cNvPr id="4" name="Slide Number Placeholder 3"/>
          <p:cNvSpPr>
            <a:spLocks noGrp="1"/>
          </p:cNvSpPr>
          <p:nvPr>
            <p:ph type="sldNum" sz="quarter" idx="5"/>
          </p:nvPr>
        </p:nvSpPr>
        <p:spPr/>
        <p:txBody>
          <a:bodyPr/>
          <a:lstStyle/>
          <a:p>
            <a:fld id="{E1C40E8A-E3D9-45E6-8C9B-F2F85B52DA15}" type="slidenum">
              <a:rPr lang="en-AU" smtClean="0"/>
              <a:t>16</a:t>
            </a:fld>
            <a:endParaRPr lang="en-AU"/>
          </a:p>
        </p:txBody>
      </p:sp>
    </p:spTree>
    <p:extLst>
      <p:ext uri="{BB962C8B-B14F-4D97-AF65-F5344CB8AC3E}">
        <p14:creationId xmlns:p14="http://schemas.microsoft.com/office/powerpoint/2010/main" val="22473212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CKD NOS is not assigned a supplementary code.</a:t>
            </a:r>
          </a:p>
        </p:txBody>
      </p:sp>
      <p:sp>
        <p:nvSpPr>
          <p:cNvPr id="4" name="Slide Number Placeholder 3"/>
          <p:cNvSpPr>
            <a:spLocks noGrp="1"/>
          </p:cNvSpPr>
          <p:nvPr>
            <p:ph type="sldNum" sz="quarter" idx="5"/>
          </p:nvPr>
        </p:nvSpPr>
        <p:spPr/>
        <p:txBody>
          <a:bodyPr/>
          <a:lstStyle/>
          <a:p>
            <a:fld id="{E1C40E8A-E3D9-45E6-8C9B-F2F85B52DA15}" type="slidenum">
              <a:rPr lang="en-AU" smtClean="0"/>
              <a:t>17</a:t>
            </a:fld>
            <a:endParaRPr lang="en-AU"/>
          </a:p>
        </p:txBody>
      </p:sp>
    </p:spTree>
    <p:extLst>
      <p:ext uri="{BB962C8B-B14F-4D97-AF65-F5344CB8AC3E}">
        <p14:creationId xmlns:p14="http://schemas.microsoft.com/office/powerpoint/2010/main" val="8401008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4B84A36-CB6B-4BD5-867F-BF1EE0B344A3}" type="slidenum">
              <a:rPr lang="en-GB" smtClean="0"/>
              <a:pPr/>
              <a:t>18</a:t>
            </a:fld>
            <a:endParaRPr lang="en-GB"/>
          </a:p>
        </p:txBody>
      </p:sp>
    </p:spTree>
    <p:extLst>
      <p:ext uri="{BB962C8B-B14F-4D97-AF65-F5344CB8AC3E}">
        <p14:creationId xmlns:p14="http://schemas.microsoft.com/office/powerpoint/2010/main" val="20402208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p:sp>
      <p:sp>
        <p:nvSpPr>
          <p:cNvPr id="3" name="Rectangle 3"/>
          <p:cNvSpPr>
            <a:spLocks noGrp="1"/>
          </p:cNvSpPr>
          <p:nvPr>
            <p:ph type="body" idx="1"/>
          </p:nvPr>
        </p:nvSpPr>
        <p:spPr/>
        <p:txBody>
          <a:bodyPr/>
          <a:lstStyle/>
          <a:p>
            <a:endParaRPr lang="en-US" dirty="0"/>
          </a:p>
        </p:txBody>
      </p:sp>
      <p:sp>
        <p:nvSpPr>
          <p:cNvPr id="4" name="Rectangle 4"/>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3A019F3-8596-4028-9847-CBD3A185B07A}"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a:t>
            </a:fld>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595024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p:sp>
      <p:sp>
        <p:nvSpPr>
          <p:cNvPr id="3" name="Rectangle 3"/>
          <p:cNvSpPr>
            <a:spLocks noGrp="1"/>
          </p:cNvSpPr>
          <p:nvPr>
            <p:ph type="body" idx="1"/>
          </p:nvPr>
        </p:nvSpPr>
        <p:spPr/>
        <p:txBody>
          <a:bodyPr/>
          <a:lstStyle/>
          <a:p>
            <a:endParaRPr lang="en-US" dirty="0"/>
          </a:p>
        </p:txBody>
      </p:sp>
      <p:sp>
        <p:nvSpPr>
          <p:cNvPr id="4" name="Rectangle 4"/>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3A019F3-8596-4028-9847-CBD3A185B07A}"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455766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AU"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3A019F3-8596-4028-9847-CBD3A185B07A}"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974646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There are no special rules for coding Acute kidney failure</a:t>
            </a:r>
          </a:p>
          <a:p>
            <a:r>
              <a:rPr lang="en-AU" dirty="0"/>
              <a:t>Note that for documentation of “acute kidney injury” coders need to determine whether this indicates trauma, or kidney failure.  Clinicians should not use the term “injury” where failure is intended.</a:t>
            </a:r>
          </a:p>
        </p:txBody>
      </p:sp>
      <p:sp>
        <p:nvSpPr>
          <p:cNvPr id="4" name="Slide Number Placeholder 3"/>
          <p:cNvSpPr>
            <a:spLocks noGrp="1"/>
          </p:cNvSpPr>
          <p:nvPr>
            <p:ph type="sldNum" sz="quarter" idx="5"/>
          </p:nvPr>
        </p:nvSpPr>
        <p:spPr/>
        <p:txBody>
          <a:bodyPr/>
          <a:lstStyle/>
          <a:p>
            <a:fld id="{E1C40E8A-E3D9-45E6-8C9B-F2F85B52DA15}" type="slidenum">
              <a:rPr lang="en-AU" smtClean="0"/>
              <a:t>4</a:t>
            </a:fld>
            <a:endParaRPr lang="en-AU"/>
          </a:p>
        </p:txBody>
      </p:sp>
    </p:spTree>
    <p:extLst>
      <p:ext uri="{BB962C8B-B14F-4D97-AF65-F5344CB8AC3E}">
        <p14:creationId xmlns:p14="http://schemas.microsoft.com/office/powerpoint/2010/main" val="10684572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As per ACS 0001, subheading Acute on chronic conditions</a:t>
            </a:r>
          </a:p>
        </p:txBody>
      </p:sp>
      <p:sp>
        <p:nvSpPr>
          <p:cNvPr id="4" name="Slide Number Placeholder 3"/>
          <p:cNvSpPr>
            <a:spLocks noGrp="1"/>
          </p:cNvSpPr>
          <p:nvPr>
            <p:ph type="sldNum" sz="quarter" idx="5"/>
          </p:nvPr>
        </p:nvSpPr>
        <p:spPr/>
        <p:txBody>
          <a:bodyPr/>
          <a:lstStyle/>
          <a:p>
            <a:fld id="{E1C40E8A-E3D9-45E6-8C9B-F2F85B52DA15}" type="slidenum">
              <a:rPr lang="en-AU" smtClean="0"/>
              <a:t>5</a:t>
            </a:fld>
            <a:endParaRPr lang="en-AU"/>
          </a:p>
        </p:txBody>
      </p:sp>
    </p:spTree>
    <p:extLst>
      <p:ext uri="{BB962C8B-B14F-4D97-AF65-F5344CB8AC3E}">
        <p14:creationId xmlns:p14="http://schemas.microsoft.com/office/powerpoint/2010/main" val="8074524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Note also supplementary code U871 </a:t>
            </a:r>
          </a:p>
        </p:txBody>
      </p:sp>
      <p:sp>
        <p:nvSpPr>
          <p:cNvPr id="4" name="Slide Number Placeholder 3"/>
          <p:cNvSpPr>
            <a:spLocks noGrp="1"/>
          </p:cNvSpPr>
          <p:nvPr>
            <p:ph type="sldNum" sz="quarter" idx="5"/>
          </p:nvPr>
        </p:nvSpPr>
        <p:spPr/>
        <p:txBody>
          <a:bodyPr/>
          <a:lstStyle/>
          <a:p>
            <a:fld id="{E1C40E8A-E3D9-45E6-8C9B-F2F85B52DA15}" type="slidenum">
              <a:rPr lang="en-AU" smtClean="0"/>
              <a:t>6</a:t>
            </a:fld>
            <a:endParaRPr lang="en-AU"/>
          </a:p>
        </p:txBody>
      </p:sp>
    </p:spTree>
    <p:extLst>
      <p:ext uri="{BB962C8B-B14F-4D97-AF65-F5344CB8AC3E}">
        <p14:creationId xmlns:p14="http://schemas.microsoft.com/office/powerpoint/2010/main" val="38520455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err="1"/>
              <a:t>Eg.</a:t>
            </a:r>
            <a:r>
              <a:rPr lang="en-AU" dirty="0"/>
              <a:t> glomerulonephritis.</a:t>
            </a:r>
          </a:p>
        </p:txBody>
      </p:sp>
      <p:sp>
        <p:nvSpPr>
          <p:cNvPr id="4" name="Slide Number Placeholder 3"/>
          <p:cNvSpPr>
            <a:spLocks noGrp="1"/>
          </p:cNvSpPr>
          <p:nvPr>
            <p:ph type="sldNum" sz="quarter" idx="5"/>
          </p:nvPr>
        </p:nvSpPr>
        <p:spPr/>
        <p:txBody>
          <a:bodyPr/>
          <a:lstStyle/>
          <a:p>
            <a:fld id="{E1C40E8A-E3D9-45E6-8C9B-F2F85B52DA15}" type="slidenum">
              <a:rPr lang="en-AU" smtClean="0"/>
              <a:t>7</a:t>
            </a:fld>
            <a:endParaRPr lang="en-AU"/>
          </a:p>
        </p:txBody>
      </p:sp>
    </p:spTree>
    <p:extLst>
      <p:ext uri="{BB962C8B-B14F-4D97-AF65-F5344CB8AC3E}">
        <p14:creationId xmlns:p14="http://schemas.microsoft.com/office/powerpoint/2010/main" val="26539387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Times New Roman" panose="02020603050405020304" pitchFamily="18" charset="0"/>
                <a:cs typeface="Times New Roman" panose="02020603050405020304" pitchFamily="18" charset="0"/>
              </a:rPr>
              <a:t>The logic for this rule, is that the acute stage of the disease will have lowered the eGFR below the level of the eGFR for the chronic stage.  The lowest eGFR is not an indicator of the stage of the CKD, but is an indicator of the acute renal disease.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The logic for this rule is that the stage of the CKD is not known, as the eGFR on transfer to the other hospital will be the level for the acute stage of the disease.</a:t>
            </a:r>
            <a:endParaRPr lang="en-AU"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AU"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AU" dirty="0"/>
          </a:p>
        </p:txBody>
      </p:sp>
      <p:sp>
        <p:nvSpPr>
          <p:cNvPr id="4" name="Slide Number Placeholder 3"/>
          <p:cNvSpPr>
            <a:spLocks noGrp="1"/>
          </p:cNvSpPr>
          <p:nvPr>
            <p:ph type="sldNum" sz="quarter" idx="5"/>
          </p:nvPr>
        </p:nvSpPr>
        <p:spPr/>
        <p:txBody>
          <a:bodyPr/>
          <a:lstStyle/>
          <a:p>
            <a:fld id="{E1C40E8A-E3D9-45E6-8C9B-F2F85B52DA15}" type="slidenum">
              <a:rPr lang="en-AU" smtClean="0"/>
              <a:t>8</a:t>
            </a:fld>
            <a:endParaRPr lang="en-AU"/>
          </a:p>
        </p:txBody>
      </p:sp>
    </p:spTree>
    <p:extLst>
      <p:ext uri="{BB962C8B-B14F-4D97-AF65-F5344CB8AC3E}">
        <p14:creationId xmlns:p14="http://schemas.microsoft.com/office/powerpoint/2010/main" val="36372966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E1C40E8A-E3D9-45E6-8C9B-F2F85B52DA15}" type="slidenum">
              <a:rPr lang="en-AU" smtClean="0"/>
              <a:t>10</a:t>
            </a:fld>
            <a:endParaRPr lang="en-AU"/>
          </a:p>
        </p:txBody>
      </p:sp>
    </p:spTree>
    <p:extLst>
      <p:ext uri="{BB962C8B-B14F-4D97-AF65-F5344CB8AC3E}">
        <p14:creationId xmlns:p14="http://schemas.microsoft.com/office/powerpoint/2010/main" val="176152120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p:spTree>
      <p:nvGrpSpPr>
        <p:cNvPr id="1" name=""/>
        <p:cNvGrpSpPr/>
        <p:nvPr/>
      </p:nvGrpSpPr>
      <p:grpSpPr>
        <a:xfrm>
          <a:off x="0" y="0"/>
          <a:ext cx="0" cy="0"/>
          <a:chOff x="0" y="0"/>
          <a:chExt cx="0" cy="0"/>
        </a:xfrm>
      </p:grpSpPr>
      <p:sp>
        <p:nvSpPr>
          <p:cNvPr id="9" name="Rectangle 10"/>
          <p:cNvSpPr/>
          <p:nvPr userDrawn="1"/>
        </p:nvSpPr>
        <p:spPr>
          <a:xfrm>
            <a:off x="0" y="3505200"/>
            <a:ext cx="12192000" cy="1143000"/>
          </a:xfrm>
          <a:prstGeom prst="rect">
            <a:avLst/>
          </a:prstGeom>
          <a:solidFill>
            <a:schemeClr val="accent1"/>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p>
            <a:pPr algn="ctr"/>
            <a:endParaRPr kumimoji="0" lang="en-US" sz="1800" dirty="0"/>
          </a:p>
        </p:txBody>
      </p:sp>
      <p:sp>
        <p:nvSpPr>
          <p:cNvPr id="2" name="Rectangle 2"/>
          <p:cNvSpPr>
            <a:spLocks noGrp="1"/>
          </p:cNvSpPr>
          <p:nvPr>
            <p:ph type="ctrTitle"/>
          </p:nvPr>
        </p:nvSpPr>
        <p:spPr>
          <a:xfrm>
            <a:off x="304800" y="4114800"/>
            <a:ext cx="11582400" cy="533400"/>
          </a:xfrm>
          <a:prstGeom prst="rect">
            <a:avLst/>
          </a:prstGeom>
          <a:noFill/>
        </p:spPr>
        <p:txBody>
          <a:bodyPr vert="horz"/>
          <a:lstStyle>
            <a:lvl1pPr algn="l" eaLnBrk="1" latinLnBrk="0" hangingPunct="1">
              <a:defRPr kumimoji="0" sz="2000" b="0" cap="all" spc="150" baseline="0">
                <a:solidFill>
                  <a:schemeClr val="bg1"/>
                </a:solidFill>
              </a:defRPr>
            </a:lvl1pPr>
            <a:extLst/>
          </a:lstStyle>
          <a:p>
            <a:pPr eaLnBrk="1" latinLnBrk="1" hangingPunct="1"/>
            <a:r>
              <a:rPr lang="en-US" dirty="0"/>
              <a:t>Click to edit Master title style</a:t>
            </a:r>
            <a:endParaRPr dirty="0"/>
          </a:p>
        </p:txBody>
      </p:sp>
      <p:sp>
        <p:nvSpPr>
          <p:cNvPr id="3" name="Rectangle 3"/>
          <p:cNvSpPr>
            <a:spLocks noGrp="1"/>
          </p:cNvSpPr>
          <p:nvPr>
            <p:ph type="subTitle" idx="1" hasCustomPrompt="1"/>
          </p:nvPr>
        </p:nvSpPr>
        <p:spPr>
          <a:xfrm>
            <a:off x="304800" y="4706112"/>
            <a:ext cx="11582400" cy="277368"/>
          </a:xfrm>
          <a:solidFill>
            <a:schemeClr val="bg1"/>
          </a:solidFill>
        </p:spPr>
        <p:txBody>
          <a:bodyPr/>
          <a:lstStyle>
            <a:lvl1pPr marL="0" indent="0" algn="l" eaLnBrk="1" latinLnBrk="0" hangingPunct="1">
              <a:buNone/>
              <a:defRPr kumimoji="0" sz="1100" b="1">
                <a:solidFill>
                  <a:schemeClr val="accent4">
                    <a:shade val="50000"/>
                  </a:schemeClr>
                </a:solidFill>
              </a:defRPr>
            </a:lvl1pPr>
            <a:lvl2pPr marL="457200" indent="0" algn="ctr" eaLnBrk="1" latinLnBrk="0" hangingPunct="1">
              <a:buNone/>
            </a:lvl2pPr>
            <a:lvl3pPr marL="914400" indent="0" algn="ctr" eaLnBrk="1" latinLnBrk="0" hangingPunct="1">
              <a:buNone/>
            </a:lvl3pPr>
            <a:lvl4pPr marL="1371600" indent="0" algn="ctr" eaLnBrk="1" latinLnBrk="0" hangingPunct="1">
              <a:buNone/>
            </a:lvl4pPr>
            <a:lvl5pPr marL="1828800" indent="0" algn="ctr" eaLnBrk="1" latinLnBrk="0" hangingPunct="1">
              <a:buNone/>
            </a:lvl5pPr>
            <a:lvl6pPr marL="2286000" indent="0" algn="ctr" eaLnBrk="1" latinLnBrk="0" hangingPunct="1">
              <a:buNone/>
            </a:lvl6pPr>
            <a:lvl7pPr marL="2743200" indent="0" algn="ctr" eaLnBrk="1" latinLnBrk="0" hangingPunct="1">
              <a:buNone/>
            </a:lvl7pPr>
            <a:lvl8pPr marL="3200400" indent="0" algn="ctr" eaLnBrk="1" latinLnBrk="0" hangingPunct="1">
              <a:buNone/>
            </a:lvl8pPr>
            <a:lvl9pPr marL="3657600" indent="0" algn="ctr" eaLnBrk="1" latinLnBrk="0" hangingPunct="1">
              <a:buNone/>
            </a:lvl9pPr>
            <a:extLst/>
          </a:lstStyle>
          <a:p>
            <a:r>
              <a:rPr kumimoji="0" lang="en-US" dirty="0"/>
              <a:t>Click to add author information</a:t>
            </a:r>
          </a:p>
        </p:txBody>
      </p:sp>
      <p:sp>
        <p:nvSpPr>
          <p:cNvPr id="15" name="Rectangle 15"/>
          <p:cNvSpPr>
            <a:spLocks noGrp="1"/>
          </p:cNvSpPr>
          <p:nvPr>
            <p:ph type="sldNum" sz="quarter" idx="11"/>
          </p:nvPr>
        </p:nvSpPr>
        <p:spPr>
          <a:xfrm>
            <a:off x="10613887" y="6412103"/>
            <a:ext cx="1361440" cy="304800"/>
          </a:xfrm>
        </p:spPr>
        <p:txBody>
          <a:bodyPr anchor="ctr"/>
          <a:lstStyle/>
          <a:p>
            <a:pPr algn="r"/>
            <a:fld id="{256D3EEF-DE4E-429D-8EC4-DDC531AFF587}" type="slidenum">
              <a:rPr kumimoji="0" lang="en-US" sz="1000" smtClean="0"/>
              <a:pPr algn="r"/>
              <a:t>‹#›</a:t>
            </a:fld>
            <a:endParaRPr kumimoji="0" lang="en-US" dirty="0"/>
          </a:p>
        </p:txBody>
      </p:sp>
      <p:sp>
        <p:nvSpPr>
          <p:cNvPr id="16" name="Rectangle 16"/>
          <p:cNvSpPr>
            <a:spLocks noGrp="1"/>
          </p:cNvSpPr>
          <p:nvPr>
            <p:ph type="ftr" sz="quarter" idx="12"/>
          </p:nvPr>
        </p:nvSpPr>
        <p:spPr>
          <a:xfrm>
            <a:off x="2534478" y="6136438"/>
            <a:ext cx="2862470" cy="703729"/>
          </a:xfrm>
          <a:prstGeom prst="rect">
            <a:avLst/>
          </a:prstGeom>
        </p:spPr>
        <p:txBody>
          <a:bodyPr/>
          <a:lstStyle>
            <a:lvl1pPr>
              <a:defRPr sz="1600">
                <a:latin typeface="Century" panose="02040604050505020304" pitchFamily="18" charset="0"/>
              </a:defRPr>
            </a:lvl1pPr>
          </a:lstStyle>
          <a:p>
            <a:r>
              <a:rPr lang="en-US" dirty="0"/>
              <a:t>Clinical Coding Education   </a:t>
            </a:r>
          </a:p>
          <a:p>
            <a:r>
              <a:rPr lang="en-US" dirty="0"/>
              <a:t>clinicalcodingeducation.com</a:t>
            </a:r>
          </a:p>
        </p:txBody>
      </p:sp>
      <p:sp>
        <p:nvSpPr>
          <p:cNvPr id="8" name="Rectangle 10"/>
          <p:cNvSpPr/>
          <p:nvPr userDrawn="1"/>
        </p:nvSpPr>
        <p:spPr>
          <a:xfrm>
            <a:off x="0" y="0"/>
            <a:ext cx="12192000" cy="4038600"/>
          </a:xfrm>
          <a:prstGeom prst="rect">
            <a:avLst/>
          </a:prstGeom>
          <a:solidFill>
            <a:srgbClr val="0000CC"/>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p>
            <a:pPr algn="ctr"/>
            <a:endParaRPr kumimoji="0" lang="en-US" sz="1800" dirty="0"/>
          </a:p>
        </p:txBody>
      </p:sp>
      <p:sp>
        <p:nvSpPr>
          <p:cNvPr id="12" name="Rectangle 11"/>
          <p:cNvSpPr/>
          <p:nvPr userDrawn="1"/>
        </p:nvSpPr>
        <p:spPr>
          <a:xfrm>
            <a:off x="0" y="4645880"/>
            <a:ext cx="12192000" cy="27432"/>
          </a:xfrm>
          <a:prstGeom prst="rect">
            <a:avLst/>
          </a:prstGeom>
          <a:solidFill>
            <a:schemeClr val="accent4"/>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p>
            <a:pPr algn="ctr"/>
            <a:endParaRPr kumimoji="0" lang="en-US" sz="1800" dirty="0"/>
          </a:p>
        </p:txBody>
      </p:sp>
      <p:pic>
        <p:nvPicPr>
          <p:cNvPr id="7" name="Picture 6" descr="Logo, icon, company name&#10;&#10;Description automatically generated">
            <a:extLst>
              <a:ext uri="{FF2B5EF4-FFF2-40B4-BE49-F238E27FC236}">
                <a16:creationId xmlns:a16="http://schemas.microsoft.com/office/drawing/2014/main" id="{867AFBE7-C5F5-4EC5-9BCF-8F5F99DFBC9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1575" y="5089714"/>
            <a:ext cx="1451624" cy="1510058"/>
          </a:xfrm>
          <a:prstGeom prst="rect">
            <a:avLst/>
          </a:prstGeom>
        </p:spPr>
      </p:pic>
      <p:pic>
        <p:nvPicPr>
          <p:cNvPr id="14" name="Picture 13" descr="A picture containing text&#10;&#10;Description automatically generated">
            <a:extLst>
              <a:ext uri="{FF2B5EF4-FFF2-40B4-BE49-F238E27FC236}">
                <a16:creationId xmlns:a16="http://schemas.microsoft.com/office/drawing/2014/main" id="{02EE322B-B352-4342-A973-A360FA04453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309113" y="5050099"/>
            <a:ext cx="3109623" cy="1202315"/>
          </a:xfrm>
          <a:prstGeom prst="rect">
            <a:avLst/>
          </a:prstGeom>
        </p:spPr>
      </p:pic>
      <p:sp>
        <p:nvSpPr>
          <p:cNvPr id="17" name="Rectangle 16">
            <a:extLst>
              <a:ext uri="{FF2B5EF4-FFF2-40B4-BE49-F238E27FC236}">
                <a16:creationId xmlns:a16="http://schemas.microsoft.com/office/drawing/2014/main" id="{D85CD257-DB42-4B58-B535-A7D6B8299F37}"/>
              </a:ext>
            </a:extLst>
          </p:cNvPr>
          <p:cNvSpPr txBox="1">
            <a:spLocks/>
          </p:cNvSpPr>
          <p:nvPr userDrawn="1"/>
        </p:nvSpPr>
        <p:spPr>
          <a:xfrm>
            <a:off x="8257597" y="6171707"/>
            <a:ext cx="2207478" cy="856129"/>
          </a:xfrm>
          <a:prstGeom prst="rect">
            <a:avLst/>
          </a:prstGeom>
        </p:spPr>
        <p:txBody>
          <a:bodyPr/>
          <a:lstStyle>
            <a:defPPr>
              <a:defRPr lang="en-US"/>
            </a:defPPr>
            <a:lvl1pPr marL="0" algn="l" defTabSz="914400" rtl="0" eaLnBrk="1" latinLnBrk="0" hangingPunct="1">
              <a:defRPr sz="1600" kern="1200">
                <a:solidFill>
                  <a:schemeClr val="tx1"/>
                </a:solidFill>
                <a:latin typeface="Century" panose="02040604050505020304" pitchFamily="18"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dirty="0"/>
              <a:t>eHealth Education</a:t>
            </a:r>
          </a:p>
          <a:p>
            <a:pPr algn="r"/>
            <a:r>
              <a:rPr lang="en-US" dirty="0"/>
              <a:t>ehe.edu.au</a:t>
            </a:r>
          </a:p>
        </p:txBody>
      </p:sp>
    </p:spTree>
    <p:extLst>
      <p:ext uri="{BB962C8B-B14F-4D97-AF65-F5344CB8AC3E}">
        <p14:creationId xmlns:p14="http://schemas.microsoft.com/office/powerpoint/2010/main" val="21991537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4-Up: 1 Left, 3 Right">
    <p:spTree>
      <p:nvGrpSpPr>
        <p:cNvPr id="1" name=""/>
        <p:cNvGrpSpPr/>
        <p:nvPr/>
      </p:nvGrpSpPr>
      <p:grpSpPr>
        <a:xfrm>
          <a:off x="0" y="0"/>
          <a:ext cx="0" cy="0"/>
          <a:chOff x="0" y="0"/>
          <a:chExt cx="0" cy="0"/>
        </a:xfrm>
      </p:grpSpPr>
      <p:sp>
        <p:nvSpPr>
          <p:cNvPr id="4" name="Rectangle 2"/>
          <p:cNvSpPr>
            <a:spLocks noGrp="1"/>
          </p:cNvSpPr>
          <p:nvPr>
            <p:ph type="title"/>
          </p:nvPr>
        </p:nvSpPr>
        <p:spPr>
          <a:xfrm>
            <a:off x="11480800" y="381000"/>
            <a:ext cx="711200" cy="5867400"/>
          </a:xfrm>
          <a:prstGeom prst="rect">
            <a:avLst/>
          </a:prstGeom>
        </p:spPr>
        <p:txBody>
          <a:bodyPr/>
          <a:lstStyle/>
          <a:p>
            <a:pPr eaLnBrk="1" latinLnBrk="1" hangingPunct="1"/>
            <a:r>
              <a:rPr lang="en-US"/>
              <a:t>Click to edit Master title style</a:t>
            </a:r>
            <a:endParaRPr/>
          </a:p>
        </p:txBody>
      </p:sp>
      <p:sp>
        <p:nvSpPr>
          <p:cNvPr id="10" name="Rectangle 8"/>
          <p:cNvSpPr>
            <a:spLocks noGrp="1"/>
          </p:cNvSpPr>
          <p:nvPr>
            <p:ph type="body" sz="quarter" idx="14" hasCustomPrompt="1"/>
          </p:nvPr>
        </p:nvSpPr>
        <p:spPr>
          <a:xfrm>
            <a:off x="5892800" y="381000"/>
            <a:ext cx="5283200" cy="228600"/>
          </a:xfrm>
          <a:solidFill>
            <a:schemeClr val="accent6">
              <a:shade val="75000"/>
            </a:schemeClr>
          </a:solidFill>
        </p:spPr>
        <p:txBody>
          <a:bodyPr/>
          <a:lstStyle>
            <a:lvl1pPr eaLnBrk="1" latinLnBrk="0" hangingPunct="1">
              <a:defRPr kumimoji="0" b="1">
                <a:solidFill>
                  <a:schemeClr val="bg1"/>
                </a:solidFill>
              </a:defRPr>
            </a:lvl1pPr>
            <a:extLst/>
          </a:lstStyle>
          <a:p>
            <a:pPr lvl="0"/>
            <a:r>
              <a:rPr kumimoji="0" lang="en-US" dirty="0"/>
              <a:t>Click to add heading</a:t>
            </a:r>
          </a:p>
        </p:txBody>
      </p:sp>
      <p:sp>
        <p:nvSpPr>
          <p:cNvPr id="8" name="Rectangle 11"/>
          <p:cNvSpPr>
            <a:spLocks noGrp="1"/>
          </p:cNvSpPr>
          <p:nvPr>
            <p:ph sz="quarter" idx="16"/>
          </p:nvPr>
        </p:nvSpPr>
        <p:spPr>
          <a:xfrm>
            <a:off x="5892800" y="609600"/>
            <a:ext cx="5283200" cy="1728216"/>
          </a:xfrm>
        </p:spPr>
        <p:txBody>
          <a:bodyPr/>
          <a:lstStyle/>
          <a:p>
            <a:pPr lvl="0" eaLnBrk="1" latinLnBrk="1" hangingPunct="1"/>
            <a:r>
              <a:rPr lang="en-US"/>
              <a:t>Click to edit Master text styles</a:t>
            </a:r>
          </a:p>
          <a:p>
            <a:pPr lvl="1" eaLnBrk="1" latinLnBrk="1" hangingPunct="1"/>
            <a:r>
              <a:rPr lang="en-US"/>
              <a:t>Second level</a:t>
            </a:r>
          </a:p>
          <a:p>
            <a:pPr lvl="2" eaLnBrk="1" latinLnBrk="1" hangingPunct="1"/>
            <a:r>
              <a:rPr lang="en-US"/>
              <a:t>Third level</a:t>
            </a:r>
          </a:p>
          <a:p>
            <a:pPr lvl="3" eaLnBrk="1" latinLnBrk="1" hangingPunct="1"/>
            <a:r>
              <a:rPr lang="en-US"/>
              <a:t>Fourth level</a:t>
            </a:r>
          </a:p>
          <a:p>
            <a:pPr lvl="4" eaLnBrk="1" latinLnBrk="1" hangingPunct="1"/>
            <a:r>
              <a:rPr lang="en-US"/>
              <a:t>Fifth level</a:t>
            </a:r>
            <a:endParaRPr/>
          </a:p>
        </p:txBody>
      </p:sp>
      <p:sp>
        <p:nvSpPr>
          <p:cNvPr id="19" name="Rectangle 8"/>
          <p:cNvSpPr>
            <a:spLocks noGrp="1"/>
          </p:cNvSpPr>
          <p:nvPr>
            <p:ph type="body" sz="quarter" idx="13" hasCustomPrompt="1"/>
          </p:nvPr>
        </p:nvSpPr>
        <p:spPr>
          <a:xfrm>
            <a:off x="406400" y="381000"/>
            <a:ext cx="5287264" cy="228600"/>
          </a:xfrm>
          <a:solidFill>
            <a:schemeClr val="accent6">
              <a:shade val="75000"/>
            </a:schemeClr>
          </a:solidFill>
        </p:spPr>
        <p:txBody>
          <a:bodyPr/>
          <a:lstStyle>
            <a:lvl1pPr eaLnBrk="1" latinLnBrk="0" hangingPunct="1">
              <a:defRPr kumimoji="0" b="1">
                <a:solidFill>
                  <a:schemeClr val="bg1"/>
                </a:solidFill>
              </a:defRPr>
            </a:lvl1pPr>
            <a:extLst/>
          </a:lstStyle>
          <a:p>
            <a:pPr lvl="0"/>
            <a:r>
              <a:rPr kumimoji="0" lang="en-US" dirty="0"/>
              <a:t>Click to add heading</a:t>
            </a:r>
          </a:p>
        </p:txBody>
      </p:sp>
      <p:sp>
        <p:nvSpPr>
          <p:cNvPr id="20" name="Rectangle 11"/>
          <p:cNvSpPr>
            <a:spLocks noGrp="1"/>
          </p:cNvSpPr>
          <p:nvPr>
            <p:ph sz="quarter" idx="15"/>
          </p:nvPr>
        </p:nvSpPr>
        <p:spPr>
          <a:xfrm>
            <a:off x="406400" y="609600"/>
            <a:ext cx="5283200" cy="5638800"/>
          </a:xfrm>
        </p:spPr>
        <p:txBody>
          <a:bodyPr/>
          <a:lstStyle/>
          <a:p>
            <a:pPr lvl="0" eaLnBrk="1" latinLnBrk="1" hangingPunct="1"/>
            <a:r>
              <a:rPr lang="en-US"/>
              <a:t>Click to edit Master text styles</a:t>
            </a:r>
          </a:p>
          <a:p>
            <a:pPr lvl="1" eaLnBrk="1" latinLnBrk="1" hangingPunct="1"/>
            <a:r>
              <a:rPr lang="en-US"/>
              <a:t>Second level</a:t>
            </a:r>
          </a:p>
          <a:p>
            <a:pPr lvl="2" eaLnBrk="1" latinLnBrk="1" hangingPunct="1"/>
            <a:r>
              <a:rPr lang="en-US"/>
              <a:t>Third level</a:t>
            </a:r>
          </a:p>
          <a:p>
            <a:pPr lvl="3" eaLnBrk="1" latinLnBrk="1" hangingPunct="1"/>
            <a:r>
              <a:rPr lang="en-US"/>
              <a:t>Fourth level</a:t>
            </a:r>
          </a:p>
          <a:p>
            <a:pPr lvl="4" eaLnBrk="1" latinLnBrk="1" hangingPunct="1"/>
            <a:r>
              <a:rPr lang="en-US"/>
              <a:t>Fifth level</a:t>
            </a:r>
            <a:endParaRPr/>
          </a:p>
        </p:txBody>
      </p:sp>
      <p:sp>
        <p:nvSpPr>
          <p:cNvPr id="12" name="Rectangle 8"/>
          <p:cNvSpPr>
            <a:spLocks noGrp="1"/>
          </p:cNvSpPr>
          <p:nvPr>
            <p:ph type="body" sz="quarter" idx="17" hasCustomPrompt="1"/>
          </p:nvPr>
        </p:nvSpPr>
        <p:spPr>
          <a:xfrm>
            <a:off x="5888736" y="2340864"/>
            <a:ext cx="5283200" cy="228600"/>
          </a:xfrm>
          <a:solidFill>
            <a:schemeClr val="accent6">
              <a:shade val="75000"/>
            </a:schemeClr>
          </a:solidFill>
        </p:spPr>
        <p:txBody>
          <a:bodyPr/>
          <a:lstStyle>
            <a:lvl1pPr eaLnBrk="1" latinLnBrk="0" hangingPunct="1">
              <a:defRPr kumimoji="0" b="1">
                <a:solidFill>
                  <a:schemeClr val="bg1"/>
                </a:solidFill>
              </a:defRPr>
            </a:lvl1pPr>
            <a:extLst/>
          </a:lstStyle>
          <a:p>
            <a:pPr lvl="0"/>
            <a:r>
              <a:rPr kumimoji="0" lang="en-US" dirty="0"/>
              <a:t>Click to add heading</a:t>
            </a:r>
          </a:p>
        </p:txBody>
      </p:sp>
      <p:sp>
        <p:nvSpPr>
          <p:cNvPr id="13" name="Rectangle 11"/>
          <p:cNvSpPr>
            <a:spLocks noGrp="1"/>
          </p:cNvSpPr>
          <p:nvPr>
            <p:ph sz="quarter" idx="18"/>
          </p:nvPr>
        </p:nvSpPr>
        <p:spPr>
          <a:xfrm>
            <a:off x="5888736" y="2569464"/>
            <a:ext cx="5283200" cy="1728216"/>
          </a:xfrm>
        </p:spPr>
        <p:txBody>
          <a:bodyPr/>
          <a:lstStyle/>
          <a:p>
            <a:pPr lvl="0" eaLnBrk="1" latinLnBrk="1" hangingPunct="1"/>
            <a:r>
              <a:rPr lang="en-US"/>
              <a:t>Click to edit Master text styles</a:t>
            </a:r>
          </a:p>
          <a:p>
            <a:pPr lvl="1" eaLnBrk="1" latinLnBrk="1" hangingPunct="1"/>
            <a:r>
              <a:rPr lang="en-US"/>
              <a:t>Second level</a:t>
            </a:r>
          </a:p>
          <a:p>
            <a:pPr lvl="2" eaLnBrk="1" latinLnBrk="1" hangingPunct="1"/>
            <a:r>
              <a:rPr lang="en-US"/>
              <a:t>Third level</a:t>
            </a:r>
          </a:p>
          <a:p>
            <a:pPr lvl="3" eaLnBrk="1" latinLnBrk="1" hangingPunct="1"/>
            <a:r>
              <a:rPr lang="en-US"/>
              <a:t>Fourth level</a:t>
            </a:r>
          </a:p>
          <a:p>
            <a:pPr lvl="4" eaLnBrk="1" latinLnBrk="1" hangingPunct="1"/>
            <a:r>
              <a:rPr lang="en-US"/>
              <a:t>Fifth level</a:t>
            </a:r>
            <a:endParaRPr/>
          </a:p>
        </p:txBody>
      </p:sp>
      <p:sp>
        <p:nvSpPr>
          <p:cNvPr id="14" name="Rectangle 8"/>
          <p:cNvSpPr>
            <a:spLocks noGrp="1"/>
          </p:cNvSpPr>
          <p:nvPr>
            <p:ph type="body" sz="quarter" idx="19" hasCustomPrompt="1"/>
          </p:nvPr>
        </p:nvSpPr>
        <p:spPr>
          <a:xfrm>
            <a:off x="5892800" y="4291584"/>
            <a:ext cx="5283200" cy="228600"/>
          </a:xfrm>
          <a:solidFill>
            <a:schemeClr val="accent6">
              <a:shade val="75000"/>
            </a:schemeClr>
          </a:solidFill>
        </p:spPr>
        <p:txBody>
          <a:bodyPr/>
          <a:lstStyle>
            <a:lvl1pPr eaLnBrk="1" latinLnBrk="0" hangingPunct="1">
              <a:defRPr kumimoji="0" b="1">
                <a:solidFill>
                  <a:schemeClr val="bg1"/>
                </a:solidFill>
              </a:defRPr>
            </a:lvl1pPr>
            <a:extLst/>
          </a:lstStyle>
          <a:p>
            <a:pPr lvl="0"/>
            <a:r>
              <a:rPr kumimoji="0" lang="en-US" dirty="0"/>
              <a:t>Click to add heading</a:t>
            </a:r>
          </a:p>
        </p:txBody>
      </p:sp>
      <p:sp>
        <p:nvSpPr>
          <p:cNvPr id="15" name="Rectangle 11"/>
          <p:cNvSpPr>
            <a:spLocks noGrp="1"/>
          </p:cNvSpPr>
          <p:nvPr>
            <p:ph sz="quarter" idx="20"/>
          </p:nvPr>
        </p:nvSpPr>
        <p:spPr>
          <a:xfrm>
            <a:off x="5892800" y="4520184"/>
            <a:ext cx="5283200" cy="1728216"/>
          </a:xfrm>
        </p:spPr>
        <p:txBody>
          <a:bodyPr/>
          <a:lstStyle/>
          <a:p>
            <a:pPr lvl="0" eaLnBrk="1" latinLnBrk="1" hangingPunct="1"/>
            <a:r>
              <a:rPr lang="en-US"/>
              <a:t>Click to edit Master text styles</a:t>
            </a:r>
          </a:p>
          <a:p>
            <a:pPr lvl="1" eaLnBrk="1" latinLnBrk="1" hangingPunct="1"/>
            <a:r>
              <a:rPr lang="en-US"/>
              <a:t>Second level</a:t>
            </a:r>
          </a:p>
          <a:p>
            <a:pPr lvl="2" eaLnBrk="1" latinLnBrk="1" hangingPunct="1"/>
            <a:r>
              <a:rPr lang="en-US"/>
              <a:t>Third level</a:t>
            </a:r>
          </a:p>
          <a:p>
            <a:pPr lvl="3" eaLnBrk="1" latinLnBrk="1" hangingPunct="1"/>
            <a:r>
              <a:rPr lang="en-US"/>
              <a:t>Fourth level</a:t>
            </a:r>
          </a:p>
          <a:p>
            <a:pPr lvl="4" eaLnBrk="1" latinLnBrk="1" hangingPunct="1"/>
            <a:r>
              <a:rPr lang="en-US"/>
              <a:t>Fifth level</a:t>
            </a:r>
            <a:endParaRPr/>
          </a:p>
        </p:txBody>
      </p:sp>
      <p:sp>
        <p:nvSpPr>
          <p:cNvPr id="17" name="Rectangle 17"/>
          <p:cNvSpPr>
            <a:spLocks noGrp="1"/>
          </p:cNvSpPr>
          <p:nvPr>
            <p:ph type="dt" sz="half" idx="21"/>
          </p:nvPr>
        </p:nvSpPr>
        <p:spPr>
          <a:xfrm>
            <a:off x="9347200" y="76200"/>
            <a:ext cx="1828800" cy="228600"/>
          </a:xfrm>
          <a:prstGeom prst="rect">
            <a:avLst/>
          </a:prstGeom>
        </p:spPr>
        <p:txBody>
          <a:bodyPr/>
          <a:lstStyle/>
          <a:p>
            <a:pPr algn="r"/>
            <a:endParaRPr kumimoji="0" lang="en-US" dirty="0"/>
          </a:p>
        </p:txBody>
      </p:sp>
      <p:sp>
        <p:nvSpPr>
          <p:cNvPr id="18" name="Rectangle 18"/>
          <p:cNvSpPr>
            <a:spLocks noGrp="1"/>
          </p:cNvSpPr>
          <p:nvPr>
            <p:ph type="sldNum" sz="quarter" idx="22"/>
          </p:nvPr>
        </p:nvSpPr>
        <p:spPr/>
        <p:txBody>
          <a:bodyPr/>
          <a:lstStyle/>
          <a:p>
            <a:pPr algn="r"/>
            <a:fld id="{256D3EEF-DE4E-429D-8EC4-DDC531AFF587}" type="slidenum">
              <a:rPr kumimoji="0" lang="en-US" sz="1000" smtClean="0"/>
              <a:pPr algn="r"/>
              <a:t>‹#›</a:t>
            </a:fld>
            <a:endParaRPr kumimoji="0" lang="en-US" dirty="0"/>
          </a:p>
        </p:txBody>
      </p:sp>
      <p:sp>
        <p:nvSpPr>
          <p:cNvPr id="21" name="Rectangle 21"/>
          <p:cNvSpPr>
            <a:spLocks noGrp="1"/>
          </p:cNvSpPr>
          <p:nvPr>
            <p:ph type="ftr" sz="quarter" idx="23"/>
          </p:nvPr>
        </p:nvSpPr>
        <p:spPr>
          <a:xfrm>
            <a:off x="3119669" y="6477000"/>
            <a:ext cx="4978400" cy="304800"/>
          </a:xfrm>
          <a:prstGeom prst="rect">
            <a:avLst/>
          </a:prstGeom>
        </p:spPr>
        <p:txBody>
          <a:bodyPr/>
          <a:lstStyle/>
          <a:p>
            <a:r>
              <a:rPr kumimoji="0" lang="en-US"/>
              <a:t>Clinical Coding Education    clinicalcodingeducation.com</a:t>
            </a:r>
            <a:endParaRPr kumimoji="0" lang="en-US" dirty="0"/>
          </a:p>
        </p:txBody>
      </p:sp>
    </p:spTree>
    <p:extLst>
      <p:ext uri="{BB962C8B-B14F-4D97-AF65-F5344CB8AC3E}">
        <p14:creationId xmlns:p14="http://schemas.microsoft.com/office/powerpoint/2010/main" val="7960634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4-Up: 3 Left, 1 Right">
    <p:spTree>
      <p:nvGrpSpPr>
        <p:cNvPr id="1" name=""/>
        <p:cNvGrpSpPr/>
        <p:nvPr/>
      </p:nvGrpSpPr>
      <p:grpSpPr>
        <a:xfrm>
          <a:off x="0" y="0"/>
          <a:ext cx="0" cy="0"/>
          <a:chOff x="0" y="0"/>
          <a:chExt cx="0" cy="0"/>
        </a:xfrm>
      </p:grpSpPr>
      <p:sp>
        <p:nvSpPr>
          <p:cNvPr id="2" name="Rectangle 2"/>
          <p:cNvSpPr>
            <a:spLocks noGrp="1"/>
          </p:cNvSpPr>
          <p:nvPr>
            <p:ph type="title"/>
          </p:nvPr>
        </p:nvSpPr>
        <p:spPr>
          <a:xfrm>
            <a:off x="11480800" y="381000"/>
            <a:ext cx="711200" cy="5867400"/>
          </a:xfrm>
          <a:prstGeom prst="rect">
            <a:avLst/>
          </a:prstGeom>
        </p:spPr>
        <p:txBody>
          <a:bodyPr/>
          <a:lstStyle/>
          <a:p>
            <a:pPr eaLnBrk="1" latinLnBrk="1" hangingPunct="1"/>
            <a:r>
              <a:rPr lang="en-US"/>
              <a:t>Click to edit Master title style</a:t>
            </a:r>
            <a:endParaRPr/>
          </a:p>
        </p:txBody>
      </p:sp>
      <p:sp>
        <p:nvSpPr>
          <p:cNvPr id="18" name="Rectangle 8"/>
          <p:cNvSpPr>
            <a:spLocks noGrp="1"/>
          </p:cNvSpPr>
          <p:nvPr>
            <p:ph type="body" sz="quarter" idx="13" hasCustomPrompt="1"/>
          </p:nvPr>
        </p:nvSpPr>
        <p:spPr>
          <a:xfrm>
            <a:off x="5888736" y="381000"/>
            <a:ext cx="5287264" cy="228600"/>
          </a:xfrm>
          <a:solidFill>
            <a:schemeClr val="accent6">
              <a:shade val="75000"/>
            </a:schemeClr>
          </a:solidFill>
        </p:spPr>
        <p:txBody>
          <a:bodyPr/>
          <a:lstStyle>
            <a:lvl1pPr eaLnBrk="1" latinLnBrk="0" hangingPunct="1">
              <a:defRPr kumimoji="0" b="1">
                <a:solidFill>
                  <a:schemeClr val="bg1"/>
                </a:solidFill>
              </a:defRPr>
            </a:lvl1pPr>
            <a:extLst/>
          </a:lstStyle>
          <a:p>
            <a:pPr lvl="0"/>
            <a:r>
              <a:rPr kumimoji="0" lang="en-US" dirty="0"/>
              <a:t>Click to add heading</a:t>
            </a:r>
          </a:p>
        </p:txBody>
      </p:sp>
      <p:sp>
        <p:nvSpPr>
          <p:cNvPr id="21" name="Rectangle 11"/>
          <p:cNvSpPr>
            <a:spLocks noGrp="1"/>
          </p:cNvSpPr>
          <p:nvPr>
            <p:ph sz="quarter" idx="15"/>
          </p:nvPr>
        </p:nvSpPr>
        <p:spPr>
          <a:xfrm>
            <a:off x="5888736" y="609600"/>
            <a:ext cx="5283200" cy="5638800"/>
          </a:xfrm>
        </p:spPr>
        <p:txBody>
          <a:bodyPr/>
          <a:lstStyle/>
          <a:p>
            <a:pPr lvl="0" eaLnBrk="1" latinLnBrk="1" hangingPunct="1"/>
            <a:r>
              <a:rPr lang="en-US"/>
              <a:t>Click to edit Master text styles</a:t>
            </a:r>
          </a:p>
          <a:p>
            <a:pPr lvl="1" eaLnBrk="1" latinLnBrk="1" hangingPunct="1"/>
            <a:r>
              <a:rPr lang="en-US"/>
              <a:t>Second level</a:t>
            </a:r>
          </a:p>
          <a:p>
            <a:pPr lvl="2" eaLnBrk="1" latinLnBrk="1" hangingPunct="1"/>
            <a:r>
              <a:rPr lang="en-US"/>
              <a:t>Third level</a:t>
            </a:r>
          </a:p>
          <a:p>
            <a:pPr lvl="3" eaLnBrk="1" latinLnBrk="1" hangingPunct="1"/>
            <a:r>
              <a:rPr lang="en-US"/>
              <a:t>Fourth level</a:t>
            </a:r>
          </a:p>
          <a:p>
            <a:pPr lvl="4" eaLnBrk="1" latinLnBrk="1" hangingPunct="1"/>
            <a:r>
              <a:rPr lang="en-US"/>
              <a:t>Fifth level</a:t>
            </a:r>
            <a:endParaRPr/>
          </a:p>
        </p:txBody>
      </p:sp>
      <p:sp>
        <p:nvSpPr>
          <p:cNvPr id="9" name="Rectangle 8"/>
          <p:cNvSpPr>
            <a:spLocks noGrp="1"/>
          </p:cNvSpPr>
          <p:nvPr>
            <p:ph type="body" sz="quarter" idx="14" hasCustomPrompt="1"/>
          </p:nvPr>
        </p:nvSpPr>
        <p:spPr>
          <a:xfrm>
            <a:off x="406400" y="381000"/>
            <a:ext cx="5283200" cy="228600"/>
          </a:xfrm>
          <a:solidFill>
            <a:schemeClr val="accent6">
              <a:shade val="75000"/>
            </a:schemeClr>
          </a:solidFill>
        </p:spPr>
        <p:txBody>
          <a:bodyPr/>
          <a:lstStyle>
            <a:lvl1pPr eaLnBrk="1" latinLnBrk="0" hangingPunct="1">
              <a:defRPr kumimoji="0" b="1">
                <a:solidFill>
                  <a:schemeClr val="bg1"/>
                </a:solidFill>
              </a:defRPr>
            </a:lvl1pPr>
            <a:extLst/>
          </a:lstStyle>
          <a:p>
            <a:pPr lvl="0"/>
            <a:r>
              <a:rPr kumimoji="0" lang="en-US" dirty="0"/>
              <a:t>Click to add heading</a:t>
            </a:r>
          </a:p>
        </p:txBody>
      </p:sp>
      <p:sp>
        <p:nvSpPr>
          <p:cNvPr id="10" name="Rectangle 11"/>
          <p:cNvSpPr>
            <a:spLocks noGrp="1"/>
          </p:cNvSpPr>
          <p:nvPr>
            <p:ph sz="quarter" idx="16"/>
          </p:nvPr>
        </p:nvSpPr>
        <p:spPr>
          <a:xfrm>
            <a:off x="406400" y="609600"/>
            <a:ext cx="5283200" cy="1728216"/>
          </a:xfrm>
        </p:spPr>
        <p:txBody>
          <a:bodyPr/>
          <a:lstStyle/>
          <a:p>
            <a:pPr lvl="0" eaLnBrk="1" latinLnBrk="1" hangingPunct="1"/>
            <a:r>
              <a:rPr lang="en-US"/>
              <a:t>Click to edit Master text styles</a:t>
            </a:r>
          </a:p>
          <a:p>
            <a:pPr lvl="1" eaLnBrk="1" latinLnBrk="1" hangingPunct="1"/>
            <a:r>
              <a:rPr lang="en-US"/>
              <a:t>Second level</a:t>
            </a:r>
          </a:p>
          <a:p>
            <a:pPr lvl="2" eaLnBrk="1" latinLnBrk="1" hangingPunct="1"/>
            <a:r>
              <a:rPr lang="en-US"/>
              <a:t>Third level</a:t>
            </a:r>
          </a:p>
          <a:p>
            <a:pPr lvl="3" eaLnBrk="1" latinLnBrk="1" hangingPunct="1"/>
            <a:r>
              <a:rPr lang="en-US"/>
              <a:t>Fourth level</a:t>
            </a:r>
          </a:p>
          <a:p>
            <a:pPr lvl="4" eaLnBrk="1" latinLnBrk="1" hangingPunct="1"/>
            <a:r>
              <a:rPr lang="en-US"/>
              <a:t>Fifth level</a:t>
            </a:r>
            <a:endParaRPr/>
          </a:p>
        </p:txBody>
      </p:sp>
      <p:sp>
        <p:nvSpPr>
          <p:cNvPr id="13" name="Rectangle 8"/>
          <p:cNvSpPr>
            <a:spLocks noGrp="1"/>
          </p:cNvSpPr>
          <p:nvPr>
            <p:ph type="body" sz="quarter" idx="17" hasCustomPrompt="1"/>
          </p:nvPr>
        </p:nvSpPr>
        <p:spPr>
          <a:xfrm>
            <a:off x="402336" y="2340864"/>
            <a:ext cx="5283200" cy="228600"/>
          </a:xfrm>
          <a:solidFill>
            <a:schemeClr val="accent6">
              <a:shade val="75000"/>
            </a:schemeClr>
          </a:solidFill>
        </p:spPr>
        <p:txBody>
          <a:bodyPr/>
          <a:lstStyle>
            <a:lvl1pPr eaLnBrk="1" latinLnBrk="0" hangingPunct="1">
              <a:defRPr kumimoji="0" b="1">
                <a:solidFill>
                  <a:schemeClr val="bg1"/>
                </a:solidFill>
              </a:defRPr>
            </a:lvl1pPr>
            <a:extLst/>
          </a:lstStyle>
          <a:p>
            <a:pPr lvl="0"/>
            <a:r>
              <a:rPr kumimoji="0" lang="en-US" dirty="0"/>
              <a:t>Click to add heading</a:t>
            </a:r>
          </a:p>
        </p:txBody>
      </p:sp>
      <p:sp>
        <p:nvSpPr>
          <p:cNvPr id="14" name="Rectangle 11"/>
          <p:cNvSpPr>
            <a:spLocks noGrp="1"/>
          </p:cNvSpPr>
          <p:nvPr>
            <p:ph sz="quarter" idx="18"/>
          </p:nvPr>
        </p:nvSpPr>
        <p:spPr>
          <a:xfrm>
            <a:off x="402336" y="2569464"/>
            <a:ext cx="5283200" cy="1728216"/>
          </a:xfrm>
        </p:spPr>
        <p:txBody>
          <a:bodyPr/>
          <a:lstStyle/>
          <a:p>
            <a:pPr lvl="0" eaLnBrk="1" latinLnBrk="1" hangingPunct="1"/>
            <a:r>
              <a:rPr lang="en-US"/>
              <a:t>Click to edit Master text styles</a:t>
            </a:r>
          </a:p>
          <a:p>
            <a:pPr lvl="1" eaLnBrk="1" latinLnBrk="1" hangingPunct="1"/>
            <a:r>
              <a:rPr lang="en-US"/>
              <a:t>Second level</a:t>
            </a:r>
          </a:p>
          <a:p>
            <a:pPr lvl="2" eaLnBrk="1" latinLnBrk="1" hangingPunct="1"/>
            <a:r>
              <a:rPr lang="en-US"/>
              <a:t>Third level</a:t>
            </a:r>
          </a:p>
          <a:p>
            <a:pPr lvl="3" eaLnBrk="1" latinLnBrk="1" hangingPunct="1"/>
            <a:r>
              <a:rPr lang="en-US"/>
              <a:t>Fourth level</a:t>
            </a:r>
          </a:p>
          <a:p>
            <a:pPr lvl="4" eaLnBrk="1" latinLnBrk="1" hangingPunct="1"/>
            <a:r>
              <a:rPr lang="en-US"/>
              <a:t>Fifth level</a:t>
            </a:r>
            <a:endParaRPr/>
          </a:p>
        </p:txBody>
      </p:sp>
      <p:sp>
        <p:nvSpPr>
          <p:cNvPr id="15" name="Rectangle 8"/>
          <p:cNvSpPr>
            <a:spLocks noGrp="1"/>
          </p:cNvSpPr>
          <p:nvPr>
            <p:ph type="body" sz="quarter" idx="19" hasCustomPrompt="1"/>
          </p:nvPr>
        </p:nvSpPr>
        <p:spPr>
          <a:xfrm>
            <a:off x="406400" y="4291584"/>
            <a:ext cx="5283200" cy="228600"/>
          </a:xfrm>
          <a:solidFill>
            <a:schemeClr val="accent6">
              <a:shade val="75000"/>
            </a:schemeClr>
          </a:solidFill>
        </p:spPr>
        <p:txBody>
          <a:bodyPr/>
          <a:lstStyle>
            <a:lvl1pPr eaLnBrk="1" latinLnBrk="0" hangingPunct="1">
              <a:defRPr kumimoji="0" b="1">
                <a:solidFill>
                  <a:schemeClr val="bg1"/>
                </a:solidFill>
              </a:defRPr>
            </a:lvl1pPr>
            <a:extLst/>
          </a:lstStyle>
          <a:p>
            <a:pPr lvl="0"/>
            <a:r>
              <a:rPr kumimoji="0" lang="en-US" dirty="0"/>
              <a:t>Click to add heading</a:t>
            </a:r>
          </a:p>
        </p:txBody>
      </p:sp>
      <p:sp>
        <p:nvSpPr>
          <p:cNvPr id="16" name="Rectangle 11"/>
          <p:cNvSpPr>
            <a:spLocks noGrp="1"/>
          </p:cNvSpPr>
          <p:nvPr>
            <p:ph sz="quarter" idx="20"/>
          </p:nvPr>
        </p:nvSpPr>
        <p:spPr>
          <a:xfrm>
            <a:off x="406400" y="4520184"/>
            <a:ext cx="5283200" cy="1728216"/>
          </a:xfrm>
        </p:spPr>
        <p:txBody>
          <a:bodyPr/>
          <a:lstStyle/>
          <a:p>
            <a:pPr lvl="0" eaLnBrk="1" latinLnBrk="1" hangingPunct="1"/>
            <a:r>
              <a:rPr lang="en-US"/>
              <a:t>Click to edit Master text styles</a:t>
            </a:r>
          </a:p>
          <a:p>
            <a:pPr lvl="1" eaLnBrk="1" latinLnBrk="1" hangingPunct="1"/>
            <a:r>
              <a:rPr lang="en-US"/>
              <a:t>Second level</a:t>
            </a:r>
          </a:p>
          <a:p>
            <a:pPr lvl="2" eaLnBrk="1" latinLnBrk="1" hangingPunct="1"/>
            <a:r>
              <a:rPr lang="en-US"/>
              <a:t>Third level</a:t>
            </a:r>
          </a:p>
          <a:p>
            <a:pPr lvl="3" eaLnBrk="1" latinLnBrk="1" hangingPunct="1"/>
            <a:r>
              <a:rPr lang="en-US"/>
              <a:t>Fourth level</a:t>
            </a:r>
          </a:p>
          <a:p>
            <a:pPr lvl="4" eaLnBrk="1" latinLnBrk="1" hangingPunct="1"/>
            <a:r>
              <a:rPr lang="en-US"/>
              <a:t>Fifth level</a:t>
            </a:r>
            <a:endParaRPr/>
          </a:p>
        </p:txBody>
      </p:sp>
      <p:sp>
        <p:nvSpPr>
          <p:cNvPr id="17" name="Rectangle 17"/>
          <p:cNvSpPr>
            <a:spLocks noGrp="1"/>
          </p:cNvSpPr>
          <p:nvPr>
            <p:ph type="dt" sz="half" idx="21"/>
          </p:nvPr>
        </p:nvSpPr>
        <p:spPr>
          <a:xfrm>
            <a:off x="9347200" y="76200"/>
            <a:ext cx="1828800" cy="228600"/>
          </a:xfrm>
          <a:prstGeom prst="rect">
            <a:avLst/>
          </a:prstGeom>
        </p:spPr>
        <p:txBody>
          <a:bodyPr/>
          <a:lstStyle/>
          <a:p>
            <a:pPr algn="r"/>
            <a:endParaRPr kumimoji="0" lang="en-US" dirty="0"/>
          </a:p>
        </p:txBody>
      </p:sp>
      <p:sp>
        <p:nvSpPr>
          <p:cNvPr id="19" name="Rectangle 19"/>
          <p:cNvSpPr>
            <a:spLocks noGrp="1"/>
          </p:cNvSpPr>
          <p:nvPr>
            <p:ph type="sldNum" sz="quarter" idx="22"/>
          </p:nvPr>
        </p:nvSpPr>
        <p:spPr/>
        <p:txBody>
          <a:bodyPr/>
          <a:lstStyle/>
          <a:p>
            <a:pPr algn="r"/>
            <a:fld id="{256D3EEF-DE4E-429D-8EC4-DDC531AFF587}" type="slidenum">
              <a:rPr kumimoji="0" lang="en-US" sz="1000" smtClean="0"/>
              <a:pPr algn="r"/>
              <a:t>‹#›</a:t>
            </a:fld>
            <a:endParaRPr kumimoji="0" lang="en-US" dirty="0"/>
          </a:p>
        </p:txBody>
      </p:sp>
      <p:sp>
        <p:nvSpPr>
          <p:cNvPr id="20" name="Rectangle 20"/>
          <p:cNvSpPr>
            <a:spLocks noGrp="1"/>
          </p:cNvSpPr>
          <p:nvPr>
            <p:ph type="ftr" sz="quarter" idx="23"/>
          </p:nvPr>
        </p:nvSpPr>
        <p:spPr>
          <a:xfrm>
            <a:off x="3119669" y="6477000"/>
            <a:ext cx="4978400" cy="304800"/>
          </a:xfrm>
          <a:prstGeom prst="rect">
            <a:avLst/>
          </a:prstGeom>
        </p:spPr>
        <p:txBody>
          <a:bodyPr/>
          <a:lstStyle/>
          <a:p>
            <a:r>
              <a:rPr kumimoji="0" lang="en-US"/>
              <a:t>Clinical Coding Education    clinicalcodingeducation.com</a:t>
            </a:r>
            <a:endParaRPr kumimoji="0" lang="en-US" dirty="0"/>
          </a:p>
        </p:txBody>
      </p:sp>
    </p:spTree>
    <p:extLst>
      <p:ext uri="{BB962C8B-B14F-4D97-AF65-F5344CB8AC3E}">
        <p14:creationId xmlns:p14="http://schemas.microsoft.com/office/powerpoint/2010/main" val="23010124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5-Up: 2 Left, 3 Right">
    <p:spTree>
      <p:nvGrpSpPr>
        <p:cNvPr id="1" name=""/>
        <p:cNvGrpSpPr/>
        <p:nvPr/>
      </p:nvGrpSpPr>
      <p:grpSpPr>
        <a:xfrm>
          <a:off x="0" y="0"/>
          <a:ext cx="0" cy="0"/>
          <a:chOff x="0" y="0"/>
          <a:chExt cx="0" cy="0"/>
        </a:xfrm>
      </p:grpSpPr>
      <p:sp>
        <p:nvSpPr>
          <p:cNvPr id="20" name="Rectangle 2"/>
          <p:cNvSpPr>
            <a:spLocks noGrp="1"/>
          </p:cNvSpPr>
          <p:nvPr>
            <p:ph type="title"/>
          </p:nvPr>
        </p:nvSpPr>
        <p:spPr>
          <a:xfrm>
            <a:off x="11480800" y="381000"/>
            <a:ext cx="711200" cy="5867400"/>
          </a:xfrm>
          <a:prstGeom prst="rect">
            <a:avLst/>
          </a:prstGeom>
        </p:spPr>
        <p:txBody>
          <a:bodyPr/>
          <a:lstStyle/>
          <a:p>
            <a:pPr eaLnBrk="1" latinLnBrk="1" hangingPunct="1"/>
            <a:r>
              <a:rPr lang="en-US"/>
              <a:t>Click to edit Master title style</a:t>
            </a:r>
            <a:endParaRPr/>
          </a:p>
        </p:txBody>
      </p:sp>
      <p:sp>
        <p:nvSpPr>
          <p:cNvPr id="23" name="Rectangle 8"/>
          <p:cNvSpPr>
            <a:spLocks noGrp="1"/>
          </p:cNvSpPr>
          <p:nvPr>
            <p:ph type="body" sz="quarter" idx="13" hasCustomPrompt="1"/>
          </p:nvPr>
        </p:nvSpPr>
        <p:spPr>
          <a:xfrm>
            <a:off x="406400" y="381000"/>
            <a:ext cx="5283200" cy="228600"/>
          </a:xfrm>
          <a:solidFill>
            <a:schemeClr val="accent6">
              <a:shade val="75000"/>
            </a:schemeClr>
          </a:solidFill>
        </p:spPr>
        <p:txBody>
          <a:bodyPr/>
          <a:lstStyle>
            <a:lvl1pPr eaLnBrk="1" latinLnBrk="0" hangingPunct="1">
              <a:defRPr kumimoji="0" b="1">
                <a:solidFill>
                  <a:schemeClr val="bg1"/>
                </a:solidFill>
              </a:defRPr>
            </a:lvl1pPr>
            <a:extLst/>
          </a:lstStyle>
          <a:p>
            <a:pPr lvl="0"/>
            <a:r>
              <a:rPr kumimoji="0" lang="en-US" dirty="0"/>
              <a:t>Click to add heading</a:t>
            </a:r>
            <a:endParaRPr kumimoji="0" lang="en-US"/>
          </a:p>
        </p:txBody>
      </p:sp>
      <p:sp>
        <p:nvSpPr>
          <p:cNvPr id="24" name="Rectangle 11"/>
          <p:cNvSpPr>
            <a:spLocks noGrp="1"/>
          </p:cNvSpPr>
          <p:nvPr>
            <p:ph sz="quarter" idx="15"/>
          </p:nvPr>
        </p:nvSpPr>
        <p:spPr>
          <a:xfrm>
            <a:off x="406400" y="609600"/>
            <a:ext cx="5283200" cy="2706624"/>
          </a:xfrm>
        </p:spPr>
        <p:txBody>
          <a:bodyPr/>
          <a:lstStyle/>
          <a:p>
            <a:pPr lvl="0" eaLnBrk="1" latinLnBrk="1" hangingPunct="1"/>
            <a:r>
              <a:rPr lang="en-US"/>
              <a:t>Click to edit Master text styles</a:t>
            </a:r>
          </a:p>
          <a:p>
            <a:pPr lvl="1" eaLnBrk="1" latinLnBrk="1" hangingPunct="1"/>
            <a:r>
              <a:rPr lang="en-US"/>
              <a:t>Second level</a:t>
            </a:r>
          </a:p>
          <a:p>
            <a:pPr lvl="2" eaLnBrk="1" latinLnBrk="1" hangingPunct="1"/>
            <a:r>
              <a:rPr lang="en-US"/>
              <a:t>Third level</a:t>
            </a:r>
          </a:p>
          <a:p>
            <a:pPr lvl="3" eaLnBrk="1" latinLnBrk="1" hangingPunct="1"/>
            <a:r>
              <a:rPr lang="en-US"/>
              <a:t>Fourth level</a:t>
            </a:r>
          </a:p>
          <a:p>
            <a:pPr lvl="4" eaLnBrk="1" latinLnBrk="1" hangingPunct="1"/>
            <a:r>
              <a:rPr lang="en-US"/>
              <a:t>Fifth level</a:t>
            </a:r>
            <a:endParaRPr/>
          </a:p>
        </p:txBody>
      </p:sp>
      <p:sp>
        <p:nvSpPr>
          <p:cNvPr id="25" name="Rectangle 8"/>
          <p:cNvSpPr>
            <a:spLocks noGrp="1"/>
          </p:cNvSpPr>
          <p:nvPr>
            <p:ph type="body" sz="quarter" idx="16" hasCustomPrompt="1"/>
          </p:nvPr>
        </p:nvSpPr>
        <p:spPr>
          <a:xfrm>
            <a:off x="402336" y="3319272"/>
            <a:ext cx="5287264" cy="228600"/>
          </a:xfrm>
          <a:solidFill>
            <a:schemeClr val="accent6">
              <a:shade val="75000"/>
            </a:schemeClr>
          </a:solidFill>
        </p:spPr>
        <p:txBody>
          <a:bodyPr/>
          <a:lstStyle>
            <a:lvl1pPr eaLnBrk="1" latinLnBrk="0" hangingPunct="1">
              <a:defRPr kumimoji="0" b="1">
                <a:solidFill>
                  <a:schemeClr val="bg1"/>
                </a:solidFill>
              </a:defRPr>
            </a:lvl1pPr>
            <a:extLst/>
          </a:lstStyle>
          <a:p>
            <a:pPr lvl="0"/>
            <a:r>
              <a:rPr kumimoji="0" lang="en-US" dirty="0"/>
              <a:t>Click to add heading</a:t>
            </a:r>
            <a:endParaRPr kumimoji="0" lang="en-US"/>
          </a:p>
        </p:txBody>
      </p:sp>
      <p:sp>
        <p:nvSpPr>
          <p:cNvPr id="26" name="Rectangle 11"/>
          <p:cNvSpPr>
            <a:spLocks noGrp="1"/>
          </p:cNvSpPr>
          <p:nvPr>
            <p:ph sz="quarter" idx="17"/>
          </p:nvPr>
        </p:nvSpPr>
        <p:spPr>
          <a:xfrm>
            <a:off x="402336" y="3547872"/>
            <a:ext cx="5287264" cy="2706624"/>
          </a:xfrm>
        </p:spPr>
        <p:txBody>
          <a:bodyPr/>
          <a:lstStyle/>
          <a:p>
            <a:pPr lvl="0" eaLnBrk="1" latinLnBrk="1" hangingPunct="1"/>
            <a:r>
              <a:rPr lang="en-US"/>
              <a:t>Click to edit Master text styles</a:t>
            </a:r>
          </a:p>
          <a:p>
            <a:pPr lvl="1" eaLnBrk="1" latinLnBrk="1" hangingPunct="1"/>
            <a:r>
              <a:rPr lang="en-US"/>
              <a:t>Second level</a:t>
            </a:r>
          </a:p>
          <a:p>
            <a:pPr lvl="2" eaLnBrk="1" latinLnBrk="1" hangingPunct="1"/>
            <a:r>
              <a:rPr lang="en-US"/>
              <a:t>Third level</a:t>
            </a:r>
          </a:p>
          <a:p>
            <a:pPr lvl="3" eaLnBrk="1" latinLnBrk="1" hangingPunct="1"/>
            <a:r>
              <a:rPr lang="en-US"/>
              <a:t>Fourth level</a:t>
            </a:r>
          </a:p>
          <a:p>
            <a:pPr lvl="4" eaLnBrk="1" latinLnBrk="1" hangingPunct="1"/>
            <a:r>
              <a:rPr lang="en-US"/>
              <a:t>Fifth level</a:t>
            </a:r>
            <a:endParaRPr/>
          </a:p>
        </p:txBody>
      </p:sp>
      <p:sp>
        <p:nvSpPr>
          <p:cNvPr id="28" name="Rectangle 8"/>
          <p:cNvSpPr>
            <a:spLocks noGrp="1"/>
          </p:cNvSpPr>
          <p:nvPr>
            <p:ph type="body" sz="quarter" idx="14" hasCustomPrompt="1"/>
          </p:nvPr>
        </p:nvSpPr>
        <p:spPr>
          <a:xfrm>
            <a:off x="5892800" y="381000"/>
            <a:ext cx="5283200" cy="228600"/>
          </a:xfrm>
          <a:solidFill>
            <a:schemeClr val="accent6">
              <a:shade val="75000"/>
            </a:schemeClr>
          </a:solidFill>
        </p:spPr>
        <p:txBody>
          <a:bodyPr/>
          <a:lstStyle>
            <a:lvl1pPr eaLnBrk="1" latinLnBrk="0" hangingPunct="1">
              <a:defRPr kumimoji="0" b="1">
                <a:solidFill>
                  <a:schemeClr val="bg1"/>
                </a:solidFill>
              </a:defRPr>
            </a:lvl1pPr>
            <a:extLst/>
          </a:lstStyle>
          <a:p>
            <a:pPr lvl="0"/>
            <a:r>
              <a:rPr kumimoji="0" lang="en-US" dirty="0"/>
              <a:t>Click to add heading</a:t>
            </a:r>
          </a:p>
        </p:txBody>
      </p:sp>
      <p:sp>
        <p:nvSpPr>
          <p:cNvPr id="29" name="Rectangle 11"/>
          <p:cNvSpPr>
            <a:spLocks noGrp="1"/>
          </p:cNvSpPr>
          <p:nvPr>
            <p:ph sz="quarter" idx="18"/>
          </p:nvPr>
        </p:nvSpPr>
        <p:spPr>
          <a:xfrm>
            <a:off x="5892800" y="609600"/>
            <a:ext cx="5283200" cy="1728216"/>
          </a:xfrm>
        </p:spPr>
        <p:txBody>
          <a:bodyPr/>
          <a:lstStyle/>
          <a:p>
            <a:pPr lvl="0" eaLnBrk="1" latinLnBrk="1" hangingPunct="1"/>
            <a:r>
              <a:rPr lang="en-US"/>
              <a:t>Click to edit Master text styles</a:t>
            </a:r>
          </a:p>
          <a:p>
            <a:pPr lvl="1" eaLnBrk="1" latinLnBrk="1" hangingPunct="1"/>
            <a:r>
              <a:rPr lang="en-US"/>
              <a:t>Second level</a:t>
            </a:r>
          </a:p>
          <a:p>
            <a:pPr lvl="2" eaLnBrk="1" latinLnBrk="1" hangingPunct="1"/>
            <a:r>
              <a:rPr lang="en-US"/>
              <a:t>Third level</a:t>
            </a:r>
          </a:p>
          <a:p>
            <a:pPr lvl="3" eaLnBrk="1" latinLnBrk="1" hangingPunct="1"/>
            <a:r>
              <a:rPr lang="en-US"/>
              <a:t>Fourth level</a:t>
            </a:r>
          </a:p>
          <a:p>
            <a:pPr lvl="4" eaLnBrk="1" latinLnBrk="1" hangingPunct="1"/>
            <a:r>
              <a:rPr lang="en-US"/>
              <a:t>Fifth level</a:t>
            </a:r>
            <a:endParaRPr/>
          </a:p>
        </p:txBody>
      </p:sp>
      <p:sp>
        <p:nvSpPr>
          <p:cNvPr id="31" name="Rectangle 8"/>
          <p:cNvSpPr>
            <a:spLocks noGrp="1"/>
          </p:cNvSpPr>
          <p:nvPr>
            <p:ph type="body" sz="quarter" idx="19" hasCustomPrompt="1"/>
          </p:nvPr>
        </p:nvSpPr>
        <p:spPr>
          <a:xfrm>
            <a:off x="5888736" y="2340864"/>
            <a:ext cx="5283200" cy="228600"/>
          </a:xfrm>
          <a:solidFill>
            <a:schemeClr val="accent6">
              <a:shade val="75000"/>
            </a:schemeClr>
          </a:solidFill>
        </p:spPr>
        <p:txBody>
          <a:bodyPr/>
          <a:lstStyle>
            <a:lvl1pPr eaLnBrk="1" latinLnBrk="0" hangingPunct="1">
              <a:defRPr kumimoji="0" b="1">
                <a:solidFill>
                  <a:schemeClr val="bg1"/>
                </a:solidFill>
              </a:defRPr>
            </a:lvl1pPr>
            <a:extLst/>
          </a:lstStyle>
          <a:p>
            <a:pPr lvl="0"/>
            <a:r>
              <a:rPr kumimoji="0" lang="en-US" dirty="0"/>
              <a:t>Click to add heading</a:t>
            </a:r>
          </a:p>
        </p:txBody>
      </p:sp>
      <p:sp>
        <p:nvSpPr>
          <p:cNvPr id="32" name="Rectangle 11"/>
          <p:cNvSpPr>
            <a:spLocks noGrp="1"/>
          </p:cNvSpPr>
          <p:nvPr>
            <p:ph sz="quarter" idx="20"/>
          </p:nvPr>
        </p:nvSpPr>
        <p:spPr>
          <a:xfrm>
            <a:off x="5888736" y="2569464"/>
            <a:ext cx="5283200" cy="1728216"/>
          </a:xfrm>
        </p:spPr>
        <p:txBody>
          <a:bodyPr/>
          <a:lstStyle/>
          <a:p>
            <a:pPr lvl="0" eaLnBrk="1" latinLnBrk="1" hangingPunct="1"/>
            <a:r>
              <a:rPr lang="en-US"/>
              <a:t>Click to edit Master text styles</a:t>
            </a:r>
          </a:p>
          <a:p>
            <a:pPr lvl="1" eaLnBrk="1" latinLnBrk="1" hangingPunct="1"/>
            <a:r>
              <a:rPr lang="en-US"/>
              <a:t>Second level</a:t>
            </a:r>
          </a:p>
          <a:p>
            <a:pPr lvl="2" eaLnBrk="1" latinLnBrk="1" hangingPunct="1"/>
            <a:r>
              <a:rPr lang="en-US"/>
              <a:t>Third level</a:t>
            </a:r>
          </a:p>
          <a:p>
            <a:pPr lvl="3" eaLnBrk="1" latinLnBrk="1" hangingPunct="1"/>
            <a:r>
              <a:rPr lang="en-US"/>
              <a:t>Fourth level</a:t>
            </a:r>
          </a:p>
          <a:p>
            <a:pPr lvl="4" eaLnBrk="1" latinLnBrk="1" hangingPunct="1"/>
            <a:r>
              <a:rPr lang="en-US"/>
              <a:t>Fifth level</a:t>
            </a:r>
            <a:endParaRPr/>
          </a:p>
        </p:txBody>
      </p:sp>
      <p:sp>
        <p:nvSpPr>
          <p:cNvPr id="33" name="Rectangle 8"/>
          <p:cNvSpPr>
            <a:spLocks noGrp="1"/>
          </p:cNvSpPr>
          <p:nvPr>
            <p:ph type="body" sz="quarter" idx="21" hasCustomPrompt="1"/>
          </p:nvPr>
        </p:nvSpPr>
        <p:spPr>
          <a:xfrm>
            <a:off x="5892800" y="4291584"/>
            <a:ext cx="5283200" cy="228600"/>
          </a:xfrm>
          <a:solidFill>
            <a:schemeClr val="accent6">
              <a:shade val="75000"/>
            </a:schemeClr>
          </a:solidFill>
        </p:spPr>
        <p:txBody>
          <a:bodyPr/>
          <a:lstStyle>
            <a:lvl1pPr eaLnBrk="1" latinLnBrk="0" hangingPunct="1">
              <a:defRPr kumimoji="0" b="1">
                <a:solidFill>
                  <a:schemeClr val="bg1"/>
                </a:solidFill>
              </a:defRPr>
            </a:lvl1pPr>
            <a:extLst/>
          </a:lstStyle>
          <a:p>
            <a:pPr lvl="0"/>
            <a:r>
              <a:rPr kumimoji="0" lang="en-US" dirty="0"/>
              <a:t>Click to add heading</a:t>
            </a:r>
          </a:p>
        </p:txBody>
      </p:sp>
      <p:sp>
        <p:nvSpPr>
          <p:cNvPr id="34" name="Rectangle 11"/>
          <p:cNvSpPr>
            <a:spLocks noGrp="1"/>
          </p:cNvSpPr>
          <p:nvPr>
            <p:ph sz="quarter" idx="22"/>
          </p:nvPr>
        </p:nvSpPr>
        <p:spPr>
          <a:xfrm>
            <a:off x="5892800" y="4520184"/>
            <a:ext cx="5283200" cy="1728216"/>
          </a:xfrm>
        </p:spPr>
        <p:txBody>
          <a:bodyPr/>
          <a:lstStyle/>
          <a:p>
            <a:pPr lvl="0" eaLnBrk="1" latinLnBrk="1" hangingPunct="1"/>
            <a:r>
              <a:rPr lang="en-US"/>
              <a:t>Click to edit Master text styles</a:t>
            </a:r>
          </a:p>
          <a:p>
            <a:pPr lvl="1" eaLnBrk="1" latinLnBrk="1" hangingPunct="1"/>
            <a:r>
              <a:rPr lang="en-US"/>
              <a:t>Second level</a:t>
            </a:r>
          </a:p>
          <a:p>
            <a:pPr lvl="2" eaLnBrk="1" latinLnBrk="1" hangingPunct="1"/>
            <a:r>
              <a:rPr lang="en-US"/>
              <a:t>Third level</a:t>
            </a:r>
          </a:p>
          <a:p>
            <a:pPr lvl="3" eaLnBrk="1" latinLnBrk="1" hangingPunct="1"/>
            <a:r>
              <a:rPr lang="en-US"/>
              <a:t>Fourth level</a:t>
            </a:r>
          </a:p>
          <a:p>
            <a:pPr lvl="4" eaLnBrk="1" latinLnBrk="1" hangingPunct="1"/>
            <a:r>
              <a:rPr lang="en-US"/>
              <a:t>Fifth level</a:t>
            </a:r>
            <a:endParaRPr/>
          </a:p>
        </p:txBody>
      </p:sp>
      <p:sp>
        <p:nvSpPr>
          <p:cNvPr id="16" name="Rectangle 16"/>
          <p:cNvSpPr>
            <a:spLocks noGrp="1"/>
          </p:cNvSpPr>
          <p:nvPr>
            <p:ph type="dt" sz="half" idx="23"/>
          </p:nvPr>
        </p:nvSpPr>
        <p:spPr>
          <a:xfrm>
            <a:off x="9347200" y="76200"/>
            <a:ext cx="1828800" cy="228600"/>
          </a:xfrm>
          <a:prstGeom prst="rect">
            <a:avLst/>
          </a:prstGeom>
        </p:spPr>
        <p:txBody>
          <a:bodyPr/>
          <a:lstStyle/>
          <a:p>
            <a:pPr algn="r"/>
            <a:endParaRPr kumimoji="0" lang="en-US" dirty="0"/>
          </a:p>
        </p:txBody>
      </p:sp>
      <p:sp>
        <p:nvSpPr>
          <p:cNvPr id="17" name="Rectangle 17"/>
          <p:cNvSpPr>
            <a:spLocks noGrp="1"/>
          </p:cNvSpPr>
          <p:nvPr>
            <p:ph type="sldNum" sz="quarter" idx="24"/>
          </p:nvPr>
        </p:nvSpPr>
        <p:spPr/>
        <p:txBody>
          <a:bodyPr/>
          <a:lstStyle/>
          <a:p>
            <a:pPr algn="r"/>
            <a:fld id="{256D3EEF-DE4E-429D-8EC4-DDC531AFF587}" type="slidenum">
              <a:rPr kumimoji="0" lang="en-US" sz="1000" smtClean="0"/>
              <a:pPr algn="r"/>
              <a:t>‹#›</a:t>
            </a:fld>
            <a:endParaRPr kumimoji="0" lang="en-US" dirty="0"/>
          </a:p>
        </p:txBody>
      </p:sp>
      <p:sp>
        <p:nvSpPr>
          <p:cNvPr id="18" name="Rectangle 18"/>
          <p:cNvSpPr>
            <a:spLocks noGrp="1"/>
          </p:cNvSpPr>
          <p:nvPr>
            <p:ph type="ftr" sz="quarter" idx="25"/>
          </p:nvPr>
        </p:nvSpPr>
        <p:spPr>
          <a:xfrm>
            <a:off x="3119669" y="6477000"/>
            <a:ext cx="4978400" cy="304800"/>
          </a:xfrm>
          <a:prstGeom prst="rect">
            <a:avLst/>
          </a:prstGeom>
        </p:spPr>
        <p:txBody>
          <a:bodyPr/>
          <a:lstStyle/>
          <a:p>
            <a:r>
              <a:rPr kumimoji="0" lang="en-US"/>
              <a:t>Clinical Coding Education    clinicalcodingeducation.com</a:t>
            </a:r>
            <a:endParaRPr kumimoji="0" lang="en-US" dirty="0"/>
          </a:p>
        </p:txBody>
      </p:sp>
    </p:spTree>
    <p:extLst>
      <p:ext uri="{BB962C8B-B14F-4D97-AF65-F5344CB8AC3E}">
        <p14:creationId xmlns:p14="http://schemas.microsoft.com/office/powerpoint/2010/main" val="36303071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5-Up: 3 Left, 2 Right">
    <p:spTree>
      <p:nvGrpSpPr>
        <p:cNvPr id="1" name=""/>
        <p:cNvGrpSpPr/>
        <p:nvPr/>
      </p:nvGrpSpPr>
      <p:grpSpPr>
        <a:xfrm>
          <a:off x="0" y="0"/>
          <a:ext cx="0" cy="0"/>
          <a:chOff x="0" y="0"/>
          <a:chExt cx="0" cy="0"/>
        </a:xfrm>
      </p:grpSpPr>
      <p:sp>
        <p:nvSpPr>
          <p:cNvPr id="5" name="Rectangle 2"/>
          <p:cNvSpPr>
            <a:spLocks noGrp="1"/>
          </p:cNvSpPr>
          <p:nvPr>
            <p:ph type="title"/>
          </p:nvPr>
        </p:nvSpPr>
        <p:spPr>
          <a:xfrm>
            <a:off x="11480800" y="381000"/>
            <a:ext cx="711200" cy="5867400"/>
          </a:xfrm>
          <a:prstGeom prst="rect">
            <a:avLst/>
          </a:prstGeom>
        </p:spPr>
        <p:txBody>
          <a:bodyPr/>
          <a:lstStyle/>
          <a:p>
            <a:pPr eaLnBrk="1" latinLnBrk="1" hangingPunct="1"/>
            <a:r>
              <a:rPr lang="en-US"/>
              <a:t>Click to edit Master title style</a:t>
            </a:r>
            <a:endParaRPr/>
          </a:p>
        </p:txBody>
      </p:sp>
      <p:sp>
        <p:nvSpPr>
          <p:cNvPr id="21" name="Rectangle 8"/>
          <p:cNvSpPr>
            <a:spLocks noGrp="1"/>
          </p:cNvSpPr>
          <p:nvPr>
            <p:ph type="body" sz="quarter" idx="14" hasCustomPrompt="1"/>
          </p:nvPr>
        </p:nvSpPr>
        <p:spPr>
          <a:xfrm>
            <a:off x="410464" y="381000"/>
            <a:ext cx="5283200" cy="228600"/>
          </a:xfrm>
          <a:solidFill>
            <a:schemeClr val="accent6">
              <a:shade val="75000"/>
            </a:schemeClr>
          </a:solidFill>
        </p:spPr>
        <p:txBody>
          <a:bodyPr/>
          <a:lstStyle>
            <a:lvl1pPr eaLnBrk="1" latinLnBrk="0" hangingPunct="1">
              <a:defRPr kumimoji="0" b="1">
                <a:solidFill>
                  <a:schemeClr val="bg1"/>
                </a:solidFill>
              </a:defRPr>
            </a:lvl1pPr>
            <a:extLst/>
          </a:lstStyle>
          <a:p>
            <a:pPr lvl="0"/>
            <a:r>
              <a:rPr kumimoji="0" lang="en-US" dirty="0"/>
              <a:t>Click to add heading</a:t>
            </a:r>
          </a:p>
        </p:txBody>
      </p:sp>
      <p:sp>
        <p:nvSpPr>
          <p:cNvPr id="22" name="Rectangle 11"/>
          <p:cNvSpPr>
            <a:spLocks noGrp="1"/>
          </p:cNvSpPr>
          <p:nvPr>
            <p:ph sz="quarter" idx="16"/>
          </p:nvPr>
        </p:nvSpPr>
        <p:spPr>
          <a:xfrm>
            <a:off x="410464" y="609600"/>
            <a:ext cx="5283200" cy="1728216"/>
          </a:xfrm>
        </p:spPr>
        <p:txBody>
          <a:bodyPr/>
          <a:lstStyle/>
          <a:p>
            <a:pPr lvl="0" eaLnBrk="1" latinLnBrk="1" hangingPunct="1"/>
            <a:r>
              <a:rPr lang="en-US"/>
              <a:t>Click to edit Master text styles</a:t>
            </a:r>
          </a:p>
          <a:p>
            <a:pPr lvl="1" eaLnBrk="1" latinLnBrk="1" hangingPunct="1"/>
            <a:r>
              <a:rPr lang="en-US"/>
              <a:t>Second level</a:t>
            </a:r>
          </a:p>
          <a:p>
            <a:pPr lvl="2" eaLnBrk="1" latinLnBrk="1" hangingPunct="1"/>
            <a:r>
              <a:rPr lang="en-US"/>
              <a:t>Third level</a:t>
            </a:r>
          </a:p>
          <a:p>
            <a:pPr lvl="3" eaLnBrk="1" latinLnBrk="1" hangingPunct="1"/>
            <a:r>
              <a:rPr lang="en-US"/>
              <a:t>Fourth level</a:t>
            </a:r>
          </a:p>
          <a:p>
            <a:pPr lvl="4" eaLnBrk="1" latinLnBrk="1" hangingPunct="1"/>
            <a:r>
              <a:rPr lang="en-US"/>
              <a:t>Fifth level</a:t>
            </a:r>
            <a:endParaRPr/>
          </a:p>
        </p:txBody>
      </p:sp>
      <p:sp>
        <p:nvSpPr>
          <p:cNvPr id="25" name="Rectangle 8"/>
          <p:cNvSpPr>
            <a:spLocks noGrp="1"/>
          </p:cNvSpPr>
          <p:nvPr>
            <p:ph type="body" sz="quarter" idx="17" hasCustomPrompt="1"/>
          </p:nvPr>
        </p:nvSpPr>
        <p:spPr>
          <a:xfrm>
            <a:off x="406400" y="2340864"/>
            <a:ext cx="5283200" cy="228600"/>
          </a:xfrm>
          <a:solidFill>
            <a:schemeClr val="accent6">
              <a:shade val="75000"/>
            </a:schemeClr>
          </a:solidFill>
        </p:spPr>
        <p:txBody>
          <a:bodyPr/>
          <a:lstStyle>
            <a:lvl1pPr eaLnBrk="1" latinLnBrk="0" hangingPunct="1">
              <a:defRPr kumimoji="0" b="1">
                <a:solidFill>
                  <a:schemeClr val="bg1"/>
                </a:solidFill>
              </a:defRPr>
            </a:lvl1pPr>
            <a:extLst/>
          </a:lstStyle>
          <a:p>
            <a:pPr lvl="0"/>
            <a:r>
              <a:rPr kumimoji="0" lang="en-US" dirty="0"/>
              <a:t>Click to add heading</a:t>
            </a:r>
          </a:p>
        </p:txBody>
      </p:sp>
      <p:sp>
        <p:nvSpPr>
          <p:cNvPr id="26" name="Rectangle 11"/>
          <p:cNvSpPr>
            <a:spLocks noGrp="1"/>
          </p:cNvSpPr>
          <p:nvPr>
            <p:ph sz="quarter" idx="18"/>
          </p:nvPr>
        </p:nvSpPr>
        <p:spPr>
          <a:xfrm>
            <a:off x="406400" y="2569464"/>
            <a:ext cx="5283200" cy="1728216"/>
          </a:xfrm>
        </p:spPr>
        <p:txBody>
          <a:bodyPr/>
          <a:lstStyle/>
          <a:p>
            <a:pPr lvl="0" eaLnBrk="1" latinLnBrk="1" hangingPunct="1"/>
            <a:r>
              <a:rPr lang="en-US"/>
              <a:t>Click to edit Master text styles</a:t>
            </a:r>
          </a:p>
          <a:p>
            <a:pPr lvl="1" eaLnBrk="1" latinLnBrk="1" hangingPunct="1"/>
            <a:r>
              <a:rPr lang="en-US"/>
              <a:t>Second level</a:t>
            </a:r>
          </a:p>
          <a:p>
            <a:pPr lvl="2" eaLnBrk="1" latinLnBrk="1" hangingPunct="1"/>
            <a:r>
              <a:rPr lang="en-US"/>
              <a:t>Third level</a:t>
            </a:r>
          </a:p>
          <a:p>
            <a:pPr lvl="3" eaLnBrk="1" latinLnBrk="1" hangingPunct="1"/>
            <a:r>
              <a:rPr lang="en-US"/>
              <a:t>Fourth level</a:t>
            </a:r>
          </a:p>
          <a:p>
            <a:pPr lvl="4" eaLnBrk="1" latinLnBrk="1" hangingPunct="1"/>
            <a:r>
              <a:rPr lang="en-US"/>
              <a:t>Fifth level</a:t>
            </a:r>
            <a:endParaRPr/>
          </a:p>
        </p:txBody>
      </p:sp>
      <p:sp>
        <p:nvSpPr>
          <p:cNvPr id="27" name="Rectangle 8"/>
          <p:cNvSpPr>
            <a:spLocks noGrp="1"/>
          </p:cNvSpPr>
          <p:nvPr>
            <p:ph type="body" sz="quarter" idx="19" hasCustomPrompt="1"/>
          </p:nvPr>
        </p:nvSpPr>
        <p:spPr>
          <a:xfrm>
            <a:off x="410464" y="4291584"/>
            <a:ext cx="5283200" cy="228600"/>
          </a:xfrm>
          <a:solidFill>
            <a:schemeClr val="accent6">
              <a:shade val="75000"/>
            </a:schemeClr>
          </a:solidFill>
        </p:spPr>
        <p:txBody>
          <a:bodyPr/>
          <a:lstStyle>
            <a:lvl1pPr eaLnBrk="1" latinLnBrk="0" hangingPunct="1">
              <a:defRPr kumimoji="0" b="1">
                <a:solidFill>
                  <a:schemeClr val="bg1"/>
                </a:solidFill>
              </a:defRPr>
            </a:lvl1pPr>
            <a:extLst/>
          </a:lstStyle>
          <a:p>
            <a:pPr lvl="0"/>
            <a:r>
              <a:rPr kumimoji="0" lang="en-US" dirty="0"/>
              <a:t>Click to add heading</a:t>
            </a:r>
          </a:p>
        </p:txBody>
      </p:sp>
      <p:sp>
        <p:nvSpPr>
          <p:cNvPr id="28" name="Rectangle 11"/>
          <p:cNvSpPr>
            <a:spLocks noGrp="1"/>
          </p:cNvSpPr>
          <p:nvPr>
            <p:ph sz="quarter" idx="20"/>
          </p:nvPr>
        </p:nvSpPr>
        <p:spPr>
          <a:xfrm>
            <a:off x="410464" y="4520184"/>
            <a:ext cx="5283200" cy="1728216"/>
          </a:xfrm>
        </p:spPr>
        <p:txBody>
          <a:bodyPr/>
          <a:lstStyle/>
          <a:p>
            <a:pPr lvl="0" eaLnBrk="1" latinLnBrk="1" hangingPunct="1"/>
            <a:r>
              <a:rPr lang="en-US"/>
              <a:t>Click to edit Master text styles</a:t>
            </a:r>
          </a:p>
          <a:p>
            <a:pPr lvl="1" eaLnBrk="1" latinLnBrk="1" hangingPunct="1"/>
            <a:r>
              <a:rPr lang="en-US"/>
              <a:t>Second level</a:t>
            </a:r>
          </a:p>
          <a:p>
            <a:pPr lvl="2" eaLnBrk="1" latinLnBrk="1" hangingPunct="1"/>
            <a:r>
              <a:rPr lang="en-US"/>
              <a:t>Third level</a:t>
            </a:r>
          </a:p>
          <a:p>
            <a:pPr lvl="3" eaLnBrk="1" latinLnBrk="1" hangingPunct="1"/>
            <a:r>
              <a:rPr lang="en-US"/>
              <a:t>Fourth level</a:t>
            </a:r>
          </a:p>
          <a:p>
            <a:pPr lvl="4" eaLnBrk="1" latinLnBrk="1" hangingPunct="1"/>
            <a:r>
              <a:rPr lang="en-US"/>
              <a:t>Fifth level</a:t>
            </a:r>
            <a:endParaRPr/>
          </a:p>
        </p:txBody>
      </p:sp>
      <p:sp>
        <p:nvSpPr>
          <p:cNvPr id="12" name="Rectangle 8"/>
          <p:cNvSpPr>
            <a:spLocks noGrp="1"/>
          </p:cNvSpPr>
          <p:nvPr>
            <p:ph type="body" sz="quarter" idx="21" hasCustomPrompt="1"/>
          </p:nvPr>
        </p:nvSpPr>
        <p:spPr>
          <a:xfrm>
            <a:off x="5892800" y="381000"/>
            <a:ext cx="5283200" cy="228600"/>
          </a:xfrm>
          <a:solidFill>
            <a:schemeClr val="accent6">
              <a:shade val="75000"/>
            </a:schemeClr>
          </a:solidFill>
        </p:spPr>
        <p:txBody>
          <a:bodyPr/>
          <a:lstStyle>
            <a:lvl1pPr eaLnBrk="1" latinLnBrk="0" hangingPunct="1">
              <a:defRPr kumimoji="0" b="1">
                <a:solidFill>
                  <a:schemeClr val="bg1"/>
                </a:solidFill>
              </a:defRPr>
            </a:lvl1pPr>
            <a:extLst/>
          </a:lstStyle>
          <a:p>
            <a:pPr lvl="0"/>
            <a:r>
              <a:rPr kumimoji="0" lang="en-US" dirty="0"/>
              <a:t>Click to add heading</a:t>
            </a:r>
            <a:endParaRPr kumimoji="0" lang="en-US"/>
          </a:p>
        </p:txBody>
      </p:sp>
      <p:sp>
        <p:nvSpPr>
          <p:cNvPr id="13" name="Rectangle 11"/>
          <p:cNvSpPr>
            <a:spLocks noGrp="1"/>
          </p:cNvSpPr>
          <p:nvPr>
            <p:ph sz="quarter" idx="22"/>
          </p:nvPr>
        </p:nvSpPr>
        <p:spPr>
          <a:xfrm>
            <a:off x="5892800" y="609600"/>
            <a:ext cx="5283200" cy="2706624"/>
          </a:xfrm>
        </p:spPr>
        <p:txBody>
          <a:bodyPr/>
          <a:lstStyle/>
          <a:p>
            <a:pPr lvl="0" eaLnBrk="1" latinLnBrk="1" hangingPunct="1"/>
            <a:r>
              <a:rPr lang="en-US"/>
              <a:t>Click to edit Master text styles</a:t>
            </a:r>
          </a:p>
          <a:p>
            <a:pPr lvl="1" eaLnBrk="1" latinLnBrk="1" hangingPunct="1"/>
            <a:r>
              <a:rPr lang="en-US"/>
              <a:t>Second level</a:t>
            </a:r>
          </a:p>
          <a:p>
            <a:pPr lvl="2" eaLnBrk="1" latinLnBrk="1" hangingPunct="1"/>
            <a:r>
              <a:rPr lang="en-US"/>
              <a:t>Third level</a:t>
            </a:r>
          </a:p>
          <a:p>
            <a:pPr lvl="3" eaLnBrk="1" latinLnBrk="1" hangingPunct="1"/>
            <a:r>
              <a:rPr lang="en-US"/>
              <a:t>Fourth level</a:t>
            </a:r>
          </a:p>
          <a:p>
            <a:pPr lvl="4" eaLnBrk="1" latinLnBrk="1" hangingPunct="1"/>
            <a:r>
              <a:rPr lang="en-US"/>
              <a:t>Fifth level</a:t>
            </a:r>
            <a:endParaRPr/>
          </a:p>
        </p:txBody>
      </p:sp>
      <p:sp>
        <p:nvSpPr>
          <p:cNvPr id="15" name="Rectangle 8"/>
          <p:cNvSpPr>
            <a:spLocks noGrp="1"/>
          </p:cNvSpPr>
          <p:nvPr>
            <p:ph type="body" sz="quarter" idx="23" hasCustomPrompt="1"/>
          </p:nvPr>
        </p:nvSpPr>
        <p:spPr>
          <a:xfrm>
            <a:off x="5888736" y="3319272"/>
            <a:ext cx="5287264" cy="228600"/>
          </a:xfrm>
          <a:solidFill>
            <a:schemeClr val="accent6">
              <a:shade val="75000"/>
            </a:schemeClr>
          </a:solidFill>
        </p:spPr>
        <p:txBody>
          <a:bodyPr/>
          <a:lstStyle>
            <a:lvl1pPr eaLnBrk="1" latinLnBrk="0" hangingPunct="1">
              <a:defRPr kumimoji="0" b="1">
                <a:solidFill>
                  <a:schemeClr val="bg1"/>
                </a:solidFill>
              </a:defRPr>
            </a:lvl1pPr>
            <a:extLst/>
          </a:lstStyle>
          <a:p>
            <a:pPr lvl="0"/>
            <a:r>
              <a:rPr kumimoji="0" lang="en-US" dirty="0"/>
              <a:t>Click to add heading</a:t>
            </a:r>
            <a:endParaRPr kumimoji="0" lang="en-US"/>
          </a:p>
        </p:txBody>
      </p:sp>
      <p:sp>
        <p:nvSpPr>
          <p:cNvPr id="16" name="Rectangle 11"/>
          <p:cNvSpPr>
            <a:spLocks noGrp="1"/>
          </p:cNvSpPr>
          <p:nvPr>
            <p:ph sz="quarter" idx="24"/>
          </p:nvPr>
        </p:nvSpPr>
        <p:spPr>
          <a:xfrm>
            <a:off x="5888736" y="3547872"/>
            <a:ext cx="5287264" cy="2706624"/>
          </a:xfrm>
        </p:spPr>
        <p:txBody>
          <a:bodyPr/>
          <a:lstStyle/>
          <a:p>
            <a:pPr lvl="0" eaLnBrk="1" latinLnBrk="1" hangingPunct="1"/>
            <a:r>
              <a:rPr lang="en-US"/>
              <a:t>Click to edit Master text styles</a:t>
            </a:r>
          </a:p>
          <a:p>
            <a:pPr lvl="1" eaLnBrk="1" latinLnBrk="1" hangingPunct="1"/>
            <a:r>
              <a:rPr lang="en-US"/>
              <a:t>Second level</a:t>
            </a:r>
          </a:p>
          <a:p>
            <a:pPr lvl="2" eaLnBrk="1" latinLnBrk="1" hangingPunct="1"/>
            <a:r>
              <a:rPr lang="en-US"/>
              <a:t>Third level</a:t>
            </a:r>
          </a:p>
          <a:p>
            <a:pPr lvl="3" eaLnBrk="1" latinLnBrk="1" hangingPunct="1"/>
            <a:r>
              <a:rPr lang="en-US"/>
              <a:t>Fourth level</a:t>
            </a:r>
          </a:p>
          <a:p>
            <a:pPr lvl="4" eaLnBrk="1" latinLnBrk="1" hangingPunct="1"/>
            <a:r>
              <a:rPr lang="en-US"/>
              <a:t>Fifth level</a:t>
            </a:r>
            <a:endParaRPr/>
          </a:p>
        </p:txBody>
      </p:sp>
      <p:sp>
        <p:nvSpPr>
          <p:cNvPr id="17" name="Rectangle 17"/>
          <p:cNvSpPr>
            <a:spLocks noGrp="1"/>
          </p:cNvSpPr>
          <p:nvPr>
            <p:ph type="dt" sz="half" idx="25"/>
          </p:nvPr>
        </p:nvSpPr>
        <p:spPr>
          <a:xfrm>
            <a:off x="9347200" y="76200"/>
            <a:ext cx="1828800" cy="228600"/>
          </a:xfrm>
          <a:prstGeom prst="rect">
            <a:avLst/>
          </a:prstGeom>
        </p:spPr>
        <p:txBody>
          <a:bodyPr/>
          <a:lstStyle/>
          <a:p>
            <a:pPr algn="r"/>
            <a:endParaRPr kumimoji="0" lang="en-US" dirty="0"/>
          </a:p>
        </p:txBody>
      </p:sp>
      <p:sp>
        <p:nvSpPr>
          <p:cNvPr id="18" name="Rectangle 18"/>
          <p:cNvSpPr>
            <a:spLocks noGrp="1"/>
          </p:cNvSpPr>
          <p:nvPr>
            <p:ph type="sldNum" sz="quarter" idx="26"/>
          </p:nvPr>
        </p:nvSpPr>
        <p:spPr/>
        <p:txBody>
          <a:bodyPr/>
          <a:lstStyle/>
          <a:p>
            <a:pPr algn="r"/>
            <a:fld id="{256D3EEF-DE4E-429D-8EC4-DDC531AFF587}" type="slidenum">
              <a:rPr kumimoji="0" lang="en-US" sz="1000" smtClean="0"/>
              <a:pPr algn="r"/>
              <a:t>‹#›</a:t>
            </a:fld>
            <a:endParaRPr kumimoji="0" lang="en-US" dirty="0"/>
          </a:p>
        </p:txBody>
      </p:sp>
      <p:sp>
        <p:nvSpPr>
          <p:cNvPr id="23" name="Rectangle 23"/>
          <p:cNvSpPr>
            <a:spLocks noGrp="1"/>
          </p:cNvSpPr>
          <p:nvPr>
            <p:ph type="ftr" sz="quarter" idx="27"/>
          </p:nvPr>
        </p:nvSpPr>
        <p:spPr>
          <a:xfrm>
            <a:off x="3119669" y="6477000"/>
            <a:ext cx="4978400" cy="304800"/>
          </a:xfrm>
          <a:prstGeom prst="rect">
            <a:avLst/>
          </a:prstGeom>
        </p:spPr>
        <p:txBody>
          <a:bodyPr/>
          <a:lstStyle/>
          <a:p>
            <a:r>
              <a:rPr kumimoji="0" lang="en-US"/>
              <a:t>Clinical Coding Education    clinicalcodingeducation.com</a:t>
            </a:r>
            <a:endParaRPr kumimoji="0" lang="en-US" dirty="0"/>
          </a:p>
        </p:txBody>
      </p:sp>
    </p:spTree>
    <p:extLst>
      <p:ext uri="{BB962C8B-B14F-4D97-AF65-F5344CB8AC3E}">
        <p14:creationId xmlns:p14="http://schemas.microsoft.com/office/powerpoint/2010/main" val="39390681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ombstones">
    <p:spTree>
      <p:nvGrpSpPr>
        <p:cNvPr id="1" name=""/>
        <p:cNvGrpSpPr/>
        <p:nvPr/>
      </p:nvGrpSpPr>
      <p:grpSpPr>
        <a:xfrm>
          <a:off x="0" y="0"/>
          <a:ext cx="0" cy="0"/>
          <a:chOff x="0" y="0"/>
          <a:chExt cx="0" cy="0"/>
        </a:xfrm>
      </p:grpSpPr>
      <p:sp>
        <p:nvSpPr>
          <p:cNvPr id="23" name="Rectangle 2"/>
          <p:cNvSpPr>
            <a:spLocks noGrp="1"/>
          </p:cNvSpPr>
          <p:nvPr>
            <p:ph type="title"/>
          </p:nvPr>
        </p:nvSpPr>
        <p:spPr>
          <a:xfrm>
            <a:off x="11480800" y="381000"/>
            <a:ext cx="711200" cy="5867400"/>
          </a:xfrm>
          <a:prstGeom prst="rect">
            <a:avLst/>
          </a:prstGeom>
        </p:spPr>
        <p:txBody>
          <a:bodyPr/>
          <a:lstStyle/>
          <a:p>
            <a:pPr eaLnBrk="1" latinLnBrk="1" hangingPunct="1"/>
            <a:r>
              <a:rPr lang="en-US"/>
              <a:t>Click to edit Master title style</a:t>
            </a:r>
            <a:endParaRPr/>
          </a:p>
        </p:txBody>
      </p:sp>
      <p:sp>
        <p:nvSpPr>
          <p:cNvPr id="9" name="Rectangle 6"/>
          <p:cNvSpPr/>
          <p:nvPr/>
        </p:nvSpPr>
        <p:spPr>
          <a:xfrm>
            <a:off x="1828800" y="1447800"/>
            <a:ext cx="2235200" cy="2057400"/>
          </a:xfrm>
          <a:prstGeom prst="rect">
            <a:avLst/>
          </a:prstGeom>
          <a:ln w="76200" cap="sq" cmpd="thickThin" algn="ctr">
            <a:solidFill>
              <a:schemeClr val="accent6"/>
            </a:solidFill>
            <a:prstDash val="solid"/>
            <a:round/>
          </a:ln>
        </p:spPr>
        <p:style>
          <a:lnRef idx="2">
            <a:schemeClr val="accent6"/>
          </a:lnRef>
          <a:fillRef idx="1">
            <a:schemeClr val="lt1"/>
          </a:fillRef>
          <a:effectRef idx="0">
            <a:schemeClr val="accent6"/>
          </a:effectRef>
          <a:fontRef idx="minor">
            <a:schemeClr val="dk1"/>
          </a:fontRef>
        </p:style>
        <p:txBody>
          <a:bodyPr anchor="ctr"/>
          <a:lstStyle/>
          <a:p>
            <a:pPr algn="ctr"/>
            <a:endParaRPr kumimoji="0" lang="en-US" sz="1800" dirty="0"/>
          </a:p>
        </p:txBody>
      </p:sp>
      <p:sp>
        <p:nvSpPr>
          <p:cNvPr id="8" name="Rectangle 6"/>
          <p:cNvSpPr/>
          <p:nvPr/>
        </p:nvSpPr>
        <p:spPr>
          <a:xfrm>
            <a:off x="1828800" y="3886200"/>
            <a:ext cx="2235200" cy="2057400"/>
          </a:xfrm>
          <a:prstGeom prst="rect">
            <a:avLst/>
          </a:prstGeom>
          <a:ln w="76200" cap="sq" cmpd="thickThin" algn="ctr">
            <a:solidFill>
              <a:schemeClr val="accent6"/>
            </a:solidFill>
            <a:prstDash val="solid"/>
            <a:round/>
          </a:ln>
        </p:spPr>
        <p:style>
          <a:lnRef idx="2">
            <a:schemeClr val="accent6"/>
          </a:lnRef>
          <a:fillRef idx="1">
            <a:schemeClr val="lt1"/>
          </a:fillRef>
          <a:effectRef idx="0">
            <a:schemeClr val="accent6"/>
          </a:effectRef>
          <a:fontRef idx="minor">
            <a:schemeClr val="dk1"/>
          </a:fontRef>
        </p:style>
        <p:txBody>
          <a:bodyPr anchor="ctr"/>
          <a:lstStyle/>
          <a:p>
            <a:pPr algn="ctr"/>
            <a:endParaRPr kumimoji="0" lang="en-US" sz="1800" dirty="0"/>
          </a:p>
        </p:txBody>
      </p:sp>
      <p:sp>
        <p:nvSpPr>
          <p:cNvPr id="26" name="Rectangle 6"/>
          <p:cNvSpPr/>
          <p:nvPr/>
        </p:nvSpPr>
        <p:spPr>
          <a:xfrm>
            <a:off x="4673600" y="1447800"/>
            <a:ext cx="2235200" cy="2057400"/>
          </a:xfrm>
          <a:prstGeom prst="rect">
            <a:avLst/>
          </a:prstGeom>
          <a:ln w="76200" cap="sq" cmpd="thickThin" algn="ctr">
            <a:solidFill>
              <a:schemeClr val="accent6"/>
            </a:solidFill>
            <a:prstDash val="solid"/>
            <a:round/>
          </a:ln>
        </p:spPr>
        <p:style>
          <a:lnRef idx="2">
            <a:schemeClr val="accent6"/>
          </a:lnRef>
          <a:fillRef idx="1">
            <a:schemeClr val="lt1"/>
          </a:fillRef>
          <a:effectRef idx="0">
            <a:schemeClr val="accent6"/>
          </a:effectRef>
          <a:fontRef idx="minor">
            <a:schemeClr val="dk1"/>
          </a:fontRef>
        </p:style>
        <p:txBody>
          <a:bodyPr anchor="ctr"/>
          <a:lstStyle/>
          <a:p>
            <a:pPr algn="ctr"/>
            <a:endParaRPr kumimoji="0" lang="en-US" sz="1800" dirty="0"/>
          </a:p>
        </p:txBody>
      </p:sp>
      <p:sp>
        <p:nvSpPr>
          <p:cNvPr id="25" name="Rectangle 6"/>
          <p:cNvSpPr/>
          <p:nvPr/>
        </p:nvSpPr>
        <p:spPr>
          <a:xfrm>
            <a:off x="4673600" y="3886200"/>
            <a:ext cx="2235200" cy="2057400"/>
          </a:xfrm>
          <a:prstGeom prst="rect">
            <a:avLst/>
          </a:prstGeom>
          <a:ln w="76200" cap="sq" cmpd="thickThin" algn="ctr">
            <a:solidFill>
              <a:schemeClr val="accent6"/>
            </a:solidFill>
            <a:prstDash val="solid"/>
            <a:round/>
          </a:ln>
        </p:spPr>
        <p:style>
          <a:lnRef idx="2">
            <a:schemeClr val="accent6"/>
          </a:lnRef>
          <a:fillRef idx="1">
            <a:schemeClr val="lt1"/>
          </a:fillRef>
          <a:effectRef idx="0">
            <a:schemeClr val="accent6"/>
          </a:effectRef>
          <a:fontRef idx="minor">
            <a:schemeClr val="dk1"/>
          </a:fontRef>
        </p:style>
        <p:txBody>
          <a:bodyPr anchor="ctr"/>
          <a:lstStyle/>
          <a:p>
            <a:pPr algn="ctr"/>
            <a:endParaRPr kumimoji="0" lang="en-US" sz="1800" dirty="0"/>
          </a:p>
        </p:txBody>
      </p:sp>
      <p:sp>
        <p:nvSpPr>
          <p:cNvPr id="31" name="Rectangle 6"/>
          <p:cNvSpPr/>
          <p:nvPr/>
        </p:nvSpPr>
        <p:spPr>
          <a:xfrm>
            <a:off x="7518400" y="1447800"/>
            <a:ext cx="2235200" cy="2057400"/>
          </a:xfrm>
          <a:prstGeom prst="rect">
            <a:avLst/>
          </a:prstGeom>
          <a:ln w="76200" cap="sq" cmpd="thickThin" algn="ctr">
            <a:solidFill>
              <a:schemeClr val="accent6"/>
            </a:solidFill>
            <a:prstDash val="solid"/>
            <a:round/>
          </a:ln>
        </p:spPr>
        <p:style>
          <a:lnRef idx="2">
            <a:schemeClr val="accent6"/>
          </a:lnRef>
          <a:fillRef idx="1">
            <a:schemeClr val="lt1"/>
          </a:fillRef>
          <a:effectRef idx="0">
            <a:schemeClr val="accent6"/>
          </a:effectRef>
          <a:fontRef idx="minor">
            <a:schemeClr val="dk1"/>
          </a:fontRef>
        </p:style>
        <p:txBody>
          <a:bodyPr anchor="ctr"/>
          <a:lstStyle/>
          <a:p>
            <a:pPr algn="ctr"/>
            <a:endParaRPr kumimoji="0" lang="en-US" sz="1800" dirty="0"/>
          </a:p>
        </p:txBody>
      </p:sp>
      <p:sp>
        <p:nvSpPr>
          <p:cNvPr id="3" name="Rectangle 6"/>
          <p:cNvSpPr/>
          <p:nvPr/>
        </p:nvSpPr>
        <p:spPr>
          <a:xfrm>
            <a:off x="7518400" y="3886200"/>
            <a:ext cx="2235200" cy="2057400"/>
          </a:xfrm>
          <a:prstGeom prst="rect">
            <a:avLst/>
          </a:prstGeom>
          <a:ln w="76200" cap="sq" cmpd="thickThin" algn="ctr">
            <a:solidFill>
              <a:schemeClr val="accent6"/>
            </a:solidFill>
            <a:prstDash val="solid"/>
            <a:round/>
          </a:ln>
        </p:spPr>
        <p:style>
          <a:lnRef idx="2">
            <a:schemeClr val="accent6"/>
          </a:lnRef>
          <a:fillRef idx="1">
            <a:schemeClr val="lt1"/>
          </a:fillRef>
          <a:effectRef idx="0">
            <a:schemeClr val="accent6"/>
          </a:effectRef>
          <a:fontRef idx="minor">
            <a:schemeClr val="dk1"/>
          </a:fontRef>
        </p:style>
        <p:txBody>
          <a:bodyPr anchor="ctr"/>
          <a:lstStyle/>
          <a:p>
            <a:pPr algn="ctr"/>
            <a:endParaRPr kumimoji="0" lang="en-US" sz="1800" dirty="0"/>
          </a:p>
        </p:txBody>
      </p:sp>
      <p:sp>
        <p:nvSpPr>
          <p:cNvPr id="24" name="Rectangle 10"/>
          <p:cNvSpPr>
            <a:spLocks noGrp="1"/>
          </p:cNvSpPr>
          <p:nvPr>
            <p:ph type="pic" sz="quarter" idx="13" hasCustomPrompt="1"/>
          </p:nvPr>
        </p:nvSpPr>
        <p:spPr>
          <a:xfrm>
            <a:off x="2032000" y="1600200"/>
            <a:ext cx="1828800" cy="685800"/>
          </a:xfrm>
        </p:spPr>
        <p:txBody>
          <a:bodyPr/>
          <a:lstStyle/>
          <a:p>
            <a:r>
              <a:rPr kumimoji="0" lang="en-US" dirty="0"/>
              <a:t>Company</a:t>
            </a:r>
            <a:r>
              <a:rPr kumimoji="0" lang="en-US" baseline="0" dirty="0"/>
              <a:t> Logo</a:t>
            </a:r>
            <a:endParaRPr kumimoji="0" lang="en-US" dirty="0"/>
          </a:p>
        </p:txBody>
      </p:sp>
      <p:sp>
        <p:nvSpPr>
          <p:cNvPr id="19" name="Rectangle 10"/>
          <p:cNvSpPr>
            <a:spLocks noGrp="1"/>
          </p:cNvSpPr>
          <p:nvPr>
            <p:ph type="pic" sz="quarter" idx="29" hasCustomPrompt="1"/>
          </p:nvPr>
        </p:nvSpPr>
        <p:spPr>
          <a:xfrm>
            <a:off x="2032000" y="4038600"/>
            <a:ext cx="1828800" cy="685800"/>
          </a:xfrm>
        </p:spPr>
        <p:txBody>
          <a:bodyPr/>
          <a:lstStyle/>
          <a:p>
            <a:r>
              <a:rPr kumimoji="0" lang="en-US" dirty="0"/>
              <a:t>Company</a:t>
            </a:r>
            <a:r>
              <a:rPr kumimoji="0" lang="en-US" baseline="0" dirty="0"/>
              <a:t> Logo</a:t>
            </a:r>
            <a:endParaRPr kumimoji="0" lang="en-US" dirty="0"/>
          </a:p>
        </p:txBody>
      </p:sp>
      <p:sp>
        <p:nvSpPr>
          <p:cNvPr id="27" name="Rectangle 10"/>
          <p:cNvSpPr>
            <a:spLocks noGrp="1"/>
          </p:cNvSpPr>
          <p:nvPr>
            <p:ph type="pic" sz="quarter" idx="17" hasCustomPrompt="1"/>
          </p:nvPr>
        </p:nvSpPr>
        <p:spPr>
          <a:xfrm>
            <a:off x="4876800" y="1600200"/>
            <a:ext cx="1828800" cy="685800"/>
          </a:xfrm>
        </p:spPr>
        <p:txBody>
          <a:bodyPr/>
          <a:lstStyle/>
          <a:p>
            <a:r>
              <a:rPr kumimoji="0" lang="en-US" dirty="0"/>
              <a:t>Company</a:t>
            </a:r>
            <a:r>
              <a:rPr kumimoji="0" lang="en-US" baseline="0" dirty="0"/>
              <a:t> Logo</a:t>
            </a:r>
            <a:endParaRPr kumimoji="0" lang="en-US" dirty="0"/>
          </a:p>
        </p:txBody>
      </p:sp>
      <p:sp>
        <p:nvSpPr>
          <p:cNvPr id="11" name="Rectangle 10"/>
          <p:cNvSpPr>
            <a:spLocks noGrp="1"/>
          </p:cNvSpPr>
          <p:nvPr>
            <p:ph type="pic" sz="quarter" idx="30" hasCustomPrompt="1"/>
          </p:nvPr>
        </p:nvSpPr>
        <p:spPr>
          <a:xfrm>
            <a:off x="4876800" y="4038600"/>
            <a:ext cx="1828800" cy="685800"/>
          </a:xfrm>
        </p:spPr>
        <p:txBody>
          <a:bodyPr/>
          <a:lstStyle/>
          <a:p>
            <a:r>
              <a:rPr kumimoji="0" lang="en-US" dirty="0"/>
              <a:t>Company</a:t>
            </a:r>
            <a:r>
              <a:rPr kumimoji="0" lang="en-US" baseline="0" dirty="0"/>
              <a:t> Logo</a:t>
            </a:r>
            <a:endParaRPr kumimoji="0" lang="en-US" dirty="0"/>
          </a:p>
        </p:txBody>
      </p:sp>
      <p:sp>
        <p:nvSpPr>
          <p:cNvPr id="4" name="Rectangle 10"/>
          <p:cNvSpPr>
            <a:spLocks noGrp="1"/>
          </p:cNvSpPr>
          <p:nvPr>
            <p:ph type="pic" sz="quarter" idx="21" hasCustomPrompt="1"/>
          </p:nvPr>
        </p:nvSpPr>
        <p:spPr>
          <a:xfrm>
            <a:off x="7721600" y="1600200"/>
            <a:ext cx="1828800" cy="685800"/>
          </a:xfrm>
        </p:spPr>
        <p:txBody>
          <a:bodyPr/>
          <a:lstStyle/>
          <a:p>
            <a:r>
              <a:rPr kumimoji="0" lang="en-US" dirty="0"/>
              <a:t>Company</a:t>
            </a:r>
            <a:r>
              <a:rPr kumimoji="0" lang="en-US" baseline="0" dirty="0"/>
              <a:t> Logo</a:t>
            </a:r>
            <a:endParaRPr kumimoji="0" lang="en-US" dirty="0"/>
          </a:p>
        </p:txBody>
      </p:sp>
      <p:sp>
        <p:nvSpPr>
          <p:cNvPr id="15" name="Rectangle 10"/>
          <p:cNvSpPr>
            <a:spLocks noGrp="1"/>
          </p:cNvSpPr>
          <p:nvPr>
            <p:ph type="pic" sz="quarter" idx="31" hasCustomPrompt="1"/>
          </p:nvPr>
        </p:nvSpPr>
        <p:spPr>
          <a:xfrm>
            <a:off x="7721600" y="4038600"/>
            <a:ext cx="1828800" cy="685800"/>
          </a:xfrm>
        </p:spPr>
        <p:txBody>
          <a:bodyPr/>
          <a:lstStyle/>
          <a:p>
            <a:r>
              <a:rPr kumimoji="0" lang="en-US" dirty="0"/>
              <a:t>Company</a:t>
            </a:r>
            <a:r>
              <a:rPr kumimoji="0" lang="en-US" baseline="0" dirty="0"/>
              <a:t> Logo</a:t>
            </a:r>
            <a:endParaRPr kumimoji="0" lang="en-US" dirty="0"/>
          </a:p>
        </p:txBody>
      </p:sp>
      <p:sp>
        <p:nvSpPr>
          <p:cNvPr id="7" name="Rectangle 12"/>
          <p:cNvSpPr>
            <a:spLocks noGrp="1"/>
          </p:cNvSpPr>
          <p:nvPr>
            <p:ph type="body" sz="quarter" idx="14" hasCustomPrompt="1"/>
          </p:nvPr>
        </p:nvSpPr>
        <p:spPr>
          <a:xfrm>
            <a:off x="2032000" y="2895600"/>
            <a:ext cx="1828800" cy="304800"/>
          </a:xfrm>
        </p:spPr>
        <p:txBody>
          <a:bodyPr anchor="ctr"/>
          <a:lstStyle>
            <a:lvl1pPr algn="ctr" eaLnBrk="1" latinLnBrk="0" hangingPunct="1">
              <a:defRPr kumimoji="0" b="1"/>
            </a:lvl1pPr>
            <a:extLst/>
          </a:lstStyle>
          <a:p>
            <a:pPr lvl="0"/>
            <a:r>
              <a:rPr kumimoji="0" lang="en-US" dirty="0"/>
              <a:t>Amount</a:t>
            </a:r>
          </a:p>
        </p:txBody>
      </p:sp>
      <p:sp>
        <p:nvSpPr>
          <p:cNvPr id="28" name="Rectangle 12"/>
          <p:cNvSpPr>
            <a:spLocks noGrp="1"/>
          </p:cNvSpPr>
          <p:nvPr>
            <p:ph type="body" sz="quarter" idx="33" hasCustomPrompt="1"/>
          </p:nvPr>
        </p:nvSpPr>
        <p:spPr>
          <a:xfrm>
            <a:off x="2032000" y="5334000"/>
            <a:ext cx="1828800" cy="304800"/>
          </a:xfrm>
        </p:spPr>
        <p:txBody>
          <a:bodyPr anchor="ctr"/>
          <a:lstStyle>
            <a:lvl1pPr algn="ctr" eaLnBrk="1" latinLnBrk="0" hangingPunct="1">
              <a:defRPr kumimoji="0" b="1"/>
            </a:lvl1pPr>
            <a:extLst/>
          </a:lstStyle>
          <a:p>
            <a:pPr lvl="0"/>
            <a:r>
              <a:rPr kumimoji="0" lang="en-US" dirty="0"/>
              <a:t>Amount</a:t>
            </a:r>
          </a:p>
        </p:txBody>
      </p:sp>
      <p:sp>
        <p:nvSpPr>
          <p:cNvPr id="30" name="Rectangle 12"/>
          <p:cNvSpPr>
            <a:spLocks noGrp="1"/>
          </p:cNvSpPr>
          <p:nvPr>
            <p:ph type="body" sz="quarter" idx="18" hasCustomPrompt="1"/>
          </p:nvPr>
        </p:nvSpPr>
        <p:spPr>
          <a:xfrm>
            <a:off x="4876800" y="2895600"/>
            <a:ext cx="1828800" cy="304800"/>
          </a:xfrm>
        </p:spPr>
        <p:txBody>
          <a:bodyPr anchor="ctr"/>
          <a:lstStyle>
            <a:lvl1pPr algn="ctr" eaLnBrk="1" latinLnBrk="0" hangingPunct="1">
              <a:defRPr kumimoji="0" b="1"/>
            </a:lvl1pPr>
            <a:extLst/>
          </a:lstStyle>
          <a:p>
            <a:pPr lvl="0"/>
            <a:r>
              <a:rPr kumimoji="0" lang="en-US" dirty="0"/>
              <a:t>Amount</a:t>
            </a:r>
          </a:p>
        </p:txBody>
      </p:sp>
      <p:sp>
        <p:nvSpPr>
          <p:cNvPr id="13" name="Rectangle 12"/>
          <p:cNvSpPr>
            <a:spLocks noGrp="1"/>
          </p:cNvSpPr>
          <p:nvPr>
            <p:ph type="body" sz="quarter" idx="34" hasCustomPrompt="1"/>
          </p:nvPr>
        </p:nvSpPr>
        <p:spPr>
          <a:xfrm>
            <a:off x="4876800" y="5334000"/>
            <a:ext cx="1828800" cy="304800"/>
          </a:xfrm>
        </p:spPr>
        <p:txBody>
          <a:bodyPr anchor="ctr"/>
          <a:lstStyle>
            <a:lvl1pPr algn="ctr" eaLnBrk="1" latinLnBrk="0" hangingPunct="1">
              <a:defRPr kumimoji="0" b="1"/>
            </a:lvl1pPr>
            <a:extLst/>
          </a:lstStyle>
          <a:p>
            <a:pPr lvl="0"/>
            <a:r>
              <a:rPr kumimoji="0" lang="en-US" dirty="0"/>
              <a:t>Amount</a:t>
            </a:r>
          </a:p>
        </p:txBody>
      </p:sp>
      <p:sp>
        <p:nvSpPr>
          <p:cNvPr id="14" name="Rectangle 12"/>
          <p:cNvSpPr>
            <a:spLocks noGrp="1"/>
          </p:cNvSpPr>
          <p:nvPr>
            <p:ph type="body" sz="quarter" idx="22" hasCustomPrompt="1"/>
          </p:nvPr>
        </p:nvSpPr>
        <p:spPr>
          <a:xfrm>
            <a:off x="7721600" y="2895600"/>
            <a:ext cx="1828800" cy="304800"/>
          </a:xfrm>
        </p:spPr>
        <p:txBody>
          <a:bodyPr anchor="ctr"/>
          <a:lstStyle>
            <a:lvl1pPr algn="ctr" eaLnBrk="1" latinLnBrk="0" hangingPunct="1">
              <a:defRPr kumimoji="0" b="1"/>
            </a:lvl1pPr>
            <a:extLst/>
          </a:lstStyle>
          <a:p>
            <a:pPr lvl="0"/>
            <a:r>
              <a:rPr kumimoji="0" lang="en-US" dirty="0"/>
              <a:t>Amount</a:t>
            </a:r>
          </a:p>
        </p:txBody>
      </p:sp>
      <p:sp>
        <p:nvSpPr>
          <p:cNvPr id="2" name="Rectangle 12"/>
          <p:cNvSpPr>
            <a:spLocks noGrp="1"/>
          </p:cNvSpPr>
          <p:nvPr>
            <p:ph type="body" sz="quarter" idx="35" hasCustomPrompt="1"/>
          </p:nvPr>
        </p:nvSpPr>
        <p:spPr>
          <a:xfrm>
            <a:off x="7721600" y="5334000"/>
            <a:ext cx="1828800" cy="304800"/>
          </a:xfrm>
        </p:spPr>
        <p:txBody>
          <a:bodyPr anchor="ctr"/>
          <a:lstStyle>
            <a:lvl1pPr algn="ctr" eaLnBrk="1" latinLnBrk="0" hangingPunct="1">
              <a:defRPr kumimoji="0" b="1"/>
            </a:lvl1pPr>
            <a:extLst/>
          </a:lstStyle>
          <a:p>
            <a:pPr lvl="0"/>
            <a:r>
              <a:rPr kumimoji="0" lang="en-US" dirty="0"/>
              <a:t>Amount</a:t>
            </a:r>
          </a:p>
        </p:txBody>
      </p:sp>
      <p:sp>
        <p:nvSpPr>
          <p:cNvPr id="44" name="Rectangle 11"/>
          <p:cNvSpPr>
            <a:spLocks noGrp="1"/>
          </p:cNvSpPr>
          <p:nvPr>
            <p:ph type="body" sz="quarter" idx="15" hasCustomPrompt="1"/>
          </p:nvPr>
        </p:nvSpPr>
        <p:spPr>
          <a:xfrm>
            <a:off x="2032000" y="3200400"/>
            <a:ext cx="1828800" cy="152400"/>
          </a:xfrm>
        </p:spPr>
        <p:txBody>
          <a:bodyPr anchor="ctr">
            <a:noAutofit/>
          </a:bodyPr>
          <a:lstStyle>
            <a:lvl1pPr algn="ctr" eaLnBrk="1" latinLnBrk="0" hangingPunct="1">
              <a:defRPr kumimoji="0" sz="800" i="1"/>
            </a:lvl1pPr>
            <a:extLst/>
          </a:lstStyle>
          <a:p>
            <a:pPr lvl="0"/>
            <a:r>
              <a:rPr kumimoji="0" lang="en-US" dirty="0"/>
              <a:t>Date</a:t>
            </a:r>
          </a:p>
        </p:txBody>
      </p:sp>
      <p:sp>
        <p:nvSpPr>
          <p:cNvPr id="35" name="Rectangle 11"/>
          <p:cNvSpPr>
            <a:spLocks noGrp="1"/>
          </p:cNvSpPr>
          <p:nvPr>
            <p:ph type="body" sz="quarter" idx="37" hasCustomPrompt="1"/>
          </p:nvPr>
        </p:nvSpPr>
        <p:spPr>
          <a:xfrm>
            <a:off x="2032000" y="5638800"/>
            <a:ext cx="1828800" cy="152400"/>
          </a:xfrm>
        </p:spPr>
        <p:txBody>
          <a:bodyPr anchor="ctr">
            <a:noAutofit/>
          </a:bodyPr>
          <a:lstStyle>
            <a:lvl1pPr algn="ctr" eaLnBrk="1" latinLnBrk="0" hangingPunct="1">
              <a:defRPr kumimoji="0" sz="800" i="1"/>
            </a:lvl1pPr>
            <a:extLst/>
          </a:lstStyle>
          <a:p>
            <a:pPr lvl="0"/>
            <a:r>
              <a:rPr kumimoji="0" lang="en-US" dirty="0"/>
              <a:t>Date</a:t>
            </a:r>
          </a:p>
        </p:txBody>
      </p:sp>
      <p:sp>
        <p:nvSpPr>
          <p:cNvPr id="34" name="Rectangle 11"/>
          <p:cNvSpPr>
            <a:spLocks noGrp="1"/>
          </p:cNvSpPr>
          <p:nvPr>
            <p:ph type="body" sz="quarter" idx="19" hasCustomPrompt="1"/>
          </p:nvPr>
        </p:nvSpPr>
        <p:spPr>
          <a:xfrm>
            <a:off x="4876800" y="3200400"/>
            <a:ext cx="1828800" cy="152400"/>
          </a:xfrm>
        </p:spPr>
        <p:txBody>
          <a:bodyPr anchor="ctr">
            <a:noAutofit/>
          </a:bodyPr>
          <a:lstStyle>
            <a:lvl1pPr algn="ctr" eaLnBrk="1" latinLnBrk="0" hangingPunct="1">
              <a:defRPr kumimoji="0" sz="800" i="1"/>
            </a:lvl1pPr>
            <a:extLst/>
          </a:lstStyle>
          <a:p>
            <a:pPr lvl="0"/>
            <a:r>
              <a:rPr kumimoji="0" lang="en-US" dirty="0"/>
              <a:t>Date</a:t>
            </a:r>
          </a:p>
        </p:txBody>
      </p:sp>
      <p:sp>
        <p:nvSpPr>
          <p:cNvPr id="40" name="Rectangle 11"/>
          <p:cNvSpPr>
            <a:spLocks noGrp="1"/>
          </p:cNvSpPr>
          <p:nvPr>
            <p:ph type="body" sz="quarter" idx="38" hasCustomPrompt="1"/>
          </p:nvPr>
        </p:nvSpPr>
        <p:spPr>
          <a:xfrm>
            <a:off x="4876800" y="5638800"/>
            <a:ext cx="1828800" cy="152400"/>
          </a:xfrm>
        </p:spPr>
        <p:txBody>
          <a:bodyPr anchor="ctr">
            <a:noAutofit/>
          </a:bodyPr>
          <a:lstStyle>
            <a:lvl1pPr algn="ctr" eaLnBrk="1" latinLnBrk="0" hangingPunct="1">
              <a:defRPr kumimoji="0" sz="800" i="1"/>
            </a:lvl1pPr>
            <a:extLst/>
          </a:lstStyle>
          <a:p>
            <a:pPr lvl="0"/>
            <a:r>
              <a:rPr kumimoji="0" lang="en-US" dirty="0"/>
              <a:t>Date</a:t>
            </a:r>
          </a:p>
        </p:txBody>
      </p:sp>
      <p:sp>
        <p:nvSpPr>
          <p:cNvPr id="38" name="Rectangle 11"/>
          <p:cNvSpPr>
            <a:spLocks noGrp="1"/>
          </p:cNvSpPr>
          <p:nvPr>
            <p:ph type="body" sz="quarter" idx="23" hasCustomPrompt="1"/>
          </p:nvPr>
        </p:nvSpPr>
        <p:spPr>
          <a:xfrm>
            <a:off x="7721600" y="3200400"/>
            <a:ext cx="1828800" cy="152400"/>
          </a:xfrm>
        </p:spPr>
        <p:txBody>
          <a:bodyPr anchor="ctr">
            <a:noAutofit/>
          </a:bodyPr>
          <a:lstStyle>
            <a:lvl1pPr algn="ctr" eaLnBrk="1" latinLnBrk="0" hangingPunct="1">
              <a:defRPr kumimoji="0" sz="800" i="1"/>
            </a:lvl1pPr>
            <a:extLst/>
          </a:lstStyle>
          <a:p>
            <a:pPr lvl="0"/>
            <a:r>
              <a:rPr kumimoji="0" lang="en-US" dirty="0"/>
              <a:t>Date</a:t>
            </a:r>
          </a:p>
        </p:txBody>
      </p:sp>
      <p:sp>
        <p:nvSpPr>
          <p:cNvPr id="33" name="Rectangle 11"/>
          <p:cNvSpPr>
            <a:spLocks noGrp="1"/>
          </p:cNvSpPr>
          <p:nvPr>
            <p:ph type="body" sz="quarter" idx="39" hasCustomPrompt="1"/>
          </p:nvPr>
        </p:nvSpPr>
        <p:spPr>
          <a:xfrm>
            <a:off x="7721600" y="5638800"/>
            <a:ext cx="1828800" cy="152400"/>
          </a:xfrm>
        </p:spPr>
        <p:txBody>
          <a:bodyPr anchor="ctr">
            <a:noAutofit/>
          </a:bodyPr>
          <a:lstStyle>
            <a:lvl1pPr algn="ctr" eaLnBrk="1" latinLnBrk="0" hangingPunct="1">
              <a:defRPr kumimoji="0" sz="800" i="1"/>
            </a:lvl1pPr>
            <a:extLst/>
          </a:lstStyle>
          <a:p>
            <a:pPr lvl="0"/>
            <a:r>
              <a:rPr kumimoji="0" lang="en-US" dirty="0"/>
              <a:t>Date</a:t>
            </a:r>
          </a:p>
        </p:txBody>
      </p:sp>
      <p:sp>
        <p:nvSpPr>
          <p:cNvPr id="5" name="Rectangle 14"/>
          <p:cNvSpPr>
            <a:spLocks noGrp="1"/>
          </p:cNvSpPr>
          <p:nvPr>
            <p:ph type="body" sz="quarter" idx="16" hasCustomPrompt="1"/>
          </p:nvPr>
        </p:nvSpPr>
        <p:spPr>
          <a:xfrm>
            <a:off x="2032000" y="2286000"/>
            <a:ext cx="1828800" cy="609600"/>
          </a:xfrm>
        </p:spPr>
        <p:txBody>
          <a:bodyPr anchor="ctr"/>
          <a:lstStyle>
            <a:lvl1pPr algn="ctr" eaLnBrk="1" latinLnBrk="0" hangingPunct="1">
              <a:defRPr kumimoji="0" sz="800"/>
            </a:lvl1pPr>
            <a:extLst/>
          </a:lstStyle>
          <a:p>
            <a:pPr lvl="0"/>
            <a:r>
              <a:rPr kumimoji="0" lang="en-US" dirty="0"/>
              <a:t>Description</a:t>
            </a:r>
          </a:p>
        </p:txBody>
      </p:sp>
      <p:sp>
        <p:nvSpPr>
          <p:cNvPr id="56" name="Rectangle 14"/>
          <p:cNvSpPr>
            <a:spLocks noGrp="1"/>
          </p:cNvSpPr>
          <p:nvPr>
            <p:ph type="body" sz="quarter" idx="41" hasCustomPrompt="1"/>
          </p:nvPr>
        </p:nvSpPr>
        <p:spPr>
          <a:xfrm>
            <a:off x="2032000" y="4724400"/>
            <a:ext cx="1828800" cy="609600"/>
          </a:xfrm>
        </p:spPr>
        <p:txBody>
          <a:bodyPr anchor="ctr"/>
          <a:lstStyle>
            <a:lvl1pPr algn="ctr" eaLnBrk="1" latinLnBrk="0" hangingPunct="1">
              <a:defRPr kumimoji="0" sz="800"/>
            </a:lvl1pPr>
            <a:extLst/>
          </a:lstStyle>
          <a:p>
            <a:pPr lvl="0"/>
            <a:r>
              <a:rPr kumimoji="0" lang="en-US" dirty="0"/>
              <a:t>Description</a:t>
            </a:r>
          </a:p>
        </p:txBody>
      </p:sp>
      <p:sp>
        <p:nvSpPr>
          <p:cNvPr id="62" name="Rectangle 14"/>
          <p:cNvSpPr>
            <a:spLocks noGrp="1"/>
          </p:cNvSpPr>
          <p:nvPr>
            <p:ph type="body" sz="quarter" idx="20" hasCustomPrompt="1"/>
          </p:nvPr>
        </p:nvSpPr>
        <p:spPr>
          <a:xfrm>
            <a:off x="4876800" y="2286000"/>
            <a:ext cx="1828800" cy="609600"/>
          </a:xfrm>
        </p:spPr>
        <p:txBody>
          <a:bodyPr anchor="ctr"/>
          <a:lstStyle>
            <a:lvl1pPr algn="ctr" eaLnBrk="1" latinLnBrk="0" hangingPunct="1">
              <a:defRPr kumimoji="0" sz="800"/>
            </a:lvl1pPr>
            <a:extLst/>
          </a:lstStyle>
          <a:p>
            <a:pPr lvl="0"/>
            <a:r>
              <a:rPr kumimoji="0" lang="en-US" dirty="0"/>
              <a:t>Description</a:t>
            </a:r>
          </a:p>
        </p:txBody>
      </p:sp>
      <p:sp>
        <p:nvSpPr>
          <p:cNvPr id="37" name="Rectangle 14"/>
          <p:cNvSpPr>
            <a:spLocks noGrp="1"/>
          </p:cNvSpPr>
          <p:nvPr>
            <p:ph type="body" sz="quarter" idx="42" hasCustomPrompt="1"/>
          </p:nvPr>
        </p:nvSpPr>
        <p:spPr>
          <a:xfrm>
            <a:off x="4876800" y="4724400"/>
            <a:ext cx="1828800" cy="609600"/>
          </a:xfrm>
        </p:spPr>
        <p:txBody>
          <a:bodyPr anchor="ctr"/>
          <a:lstStyle>
            <a:lvl1pPr algn="ctr" eaLnBrk="1" latinLnBrk="0" hangingPunct="1">
              <a:defRPr kumimoji="0" sz="800"/>
            </a:lvl1pPr>
            <a:extLst/>
          </a:lstStyle>
          <a:p>
            <a:pPr lvl="0"/>
            <a:r>
              <a:rPr kumimoji="0" lang="en-US" dirty="0"/>
              <a:t>Description</a:t>
            </a:r>
          </a:p>
        </p:txBody>
      </p:sp>
      <p:sp>
        <p:nvSpPr>
          <p:cNvPr id="41" name="Rectangle 14"/>
          <p:cNvSpPr>
            <a:spLocks noGrp="1"/>
          </p:cNvSpPr>
          <p:nvPr>
            <p:ph type="body" sz="quarter" idx="24" hasCustomPrompt="1"/>
          </p:nvPr>
        </p:nvSpPr>
        <p:spPr>
          <a:xfrm>
            <a:off x="7721600" y="2286000"/>
            <a:ext cx="1828800" cy="609600"/>
          </a:xfrm>
        </p:spPr>
        <p:txBody>
          <a:bodyPr anchor="ctr"/>
          <a:lstStyle>
            <a:lvl1pPr algn="ctr" eaLnBrk="1" latinLnBrk="0" hangingPunct="1">
              <a:defRPr kumimoji="0" sz="800"/>
            </a:lvl1pPr>
            <a:extLst/>
          </a:lstStyle>
          <a:p>
            <a:pPr lvl="0"/>
            <a:r>
              <a:rPr kumimoji="0" lang="en-US" dirty="0"/>
              <a:t>Description</a:t>
            </a:r>
          </a:p>
        </p:txBody>
      </p:sp>
      <p:sp>
        <p:nvSpPr>
          <p:cNvPr id="52" name="Rectangle 14"/>
          <p:cNvSpPr>
            <a:spLocks noGrp="1"/>
          </p:cNvSpPr>
          <p:nvPr>
            <p:ph type="body" sz="quarter" idx="43" hasCustomPrompt="1"/>
          </p:nvPr>
        </p:nvSpPr>
        <p:spPr>
          <a:xfrm>
            <a:off x="7721600" y="4724400"/>
            <a:ext cx="1828800" cy="609600"/>
          </a:xfrm>
        </p:spPr>
        <p:txBody>
          <a:bodyPr anchor="ctr"/>
          <a:lstStyle>
            <a:lvl1pPr algn="ctr" eaLnBrk="1" latinLnBrk="0" hangingPunct="1">
              <a:defRPr kumimoji="0" sz="800"/>
            </a:lvl1pPr>
            <a:extLst/>
          </a:lstStyle>
          <a:p>
            <a:pPr lvl="0"/>
            <a:r>
              <a:rPr kumimoji="0" lang="en-US" dirty="0"/>
              <a:t>Description</a:t>
            </a:r>
          </a:p>
        </p:txBody>
      </p:sp>
      <p:sp>
        <p:nvSpPr>
          <p:cNvPr id="39" name="Rectangle 51"/>
          <p:cNvSpPr>
            <a:spLocks noGrp="1"/>
          </p:cNvSpPr>
          <p:nvPr>
            <p:ph type="body" sz="quarter" idx="46"/>
          </p:nvPr>
        </p:nvSpPr>
        <p:spPr>
          <a:xfrm>
            <a:off x="406400" y="381000"/>
            <a:ext cx="10769600" cy="838200"/>
          </a:xfrm>
        </p:spPr>
        <p:txBody>
          <a:bodyPr/>
          <a:lstStyle>
            <a:lvl1pPr eaLnBrk="1" latinLnBrk="0" hangingPunct="1">
              <a:defRPr kumimoji="0" sz="1200"/>
            </a:lvl1pPr>
            <a:extLst/>
          </a:lstStyle>
          <a:p>
            <a:pPr lvl="0" eaLnBrk="1" latinLnBrk="1" hangingPunct="1"/>
            <a:r>
              <a:rPr lang="en-US"/>
              <a:t>Click to edit Master text styles</a:t>
            </a:r>
          </a:p>
        </p:txBody>
      </p:sp>
      <p:sp>
        <p:nvSpPr>
          <p:cNvPr id="42" name="Rectangle 42"/>
          <p:cNvSpPr>
            <a:spLocks noGrp="1"/>
          </p:cNvSpPr>
          <p:nvPr>
            <p:ph type="dt" sz="half" idx="47"/>
          </p:nvPr>
        </p:nvSpPr>
        <p:spPr>
          <a:xfrm>
            <a:off x="9347200" y="76200"/>
            <a:ext cx="1828800" cy="228600"/>
          </a:xfrm>
          <a:prstGeom prst="rect">
            <a:avLst/>
          </a:prstGeom>
        </p:spPr>
        <p:txBody>
          <a:bodyPr/>
          <a:lstStyle/>
          <a:p>
            <a:pPr algn="r"/>
            <a:endParaRPr kumimoji="0" lang="en-US" dirty="0"/>
          </a:p>
        </p:txBody>
      </p:sp>
      <p:sp>
        <p:nvSpPr>
          <p:cNvPr id="43" name="Rectangle 43"/>
          <p:cNvSpPr>
            <a:spLocks noGrp="1"/>
          </p:cNvSpPr>
          <p:nvPr>
            <p:ph type="sldNum" sz="quarter" idx="48"/>
          </p:nvPr>
        </p:nvSpPr>
        <p:spPr/>
        <p:txBody>
          <a:bodyPr/>
          <a:lstStyle/>
          <a:p>
            <a:pPr algn="r"/>
            <a:fld id="{256D3EEF-DE4E-429D-8EC4-DDC531AFF587}" type="slidenum">
              <a:rPr kumimoji="0" lang="en-US" sz="1000" smtClean="0"/>
              <a:pPr algn="r"/>
              <a:t>‹#›</a:t>
            </a:fld>
            <a:endParaRPr kumimoji="0" lang="en-US" dirty="0"/>
          </a:p>
        </p:txBody>
      </p:sp>
      <p:sp>
        <p:nvSpPr>
          <p:cNvPr id="45" name="Rectangle 45"/>
          <p:cNvSpPr>
            <a:spLocks noGrp="1"/>
          </p:cNvSpPr>
          <p:nvPr>
            <p:ph type="ftr" sz="quarter" idx="49"/>
          </p:nvPr>
        </p:nvSpPr>
        <p:spPr>
          <a:xfrm>
            <a:off x="3119669" y="6477000"/>
            <a:ext cx="4978400" cy="304800"/>
          </a:xfrm>
          <a:prstGeom prst="rect">
            <a:avLst/>
          </a:prstGeom>
        </p:spPr>
        <p:txBody>
          <a:bodyPr/>
          <a:lstStyle/>
          <a:p>
            <a:r>
              <a:rPr kumimoji="0" lang="en-US"/>
              <a:t>Clinical Coding Education    clinicalcodingeducation.com</a:t>
            </a:r>
            <a:endParaRPr kumimoji="0" lang="en-US" dirty="0"/>
          </a:p>
        </p:txBody>
      </p:sp>
    </p:spTree>
    <p:extLst>
      <p:ext uri="{BB962C8B-B14F-4D97-AF65-F5344CB8AC3E}">
        <p14:creationId xmlns:p14="http://schemas.microsoft.com/office/powerpoint/2010/main" val="10521964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6_1-Up">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p>
            <a:pPr eaLnBrk="1" latinLnBrk="1" hangingPunct="1"/>
            <a:r>
              <a:rPr lang="en-US"/>
              <a:t>Click to edit Master title style</a:t>
            </a:r>
            <a:endParaRPr/>
          </a:p>
        </p:txBody>
      </p:sp>
      <p:sp>
        <p:nvSpPr>
          <p:cNvPr id="8" name="Rectangle 8"/>
          <p:cNvSpPr>
            <a:spLocks noGrp="1"/>
          </p:cNvSpPr>
          <p:nvPr>
            <p:ph type="body" sz="quarter" idx="13" hasCustomPrompt="1"/>
          </p:nvPr>
        </p:nvSpPr>
        <p:spPr>
          <a:xfrm>
            <a:off x="406400" y="381000"/>
            <a:ext cx="10769600" cy="228600"/>
          </a:xfrm>
          <a:solidFill>
            <a:schemeClr val="accent6">
              <a:shade val="75000"/>
            </a:schemeClr>
          </a:solidFill>
        </p:spPr>
        <p:txBody>
          <a:bodyPr/>
          <a:lstStyle>
            <a:lvl1pPr eaLnBrk="1" latinLnBrk="0" hangingPunct="1">
              <a:defRPr kumimoji="0" b="1">
                <a:solidFill>
                  <a:schemeClr val="bg1"/>
                </a:solidFill>
              </a:defRPr>
            </a:lvl1pPr>
            <a:extLst/>
          </a:lstStyle>
          <a:p>
            <a:pPr lvl="0"/>
            <a:r>
              <a:rPr kumimoji="0" lang="en-US" dirty="0"/>
              <a:t>Click to add heading</a:t>
            </a:r>
          </a:p>
        </p:txBody>
      </p:sp>
      <p:sp>
        <p:nvSpPr>
          <p:cNvPr id="11" name="Rectangle 11"/>
          <p:cNvSpPr>
            <a:spLocks noGrp="1"/>
          </p:cNvSpPr>
          <p:nvPr>
            <p:ph sz="quarter" idx="15"/>
          </p:nvPr>
        </p:nvSpPr>
        <p:spPr>
          <a:xfrm>
            <a:off x="406400" y="609600"/>
            <a:ext cx="10769600" cy="5638800"/>
          </a:xfrm>
        </p:spPr>
        <p:txBody>
          <a:bodyPr/>
          <a:lstStyle/>
          <a:p>
            <a:pPr lvl="0" eaLnBrk="1" latinLnBrk="1" hangingPunct="1"/>
            <a:r>
              <a:rPr lang="en-US" dirty="0"/>
              <a:t>Click to edit Master text styles</a:t>
            </a:r>
          </a:p>
          <a:p>
            <a:pPr lvl="1" eaLnBrk="1" latinLnBrk="1" hangingPunct="1"/>
            <a:r>
              <a:rPr lang="en-US" dirty="0"/>
              <a:t>Second level</a:t>
            </a:r>
          </a:p>
          <a:p>
            <a:pPr lvl="2" eaLnBrk="1" latinLnBrk="1" hangingPunct="1"/>
            <a:r>
              <a:rPr lang="en-US" dirty="0"/>
              <a:t>Third level</a:t>
            </a:r>
          </a:p>
          <a:p>
            <a:pPr lvl="3" eaLnBrk="1" latinLnBrk="1" hangingPunct="1"/>
            <a:r>
              <a:rPr lang="en-US" dirty="0"/>
              <a:t>Fourth level</a:t>
            </a:r>
          </a:p>
          <a:p>
            <a:pPr lvl="4" eaLnBrk="1" latinLnBrk="1" hangingPunct="1"/>
            <a:r>
              <a:rPr lang="en-US" dirty="0"/>
              <a:t>Fifth level</a:t>
            </a:r>
            <a:endParaRPr dirty="0"/>
          </a:p>
        </p:txBody>
      </p:sp>
      <p:sp>
        <p:nvSpPr>
          <p:cNvPr id="10" name="Rectangle 10"/>
          <p:cNvSpPr>
            <a:spLocks noGrp="1"/>
          </p:cNvSpPr>
          <p:nvPr>
            <p:ph type="sldNum" sz="quarter" idx="17"/>
          </p:nvPr>
        </p:nvSpPr>
        <p:spPr/>
        <p:txBody>
          <a:bodyPr/>
          <a:lstStyle/>
          <a:p>
            <a:r>
              <a:rPr lang="en-US" dirty="0">
                <a:solidFill>
                  <a:srgbClr val="262626"/>
                </a:solidFill>
              </a:rPr>
              <a:t>© 2013</a:t>
            </a:r>
          </a:p>
        </p:txBody>
      </p:sp>
      <p:sp>
        <p:nvSpPr>
          <p:cNvPr id="12" name="Rectangle 12"/>
          <p:cNvSpPr>
            <a:spLocks noGrp="1"/>
          </p:cNvSpPr>
          <p:nvPr>
            <p:ph type="ftr" sz="quarter" idx="18"/>
          </p:nvPr>
        </p:nvSpPr>
        <p:spPr/>
        <p:txBody>
          <a:bodyPr/>
          <a:lstStyle/>
          <a:p>
            <a:fld id="{256D3EEF-DE4E-429D-8EC4-DDC531AFF587}" type="slidenum">
              <a:rPr lang="en-US" smtClean="0"/>
              <a:pPr/>
              <a:t>‹#›</a:t>
            </a:fld>
            <a:endParaRPr lang="en-US" dirty="0"/>
          </a:p>
        </p:txBody>
      </p:sp>
    </p:spTree>
    <p:extLst>
      <p:ext uri="{BB962C8B-B14F-4D97-AF65-F5344CB8AC3E}">
        <p14:creationId xmlns:p14="http://schemas.microsoft.com/office/powerpoint/2010/main" val="8764777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Up">
    <p:spTree>
      <p:nvGrpSpPr>
        <p:cNvPr id="1" name=""/>
        <p:cNvGrpSpPr/>
        <p:nvPr/>
      </p:nvGrpSpPr>
      <p:grpSpPr>
        <a:xfrm>
          <a:off x="0" y="0"/>
          <a:ext cx="0" cy="0"/>
          <a:chOff x="0" y="0"/>
          <a:chExt cx="0" cy="0"/>
        </a:xfrm>
      </p:grpSpPr>
      <p:sp>
        <p:nvSpPr>
          <p:cNvPr id="8" name="Rectangle 8"/>
          <p:cNvSpPr>
            <a:spLocks noGrp="1"/>
          </p:cNvSpPr>
          <p:nvPr>
            <p:ph type="body" sz="quarter" idx="13" hasCustomPrompt="1"/>
          </p:nvPr>
        </p:nvSpPr>
        <p:spPr>
          <a:xfrm>
            <a:off x="406400" y="381000"/>
            <a:ext cx="11430000" cy="671736"/>
          </a:xfrm>
          <a:solidFill>
            <a:schemeClr val="accent6">
              <a:shade val="75000"/>
            </a:schemeClr>
          </a:solidFill>
        </p:spPr>
        <p:txBody>
          <a:bodyPr>
            <a:noAutofit/>
          </a:bodyPr>
          <a:lstStyle>
            <a:lvl1pPr eaLnBrk="1" latinLnBrk="0" hangingPunct="1">
              <a:defRPr kumimoji="0" sz="3200" b="1">
                <a:solidFill>
                  <a:schemeClr val="bg1"/>
                </a:solidFill>
              </a:defRPr>
            </a:lvl1pPr>
            <a:extLst/>
          </a:lstStyle>
          <a:p>
            <a:pPr lvl="0"/>
            <a:r>
              <a:rPr kumimoji="0" lang="en-US" dirty="0"/>
              <a:t>Click to add heading</a:t>
            </a:r>
          </a:p>
        </p:txBody>
      </p:sp>
      <p:sp>
        <p:nvSpPr>
          <p:cNvPr id="11" name="Rectangle 11"/>
          <p:cNvSpPr>
            <a:spLocks noGrp="1"/>
          </p:cNvSpPr>
          <p:nvPr>
            <p:ph sz="quarter" idx="15"/>
          </p:nvPr>
        </p:nvSpPr>
        <p:spPr>
          <a:xfrm>
            <a:off x="406399" y="1124744"/>
            <a:ext cx="11429999" cy="5112568"/>
          </a:xfrm>
        </p:spPr>
        <p:txBody>
          <a:bodyPr>
            <a:normAutofit/>
          </a:bodyPr>
          <a:lstStyle>
            <a:lvl1pPr>
              <a:defRPr sz="2800"/>
            </a:lvl1pPr>
            <a:lvl2pPr>
              <a:defRPr sz="2400"/>
            </a:lvl2pPr>
            <a:lvl3pPr>
              <a:defRPr sz="1800"/>
            </a:lvl3pPr>
            <a:lvl4pPr>
              <a:defRPr sz="1600"/>
            </a:lvl4pPr>
            <a:lvl5pPr>
              <a:defRPr sz="1600"/>
            </a:lvl5pPr>
            <a:extLst/>
          </a:lstStyle>
          <a:p>
            <a:pPr lvl="0" eaLnBrk="1" latinLnBrk="1" hangingPunct="1"/>
            <a:r>
              <a:rPr lang="en-US" dirty="0"/>
              <a:t>Click to edit Master text styles</a:t>
            </a:r>
          </a:p>
          <a:p>
            <a:pPr lvl="1" eaLnBrk="1" latinLnBrk="1" hangingPunct="1"/>
            <a:r>
              <a:rPr lang="en-US" dirty="0"/>
              <a:t>Second level</a:t>
            </a:r>
          </a:p>
          <a:p>
            <a:pPr lvl="2" eaLnBrk="1" latinLnBrk="1" hangingPunct="1"/>
            <a:r>
              <a:rPr lang="en-US" dirty="0"/>
              <a:t>Third level</a:t>
            </a:r>
          </a:p>
          <a:p>
            <a:pPr lvl="3" eaLnBrk="1" latinLnBrk="1" hangingPunct="1"/>
            <a:r>
              <a:rPr lang="en-US" dirty="0"/>
              <a:t>Fourth level</a:t>
            </a:r>
          </a:p>
          <a:p>
            <a:pPr lvl="4" eaLnBrk="1" latinLnBrk="1" hangingPunct="1"/>
            <a:r>
              <a:rPr lang="en-US" dirty="0"/>
              <a:t>Fifth level</a:t>
            </a:r>
            <a:endParaRPr dirty="0"/>
          </a:p>
        </p:txBody>
      </p:sp>
      <p:sp>
        <p:nvSpPr>
          <p:cNvPr id="10" name="Rectangle 10"/>
          <p:cNvSpPr>
            <a:spLocks noGrp="1"/>
          </p:cNvSpPr>
          <p:nvPr>
            <p:ph type="sldNum" sz="quarter" idx="17"/>
          </p:nvPr>
        </p:nvSpPr>
        <p:spPr>
          <a:xfrm>
            <a:off x="10515600" y="6477000"/>
            <a:ext cx="1320800" cy="304800"/>
          </a:xfrm>
        </p:spPr>
        <p:txBody>
          <a:bodyPr/>
          <a:lstStyle>
            <a:lvl1pPr>
              <a:defRPr sz="1200" b="1"/>
            </a:lvl1pPr>
            <a:extLst/>
          </a:lstStyle>
          <a:p>
            <a:fld id="{256D3EEF-DE4E-429D-8EC4-DDC531AFF587}" type="slidenum">
              <a:rPr lang="en-US" smtClean="0"/>
              <a:pPr/>
              <a:t>‹#›</a:t>
            </a:fld>
            <a:endParaRPr lang="en-US" dirty="0"/>
          </a:p>
        </p:txBody>
      </p:sp>
      <p:sp>
        <p:nvSpPr>
          <p:cNvPr id="14" name="Rectangle 9">
            <a:extLst>
              <a:ext uri="{FF2B5EF4-FFF2-40B4-BE49-F238E27FC236}">
                <a16:creationId xmlns:a16="http://schemas.microsoft.com/office/drawing/2014/main" id="{1B0E59A4-16AC-4FB3-97C8-BC344E503F9D}"/>
              </a:ext>
            </a:extLst>
          </p:cNvPr>
          <p:cNvSpPr txBox="1">
            <a:spLocks/>
          </p:cNvSpPr>
          <p:nvPr userDrawn="1"/>
        </p:nvSpPr>
        <p:spPr>
          <a:xfrm>
            <a:off x="3846443" y="6309320"/>
            <a:ext cx="4611757" cy="475793"/>
          </a:xfrm>
          <a:prstGeom prst="rect">
            <a:avLst/>
          </a:prstGeom>
        </p:spPr>
        <p:txBody>
          <a:bodyPr vert="horz" anchor="ctr"/>
          <a:lstStyle>
            <a:defPPr>
              <a:defRPr lang="en-US"/>
            </a:defPPr>
            <a:lvl1pPr marL="0" algn="ctr" defTabSz="914400" rtl="0" eaLnBrk="1" latinLnBrk="0" hangingPunct="1">
              <a:defRPr kumimoji="0" sz="1000" kern="1200">
                <a:solidFill>
                  <a:sysClr val="windowText" lastClr="000000"/>
                </a:solidFill>
                <a:latin typeface="Century" panose="02040604050505020304" pitchFamily="18"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100" dirty="0">
                <a:latin typeface="Calibri" panose="020F0502020204030204" pitchFamily="34" charset="0"/>
                <a:cs typeface="Calibri" panose="020F0502020204030204" pitchFamily="34" charset="0"/>
              </a:rPr>
              <a:t>        Clinical Coding Education		   eHealth Education </a:t>
            </a:r>
          </a:p>
        </p:txBody>
      </p:sp>
      <p:pic>
        <p:nvPicPr>
          <p:cNvPr id="15" name="Picture 14" descr="Logo, icon, company name&#10;&#10;Description automatically generated">
            <a:extLst>
              <a:ext uri="{FF2B5EF4-FFF2-40B4-BE49-F238E27FC236}">
                <a16:creationId xmlns:a16="http://schemas.microsoft.com/office/drawing/2014/main" id="{8FF09510-EFAE-445D-99BD-5A88B175E99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57600" y="6326995"/>
            <a:ext cx="437207" cy="454806"/>
          </a:xfrm>
          <a:prstGeom prst="rect">
            <a:avLst/>
          </a:prstGeom>
        </p:spPr>
      </p:pic>
      <p:pic>
        <p:nvPicPr>
          <p:cNvPr id="6" name="Picture 5" descr="Logo&#10;&#10;Description automatically generated">
            <a:extLst>
              <a:ext uri="{FF2B5EF4-FFF2-40B4-BE49-F238E27FC236}">
                <a16:creationId xmlns:a16="http://schemas.microsoft.com/office/drawing/2014/main" id="{D57A44C0-52AC-4F96-8F0E-0D34863F8EA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904922" y="6235143"/>
            <a:ext cx="553278" cy="553278"/>
          </a:xfrm>
          <a:prstGeom prst="rect">
            <a:avLst/>
          </a:prstGeom>
        </p:spPr>
      </p:pic>
    </p:spTree>
    <p:extLst>
      <p:ext uri="{BB962C8B-B14F-4D97-AF65-F5344CB8AC3E}">
        <p14:creationId xmlns:p14="http://schemas.microsoft.com/office/powerpoint/2010/main" val="9819638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Section Header">
    <p:spTree>
      <p:nvGrpSpPr>
        <p:cNvPr id="1" name=""/>
        <p:cNvGrpSpPr/>
        <p:nvPr/>
      </p:nvGrpSpPr>
      <p:grpSpPr>
        <a:xfrm>
          <a:off x="0" y="0"/>
          <a:ext cx="0" cy="0"/>
          <a:chOff x="0" y="0"/>
          <a:chExt cx="0" cy="0"/>
        </a:xfrm>
      </p:grpSpPr>
      <p:sp>
        <p:nvSpPr>
          <p:cNvPr id="9" name="Rectangle 8"/>
          <p:cNvSpPr/>
          <p:nvPr userDrawn="1"/>
        </p:nvSpPr>
        <p:spPr>
          <a:xfrm>
            <a:off x="0" y="4038600"/>
            <a:ext cx="12192000" cy="609600"/>
          </a:xfrm>
          <a:prstGeom prst="rect">
            <a:avLst/>
          </a:prstGeom>
          <a:solidFill>
            <a:schemeClr val="accent6">
              <a:shade val="75000"/>
            </a:schemeClr>
          </a:solidFill>
          <a:ln w="25400" cap="rnd" cmpd="sng" algn="ctr">
            <a:noFill/>
            <a:prstDash val="solid"/>
          </a:ln>
          <a:effectLst/>
        </p:spPr>
        <p:style>
          <a:lnRef idx="2">
            <a:schemeClr val="accent6"/>
          </a:lnRef>
          <a:fillRef idx="1">
            <a:schemeClr val="lt1"/>
          </a:fillRef>
          <a:effectRef idx="0">
            <a:schemeClr val="accent6"/>
          </a:effectRef>
          <a:fontRef idx="minor">
            <a:schemeClr val="dk1"/>
          </a:fontRef>
        </p:style>
        <p:txBody>
          <a:bodyPr anchor="ctr"/>
          <a:lstStyle/>
          <a:p>
            <a:pPr algn="ctr"/>
            <a:endParaRPr kumimoji="0" lang="en-US" sz="1800" dirty="0"/>
          </a:p>
        </p:txBody>
      </p:sp>
      <p:sp>
        <p:nvSpPr>
          <p:cNvPr id="14" name="Title 13"/>
          <p:cNvSpPr>
            <a:spLocks noGrp="1"/>
          </p:cNvSpPr>
          <p:nvPr>
            <p:ph type="ctrTitle"/>
          </p:nvPr>
        </p:nvSpPr>
        <p:spPr>
          <a:xfrm>
            <a:off x="304800" y="4114800"/>
            <a:ext cx="11651974" cy="533400"/>
          </a:xfrm>
          <a:prstGeom prst="rect">
            <a:avLst/>
          </a:prstGeom>
          <a:noFill/>
        </p:spPr>
        <p:txBody>
          <a:bodyPr vert="horz"/>
          <a:lstStyle>
            <a:lvl1pPr algn="l" eaLnBrk="1" latinLnBrk="0" hangingPunct="1">
              <a:defRPr kumimoji="0" sz="2000" b="0" cap="all" spc="150" baseline="0">
                <a:solidFill>
                  <a:schemeClr val="bg1"/>
                </a:solidFill>
              </a:defRPr>
            </a:lvl1pPr>
            <a:extLst/>
          </a:lstStyle>
          <a:p>
            <a:r>
              <a:rPr kumimoji="0" lang="en-US"/>
              <a:t>Click to edit Master title style</a:t>
            </a:r>
            <a:endParaRPr kumimoji="0" lang="en-US" dirty="0"/>
          </a:p>
        </p:txBody>
      </p:sp>
      <p:sp>
        <p:nvSpPr>
          <p:cNvPr id="3" name="Rectangle 3"/>
          <p:cNvSpPr>
            <a:spLocks noGrp="1"/>
          </p:cNvSpPr>
          <p:nvPr>
            <p:ph type="dt" sz="half" idx="10"/>
          </p:nvPr>
        </p:nvSpPr>
        <p:spPr>
          <a:xfrm>
            <a:off x="304800" y="6477000"/>
            <a:ext cx="2133600" cy="304800"/>
          </a:xfrm>
          <a:prstGeom prst="rect">
            <a:avLst/>
          </a:prstGeom>
        </p:spPr>
        <p:txBody>
          <a:bodyPr anchor="ctr"/>
          <a:lstStyle>
            <a:lvl1pPr algn="l" eaLnBrk="1" latinLnBrk="0" hangingPunct="1">
              <a:defRPr kumimoji="0">
                <a:solidFill>
                  <a:srgbClr val="A0A0A0"/>
                </a:solidFill>
              </a:defRPr>
            </a:lvl1pPr>
            <a:extLst/>
          </a:lstStyle>
          <a:p>
            <a:endParaRPr kumimoji="0" lang="en-US" dirty="0"/>
          </a:p>
        </p:txBody>
      </p:sp>
      <p:sp>
        <p:nvSpPr>
          <p:cNvPr id="4" name="Rectangle 4"/>
          <p:cNvSpPr>
            <a:spLocks noGrp="1"/>
          </p:cNvSpPr>
          <p:nvPr>
            <p:ph type="ftr" sz="quarter" idx="11"/>
          </p:nvPr>
        </p:nvSpPr>
        <p:spPr>
          <a:xfrm>
            <a:off x="3023659" y="6477000"/>
            <a:ext cx="4978400" cy="304800"/>
          </a:xfrm>
          <a:prstGeom prst="rect">
            <a:avLst/>
          </a:prstGeom>
        </p:spPr>
        <p:txBody>
          <a:bodyPr/>
          <a:lstStyle>
            <a:lvl1pPr eaLnBrk="1" latinLnBrk="0" hangingPunct="1">
              <a:defRPr kumimoji="0">
                <a:solidFill>
                  <a:schemeClr val="bg1"/>
                </a:solidFill>
              </a:defRPr>
            </a:lvl1pPr>
            <a:extLst/>
          </a:lstStyle>
          <a:p>
            <a:r>
              <a:rPr kumimoji="0" lang="en-US">
                <a:solidFill>
                  <a:schemeClr val="bg1"/>
                </a:solidFill>
              </a:rPr>
              <a:t>Clinical Coding Education    clinicalcodingeducation.com</a:t>
            </a:r>
            <a:endParaRPr kumimoji="0" lang="en-US" dirty="0">
              <a:solidFill>
                <a:schemeClr val="bg1"/>
              </a:solidFill>
            </a:endParaRPr>
          </a:p>
        </p:txBody>
      </p:sp>
      <p:sp>
        <p:nvSpPr>
          <p:cNvPr id="13" name="Slide Number Placeholder 12"/>
          <p:cNvSpPr>
            <a:spLocks noGrp="1"/>
          </p:cNvSpPr>
          <p:nvPr>
            <p:ph type="sldNum" sz="quarter" idx="12"/>
          </p:nvPr>
        </p:nvSpPr>
        <p:spPr>
          <a:xfrm>
            <a:off x="8052859" y="6477000"/>
            <a:ext cx="1361440" cy="304800"/>
          </a:xfrm>
        </p:spPr>
        <p:txBody>
          <a:bodyPr anchor="ctr"/>
          <a:lstStyle/>
          <a:p>
            <a:pPr algn="r"/>
            <a:fld id="{256D3EEF-DE4E-429D-8EC4-DDC531AFF587}" type="slidenum">
              <a:rPr kumimoji="0" lang="en-US" sz="1000" smtClean="0"/>
              <a:pPr algn="r"/>
              <a:t>‹#›</a:t>
            </a:fld>
            <a:endParaRPr kumimoji="0" lang="en-US" dirty="0"/>
          </a:p>
        </p:txBody>
      </p:sp>
      <p:sp>
        <p:nvSpPr>
          <p:cNvPr id="11" name="Rectangle 10"/>
          <p:cNvSpPr/>
          <p:nvPr userDrawn="1"/>
        </p:nvSpPr>
        <p:spPr>
          <a:xfrm>
            <a:off x="0" y="4645880"/>
            <a:ext cx="12192000" cy="27432"/>
          </a:xfrm>
          <a:prstGeom prst="rect">
            <a:avLst/>
          </a:prstGeom>
          <a:solidFill>
            <a:schemeClr val="accent4"/>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p>
            <a:pPr algn="ctr"/>
            <a:endParaRPr kumimoji="0" lang="en-US" sz="1800" dirty="0"/>
          </a:p>
        </p:txBody>
      </p:sp>
    </p:spTree>
    <p:extLst>
      <p:ext uri="{BB962C8B-B14F-4D97-AF65-F5344CB8AC3E}">
        <p14:creationId xmlns:p14="http://schemas.microsoft.com/office/powerpoint/2010/main" val="1078924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Heading Only">
    <p:bg>
      <p:bgPr>
        <a:solidFill>
          <a:schemeClr val="bg1"/>
        </a:solidFill>
        <a:effectLst/>
      </p:bgPr>
    </p:bg>
    <p:spTree>
      <p:nvGrpSpPr>
        <p:cNvPr id="1" name=""/>
        <p:cNvGrpSpPr/>
        <p:nvPr/>
      </p:nvGrpSpPr>
      <p:grpSpPr>
        <a:xfrm>
          <a:off x="0" y="0"/>
          <a:ext cx="0" cy="0"/>
          <a:chOff x="0" y="0"/>
          <a:chExt cx="0" cy="0"/>
        </a:xfrm>
      </p:grpSpPr>
      <p:sp>
        <p:nvSpPr>
          <p:cNvPr id="19" name="Rectangle 8"/>
          <p:cNvSpPr>
            <a:spLocks noGrp="1"/>
          </p:cNvSpPr>
          <p:nvPr>
            <p:ph type="body" sz="quarter" idx="13" hasCustomPrompt="1"/>
          </p:nvPr>
        </p:nvSpPr>
        <p:spPr>
          <a:xfrm>
            <a:off x="406400" y="380999"/>
            <a:ext cx="11356028" cy="503583"/>
          </a:xfrm>
          <a:solidFill>
            <a:schemeClr val="accent6">
              <a:shade val="75000"/>
            </a:schemeClr>
          </a:solidFill>
        </p:spPr>
        <p:txBody>
          <a:bodyPr>
            <a:normAutofit/>
          </a:bodyPr>
          <a:lstStyle>
            <a:lvl1pPr eaLnBrk="1" latinLnBrk="0" hangingPunct="1">
              <a:defRPr kumimoji="0" sz="2400" b="1">
                <a:solidFill>
                  <a:schemeClr val="bg1"/>
                </a:solidFill>
              </a:defRPr>
            </a:lvl1pPr>
            <a:extLst/>
          </a:lstStyle>
          <a:p>
            <a:pPr lvl="0"/>
            <a:r>
              <a:rPr kumimoji="0" lang="en-US" dirty="0"/>
              <a:t>Click to add heading</a:t>
            </a:r>
          </a:p>
        </p:txBody>
      </p:sp>
      <p:sp>
        <p:nvSpPr>
          <p:cNvPr id="8" name="Rectangle 8"/>
          <p:cNvSpPr>
            <a:spLocks noGrp="1"/>
          </p:cNvSpPr>
          <p:nvPr>
            <p:ph type="sldNum" sz="quarter" idx="15"/>
          </p:nvPr>
        </p:nvSpPr>
        <p:spPr>
          <a:xfrm>
            <a:off x="10441628" y="6477000"/>
            <a:ext cx="1320800" cy="304800"/>
          </a:xfrm>
        </p:spPr>
        <p:txBody>
          <a:bodyPr/>
          <a:lstStyle/>
          <a:p>
            <a:pPr algn="r"/>
            <a:fld id="{256D3EEF-DE4E-429D-8EC4-DDC531AFF587}" type="slidenum">
              <a:rPr kumimoji="0" lang="en-US" sz="1000" smtClean="0"/>
              <a:pPr algn="r"/>
              <a:t>‹#›</a:t>
            </a:fld>
            <a:endParaRPr kumimoji="0" lang="en-US" dirty="0"/>
          </a:p>
        </p:txBody>
      </p:sp>
      <p:sp>
        <p:nvSpPr>
          <p:cNvPr id="9" name="Rectangle 9"/>
          <p:cNvSpPr>
            <a:spLocks noGrp="1"/>
          </p:cNvSpPr>
          <p:nvPr>
            <p:ph type="ftr" sz="quarter" idx="16"/>
          </p:nvPr>
        </p:nvSpPr>
        <p:spPr>
          <a:xfrm>
            <a:off x="5246643" y="6480313"/>
            <a:ext cx="2177887" cy="304800"/>
          </a:xfrm>
          <a:prstGeom prst="rect">
            <a:avLst/>
          </a:prstGeom>
        </p:spPr>
        <p:txBody>
          <a:bodyPr/>
          <a:lstStyle>
            <a:lvl1pPr>
              <a:defRPr>
                <a:latin typeface="Century" panose="02040604050505020304" pitchFamily="18" charset="0"/>
              </a:defRPr>
            </a:lvl1pPr>
          </a:lstStyle>
          <a:p>
            <a:pPr algn="l"/>
            <a:r>
              <a:rPr lang="en-US"/>
              <a:t>Clinical Coding Education    clinicalcodingeducation.com</a:t>
            </a:r>
            <a:endParaRPr lang="en-US" dirty="0"/>
          </a:p>
        </p:txBody>
      </p:sp>
      <p:pic>
        <p:nvPicPr>
          <p:cNvPr id="10" name="Picture 9" descr="Logo, icon, company name&#10;&#10;Description automatically generated">
            <a:extLst>
              <a:ext uri="{FF2B5EF4-FFF2-40B4-BE49-F238E27FC236}">
                <a16:creationId xmlns:a16="http://schemas.microsoft.com/office/drawing/2014/main" id="{FE2C6770-0805-4D08-9441-02D71F7E708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26276" y="6515097"/>
            <a:ext cx="219759" cy="228605"/>
          </a:xfrm>
          <a:prstGeom prst="rect">
            <a:avLst/>
          </a:prstGeom>
        </p:spPr>
      </p:pic>
    </p:spTree>
    <p:extLst>
      <p:ext uri="{BB962C8B-B14F-4D97-AF65-F5344CB8AC3E}">
        <p14:creationId xmlns:p14="http://schemas.microsoft.com/office/powerpoint/2010/main" val="32951819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2-Up">
    <p:spTree>
      <p:nvGrpSpPr>
        <p:cNvPr id="1" name=""/>
        <p:cNvGrpSpPr/>
        <p:nvPr/>
      </p:nvGrpSpPr>
      <p:grpSpPr>
        <a:xfrm>
          <a:off x="0" y="0"/>
          <a:ext cx="0" cy="0"/>
          <a:chOff x="0" y="0"/>
          <a:chExt cx="0" cy="0"/>
        </a:xfrm>
      </p:grpSpPr>
      <p:sp>
        <p:nvSpPr>
          <p:cNvPr id="19" name="Rectangle 2"/>
          <p:cNvSpPr>
            <a:spLocks noGrp="1"/>
          </p:cNvSpPr>
          <p:nvPr>
            <p:ph type="title"/>
          </p:nvPr>
        </p:nvSpPr>
        <p:spPr>
          <a:xfrm>
            <a:off x="11480800" y="381000"/>
            <a:ext cx="711200" cy="5867400"/>
          </a:xfrm>
          <a:prstGeom prst="rect">
            <a:avLst/>
          </a:prstGeom>
        </p:spPr>
        <p:txBody>
          <a:bodyPr/>
          <a:lstStyle/>
          <a:p>
            <a:pPr eaLnBrk="1" latinLnBrk="1" hangingPunct="1"/>
            <a:r>
              <a:rPr lang="en-US"/>
              <a:t>Click to edit Master title style</a:t>
            </a:r>
            <a:endParaRPr/>
          </a:p>
        </p:txBody>
      </p:sp>
      <p:sp>
        <p:nvSpPr>
          <p:cNvPr id="31" name="Rectangle 8"/>
          <p:cNvSpPr>
            <a:spLocks noGrp="1"/>
          </p:cNvSpPr>
          <p:nvPr>
            <p:ph type="body" sz="quarter" idx="13" hasCustomPrompt="1"/>
          </p:nvPr>
        </p:nvSpPr>
        <p:spPr>
          <a:xfrm>
            <a:off x="406400" y="381000"/>
            <a:ext cx="5287264" cy="228600"/>
          </a:xfrm>
          <a:solidFill>
            <a:schemeClr val="accent6">
              <a:shade val="75000"/>
            </a:schemeClr>
          </a:solidFill>
        </p:spPr>
        <p:txBody>
          <a:bodyPr/>
          <a:lstStyle>
            <a:lvl1pPr eaLnBrk="1" latinLnBrk="0" hangingPunct="1">
              <a:defRPr kumimoji="0" b="1">
                <a:solidFill>
                  <a:schemeClr val="bg1"/>
                </a:solidFill>
              </a:defRPr>
            </a:lvl1pPr>
            <a:extLst/>
          </a:lstStyle>
          <a:p>
            <a:pPr lvl="0"/>
            <a:r>
              <a:rPr kumimoji="0" lang="en-US" dirty="0"/>
              <a:t>Click to add heading</a:t>
            </a:r>
          </a:p>
        </p:txBody>
      </p:sp>
      <p:sp>
        <p:nvSpPr>
          <p:cNvPr id="9" name="Rectangle 11"/>
          <p:cNvSpPr>
            <a:spLocks noGrp="1"/>
          </p:cNvSpPr>
          <p:nvPr>
            <p:ph sz="quarter" idx="15"/>
          </p:nvPr>
        </p:nvSpPr>
        <p:spPr>
          <a:xfrm>
            <a:off x="406400" y="609600"/>
            <a:ext cx="5283200" cy="5638800"/>
          </a:xfrm>
        </p:spPr>
        <p:txBody>
          <a:bodyPr/>
          <a:lstStyle/>
          <a:p>
            <a:pPr lvl="0" eaLnBrk="1" latinLnBrk="1" hangingPunct="1"/>
            <a:r>
              <a:rPr lang="en-US"/>
              <a:t>Click to edit Master text styles</a:t>
            </a:r>
          </a:p>
          <a:p>
            <a:pPr lvl="1" eaLnBrk="1" latinLnBrk="1" hangingPunct="1"/>
            <a:r>
              <a:rPr lang="en-US"/>
              <a:t>Second level</a:t>
            </a:r>
          </a:p>
          <a:p>
            <a:pPr lvl="2" eaLnBrk="1" latinLnBrk="1" hangingPunct="1"/>
            <a:r>
              <a:rPr lang="en-US"/>
              <a:t>Third level</a:t>
            </a:r>
          </a:p>
          <a:p>
            <a:pPr lvl="3" eaLnBrk="1" latinLnBrk="1" hangingPunct="1"/>
            <a:r>
              <a:rPr lang="en-US"/>
              <a:t>Fourth level</a:t>
            </a:r>
          </a:p>
          <a:p>
            <a:pPr lvl="4" eaLnBrk="1" latinLnBrk="1" hangingPunct="1"/>
            <a:r>
              <a:rPr lang="en-US"/>
              <a:t>Fifth level</a:t>
            </a:r>
            <a:endParaRPr/>
          </a:p>
        </p:txBody>
      </p:sp>
      <p:sp>
        <p:nvSpPr>
          <p:cNvPr id="14" name="Rectangle 8"/>
          <p:cNvSpPr>
            <a:spLocks noGrp="1"/>
          </p:cNvSpPr>
          <p:nvPr>
            <p:ph type="body" sz="quarter" idx="16" hasCustomPrompt="1"/>
          </p:nvPr>
        </p:nvSpPr>
        <p:spPr>
          <a:xfrm>
            <a:off x="5888736" y="381000"/>
            <a:ext cx="5287264" cy="228600"/>
          </a:xfrm>
          <a:solidFill>
            <a:schemeClr val="accent6">
              <a:shade val="75000"/>
            </a:schemeClr>
          </a:solidFill>
        </p:spPr>
        <p:txBody>
          <a:bodyPr/>
          <a:lstStyle>
            <a:lvl1pPr eaLnBrk="1" latinLnBrk="0" hangingPunct="1">
              <a:defRPr kumimoji="0" b="1">
                <a:solidFill>
                  <a:schemeClr val="bg1"/>
                </a:solidFill>
              </a:defRPr>
            </a:lvl1pPr>
            <a:extLst/>
          </a:lstStyle>
          <a:p>
            <a:pPr lvl="0"/>
            <a:r>
              <a:rPr kumimoji="0" lang="en-US" dirty="0"/>
              <a:t>Click to add heading</a:t>
            </a:r>
          </a:p>
        </p:txBody>
      </p:sp>
      <p:sp>
        <p:nvSpPr>
          <p:cNvPr id="15" name="Rectangle 11"/>
          <p:cNvSpPr>
            <a:spLocks noGrp="1"/>
          </p:cNvSpPr>
          <p:nvPr>
            <p:ph sz="quarter" idx="17"/>
          </p:nvPr>
        </p:nvSpPr>
        <p:spPr>
          <a:xfrm>
            <a:off x="5888736" y="609600"/>
            <a:ext cx="5283200" cy="5638800"/>
          </a:xfrm>
        </p:spPr>
        <p:txBody>
          <a:bodyPr/>
          <a:lstStyle/>
          <a:p>
            <a:pPr lvl="0" eaLnBrk="1" latinLnBrk="1" hangingPunct="1"/>
            <a:r>
              <a:rPr lang="en-US"/>
              <a:t>Click to edit Master text styles</a:t>
            </a:r>
          </a:p>
          <a:p>
            <a:pPr lvl="1" eaLnBrk="1" latinLnBrk="1" hangingPunct="1"/>
            <a:r>
              <a:rPr lang="en-US"/>
              <a:t>Second level</a:t>
            </a:r>
          </a:p>
          <a:p>
            <a:pPr lvl="2" eaLnBrk="1" latinLnBrk="1" hangingPunct="1"/>
            <a:r>
              <a:rPr lang="en-US"/>
              <a:t>Third level</a:t>
            </a:r>
          </a:p>
          <a:p>
            <a:pPr lvl="3" eaLnBrk="1" latinLnBrk="1" hangingPunct="1"/>
            <a:r>
              <a:rPr lang="en-US"/>
              <a:t>Fourth level</a:t>
            </a:r>
          </a:p>
          <a:p>
            <a:pPr lvl="4" eaLnBrk="1" latinLnBrk="1" hangingPunct="1"/>
            <a:r>
              <a:rPr lang="en-US"/>
              <a:t>Fifth level</a:t>
            </a:r>
            <a:endParaRPr/>
          </a:p>
        </p:txBody>
      </p:sp>
      <p:sp>
        <p:nvSpPr>
          <p:cNvPr id="13" name="Rectangle 13"/>
          <p:cNvSpPr>
            <a:spLocks noGrp="1"/>
          </p:cNvSpPr>
          <p:nvPr>
            <p:ph type="dt" sz="half" idx="18"/>
          </p:nvPr>
        </p:nvSpPr>
        <p:spPr>
          <a:xfrm>
            <a:off x="9347200" y="76200"/>
            <a:ext cx="1828800" cy="228600"/>
          </a:xfrm>
          <a:prstGeom prst="rect">
            <a:avLst/>
          </a:prstGeom>
        </p:spPr>
        <p:txBody>
          <a:bodyPr/>
          <a:lstStyle/>
          <a:p>
            <a:pPr algn="r"/>
            <a:endParaRPr kumimoji="0" lang="en-US" dirty="0"/>
          </a:p>
        </p:txBody>
      </p:sp>
      <p:sp>
        <p:nvSpPr>
          <p:cNvPr id="16" name="Rectangle 16"/>
          <p:cNvSpPr>
            <a:spLocks noGrp="1"/>
          </p:cNvSpPr>
          <p:nvPr>
            <p:ph type="sldNum" sz="quarter" idx="19"/>
          </p:nvPr>
        </p:nvSpPr>
        <p:spPr/>
        <p:txBody>
          <a:bodyPr/>
          <a:lstStyle/>
          <a:p>
            <a:pPr algn="r"/>
            <a:fld id="{256D3EEF-DE4E-429D-8EC4-DDC531AFF587}" type="slidenum">
              <a:rPr kumimoji="0" lang="en-US" sz="1000" smtClean="0"/>
              <a:pPr algn="r"/>
              <a:t>‹#›</a:t>
            </a:fld>
            <a:endParaRPr kumimoji="0" lang="en-US" dirty="0"/>
          </a:p>
        </p:txBody>
      </p:sp>
      <p:sp>
        <p:nvSpPr>
          <p:cNvPr id="17" name="Rectangle 17"/>
          <p:cNvSpPr>
            <a:spLocks noGrp="1"/>
          </p:cNvSpPr>
          <p:nvPr>
            <p:ph type="ftr" sz="quarter" idx="20"/>
          </p:nvPr>
        </p:nvSpPr>
        <p:spPr>
          <a:xfrm>
            <a:off x="3119669" y="6477000"/>
            <a:ext cx="4978400" cy="304800"/>
          </a:xfrm>
          <a:prstGeom prst="rect">
            <a:avLst/>
          </a:prstGeom>
        </p:spPr>
        <p:txBody>
          <a:bodyPr/>
          <a:lstStyle/>
          <a:p>
            <a:r>
              <a:rPr kumimoji="0" lang="en-US"/>
              <a:t>Clinical Coding Education    clinicalcodingeducation.com</a:t>
            </a:r>
            <a:endParaRPr kumimoji="0" lang="en-US" dirty="0"/>
          </a:p>
        </p:txBody>
      </p:sp>
    </p:spTree>
    <p:extLst>
      <p:ext uri="{BB962C8B-B14F-4D97-AF65-F5344CB8AC3E}">
        <p14:creationId xmlns:p14="http://schemas.microsoft.com/office/powerpoint/2010/main" val="27718432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3-Up: 2 left, 1 right">
    <p:spTree>
      <p:nvGrpSpPr>
        <p:cNvPr id="1" name=""/>
        <p:cNvGrpSpPr/>
        <p:nvPr/>
      </p:nvGrpSpPr>
      <p:grpSpPr>
        <a:xfrm>
          <a:off x="0" y="0"/>
          <a:ext cx="0" cy="0"/>
          <a:chOff x="0" y="0"/>
          <a:chExt cx="0" cy="0"/>
        </a:xfrm>
      </p:grpSpPr>
      <p:sp>
        <p:nvSpPr>
          <p:cNvPr id="28" name="Rectangle 2"/>
          <p:cNvSpPr>
            <a:spLocks noGrp="1"/>
          </p:cNvSpPr>
          <p:nvPr>
            <p:ph type="title"/>
          </p:nvPr>
        </p:nvSpPr>
        <p:spPr>
          <a:xfrm>
            <a:off x="11480800" y="381000"/>
            <a:ext cx="711200" cy="5867400"/>
          </a:xfrm>
          <a:prstGeom prst="rect">
            <a:avLst/>
          </a:prstGeom>
        </p:spPr>
        <p:txBody>
          <a:bodyPr/>
          <a:lstStyle/>
          <a:p>
            <a:pPr eaLnBrk="1" latinLnBrk="1" hangingPunct="1"/>
            <a:r>
              <a:rPr lang="en-US"/>
              <a:t>Click to edit Master title style</a:t>
            </a:r>
            <a:endParaRPr/>
          </a:p>
        </p:txBody>
      </p:sp>
      <p:sp>
        <p:nvSpPr>
          <p:cNvPr id="9" name="Rectangle 8"/>
          <p:cNvSpPr>
            <a:spLocks noGrp="1"/>
          </p:cNvSpPr>
          <p:nvPr>
            <p:ph type="body" sz="quarter" idx="13" hasCustomPrompt="1"/>
          </p:nvPr>
        </p:nvSpPr>
        <p:spPr>
          <a:xfrm>
            <a:off x="406400" y="381000"/>
            <a:ext cx="5283200" cy="228600"/>
          </a:xfrm>
          <a:solidFill>
            <a:schemeClr val="accent6">
              <a:shade val="75000"/>
            </a:schemeClr>
          </a:solidFill>
        </p:spPr>
        <p:txBody>
          <a:bodyPr/>
          <a:lstStyle>
            <a:lvl1pPr eaLnBrk="1" latinLnBrk="0" hangingPunct="1">
              <a:defRPr kumimoji="0" b="1">
                <a:solidFill>
                  <a:schemeClr val="bg1"/>
                </a:solidFill>
              </a:defRPr>
            </a:lvl1pPr>
            <a:extLst/>
          </a:lstStyle>
          <a:p>
            <a:pPr lvl="0"/>
            <a:r>
              <a:rPr kumimoji="0" lang="en-US" dirty="0"/>
              <a:t>Click to add heading</a:t>
            </a:r>
            <a:endParaRPr kumimoji="0" lang="en-US"/>
          </a:p>
        </p:txBody>
      </p:sp>
      <p:sp>
        <p:nvSpPr>
          <p:cNvPr id="18" name="Rectangle 11"/>
          <p:cNvSpPr>
            <a:spLocks noGrp="1"/>
          </p:cNvSpPr>
          <p:nvPr>
            <p:ph sz="quarter" idx="15"/>
          </p:nvPr>
        </p:nvSpPr>
        <p:spPr>
          <a:xfrm>
            <a:off x="406400" y="609600"/>
            <a:ext cx="5283200" cy="2706624"/>
          </a:xfrm>
        </p:spPr>
        <p:txBody>
          <a:bodyPr/>
          <a:lstStyle/>
          <a:p>
            <a:pPr lvl="0" eaLnBrk="1" latinLnBrk="1" hangingPunct="1"/>
            <a:r>
              <a:rPr lang="en-US"/>
              <a:t>Click to edit Master text styles</a:t>
            </a:r>
          </a:p>
          <a:p>
            <a:pPr lvl="1" eaLnBrk="1" latinLnBrk="1" hangingPunct="1"/>
            <a:r>
              <a:rPr lang="en-US"/>
              <a:t>Second level</a:t>
            </a:r>
          </a:p>
          <a:p>
            <a:pPr lvl="2" eaLnBrk="1" latinLnBrk="1" hangingPunct="1"/>
            <a:r>
              <a:rPr lang="en-US"/>
              <a:t>Third level</a:t>
            </a:r>
          </a:p>
          <a:p>
            <a:pPr lvl="3" eaLnBrk="1" latinLnBrk="1" hangingPunct="1"/>
            <a:r>
              <a:rPr lang="en-US"/>
              <a:t>Fourth level</a:t>
            </a:r>
          </a:p>
          <a:p>
            <a:pPr lvl="4" eaLnBrk="1" latinLnBrk="1" hangingPunct="1"/>
            <a:r>
              <a:rPr lang="en-US"/>
              <a:t>Fifth level</a:t>
            </a:r>
            <a:endParaRPr/>
          </a:p>
        </p:txBody>
      </p:sp>
      <p:sp>
        <p:nvSpPr>
          <p:cNvPr id="15" name="Rectangle 8"/>
          <p:cNvSpPr>
            <a:spLocks noGrp="1"/>
          </p:cNvSpPr>
          <p:nvPr>
            <p:ph type="body" sz="quarter" idx="16" hasCustomPrompt="1"/>
          </p:nvPr>
        </p:nvSpPr>
        <p:spPr>
          <a:xfrm>
            <a:off x="402336" y="3319272"/>
            <a:ext cx="5287264" cy="228600"/>
          </a:xfrm>
          <a:solidFill>
            <a:schemeClr val="accent6">
              <a:shade val="75000"/>
            </a:schemeClr>
          </a:solidFill>
        </p:spPr>
        <p:txBody>
          <a:bodyPr/>
          <a:lstStyle>
            <a:lvl1pPr eaLnBrk="1" latinLnBrk="0" hangingPunct="1">
              <a:defRPr kumimoji="0" b="1">
                <a:solidFill>
                  <a:schemeClr val="bg1"/>
                </a:solidFill>
              </a:defRPr>
            </a:lvl1pPr>
            <a:extLst/>
          </a:lstStyle>
          <a:p>
            <a:pPr lvl="0"/>
            <a:r>
              <a:rPr kumimoji="0" lang="en-US" dirty="0"/>
              <a:t>Click to add heading</a:t>
            </a:r>
            <a:endParaRPr kumimoji="0" lang="en-US"/>
          </a:p>
        </p:txBody>
      </p:sp>
      <p:sp>
        <p:nvSpPr>
          <p:cNvPr id="17" name="Rectangle 11"/>
          <p:cNvSpPr>
            <a:spLocks noGrp="1"/>
          </p:cNvSpPr>
          <p:nvPr>
            <p:ph sz="quarter" idx="17"/>
          </p:nvPr>
        </p:nvSpPr>
        <p:spPr>
          <a:xfrm>
            <a:off x="402336" y="3547872"/>
            <a:ext cx="5287264" cy="2706624"/>
          </a:xfrm>
        </p:spPr>
        <p:txBody>
          <a:bodyPr/>
          <a:lstStyle/>
          <a:p>
            <a:pPr lvl="0" eaLnBrk="1" latinLnBrk="1" hangingPunct="1"/>
            <a:r>
              <a:rPr lang="en-US"/>
              <a:t>Click to edit Master text styles</a:t>
            </a:r>
          </a:p>
          <a:p>
            <a:pPr lvl="1" eaLnBrk="1" latinLnBrk="1" hangingPunct="1"/>
            <a:r>
              <a:rPr lang="en-US"/>
              <a:t>Second level</a:t>
            </a:r>
          </a:p>
          <a:p>
            <a:pPr lvl="2" eaLnBrk="1" latinLnBrk="1" hangingPunct="1"/>
            <a:r>
              <a:rPr lang="en-US"/>
              <a:t>Third level</a:t>
            </a:r>
          </a:p>
          <a:p>
            <a:pPr lvl="3" eaLnBrk="1" latinLnBrk="1" hangingPunct="1"/>
            <a:r>
              <a:rPr lang="en-US"/>
              <a:t>Fourth level</a:t>
            </a:r>
          </a:p>
          <a:p>
            <a:pPr lvl="4" eaLnBrk="1" latinLnBrk="1" hangingPunct="1"/>
            <a:r>
              <a:rPr lang="en-US"/>
              <a:t>Fifth level</a:t>
            </a:r>
            <a:endParaRPr/>
          </a:p>
        </p:txBody>
      </p:sp>
      <p:sp>
        <p:nvSpPr>
          <p:cNvPr id="20" name="Rectangle 8"/>
          <p:cNvSpPr>
            <a:spLocks noGrp="1"/>
          </p:cNvSpPr>
          <p:nvPr>
            <p:ph type="body" sz="quarter" idx="18" hasCustomPrompt="1"/>
          </p:nvPr>
        </p:nvSpPr>
        <p:spPr>
          <a:xfrm>
            <a:off x="5888736" y="381000"/>
            <a:ext cx="5287264" cy="228600"/>
          </a:xfrm>
          <a:solidFill>
            <a:schemeClr val="accent6">
              <a:shade val="75000"/>
            </a:schemeClr>
          </a:solidFill>
        </p:spPr>
        <p:txBody>
          <a:bodyPr/>
          <a:lstStyle>
            <a:lvl1pPr eaLnBrk="1" latinLnBrk="0" hangingPunct="1">
              <a:defRPr kumimoji="0" b="1">
                <a:solidFill>
                  <a:schemeClr val="bg1"/>
                </a:solidFill>
              </a:defRPr>
            </a:lvl1pPr>
            <a:extLst/>
          </a:lstStyle>
          <a:p>
            <a:pPr lvl="0"/>
            <a:r>
              <a:rPr kumimoji="0" lang="en-US" dirty="0"/>
              <a:t>Click to add heading</a:t>
            </a:r>
          </a:p>
        </p:txBody>
      </p:sp>
      <p:sp>
        <p:nvSpPr>
          <p:cNvPr id="21" name="Rectangle 11"/>
          <p:cNvSpPr>
            <a:spLocks noGrp="1"/>
          </p:cNvSpPr>
          <p:nvPr>
            <p:ph sz="quarter" idx="19"/>
          </p:nvPr>
        </p:nvSpPr>
        <p:spPr>
          <a:xfrm>
            <a:off x="5888736" y="609600"/>
            <a:ext cx="5283200" cy="5638800"/>
          </a:xfrm>
        </p:spPr>
        <p:txBody>
          <a:bodyPr/>
          <a:lstStyle/>
          <a:p>
            <a:pPr lvl="0" eaLnBrk="1" latinLnBrk="1" hangingPunct="1"/>
            <a:r>
              <a:rPr lang="en-US"/>
              <a:t>Click to edit Master text styles</a:t>
            </a:r>
          </a:p>
          <a:p>
            <a:pPr lvl="1" eaLnBrk="1" latinLnBrk="1" hangingPunct="1"/>
            <a:r>
              <a:rPr lang="en-US"/>
              <a:t>Second level</a:t>
            </a:r>
          </a:p>
          <a:p>
            <a:pPr lvl="2" eaLnBrk="1" latinLnBrk="1" hangingPunct="1"/>
            <a:r>
              <a:rPr lang="en-US"/>
              <a:t>Third level</a:t>
            </a:r>
          </a:p>
          <a:p>
            <a:pPr lvl="3" eaLnBrk="1" latinLnBrk="1" hangingPunct="1"/>
            <a:r>
              <a:rPr lang="en-US"/>
              <a:t>Fourth level</a:t>
            </a:r>
          </a:p>
          <a:p>
            <a:pPr lvl="4" eaLnBrk="1" latinLnBrk="1" hangingPunct="1"/>
            <a:r>
              <a:rPr lang="en-US"/>
              <a:t>Fifth level</a:t>
            </a:r>
            <a:endParaRPr/>
          </a:p>
        </p:txBody>
      </p:sp>
      <p:sp>
        <p:nvSpPr>
          <p:cNvPr id="13" name="Rectangle 13"/>
          <p:cNvSpPr>
            <a:spLocks noGrp="1"/>
          </p:cNvSpPr>
          <p:nvPr>
            <p:ph type="dt" sz="half" idx="20"/>
          </p:nvPr>
        </p:nvSpPr>
        <p:spPr>
          <a:xfrm>
            <a:off x="9347200" y="76200"/>
            <a:ext cx="1828800" cy="228600"/>
          </a:xfrm>
          <a:prstGeom prst="rect">
            <a:avLst/>
          </a:prstGeom>
        </p:spPr>
        <p:txBody>
          <a:bodyPr/>
          <a:lstStyle/>
          <a:p>
            <a:pPr algn="r"/>
            <a:endParaRPr kumimoji="0" lang="en-US" dirty="0"/>
          </a:p>
        </p:txBody>
      </p:sp>
      <p:sp>
        <p:nvSpPr>
          <p:cNvPr id="19" name="Rectangle 19"/>
          <p:cNvSpPr>
            <a:spLocks noGrp="1"/>
          </p:cNvSpPr>
          <p:nvPr>
            <p:ph type="sldNum" sz="quarter" idx="21"/>
          </p:nvPr>
        </p:nvSpPr>
        <p:spPr/>
        <p:txBody>
          <a:bodyPr/>
          <a:lstStyle/>
          <a:p>
            <a:pPr algn="r"/>
            <a:fld id="{256D3EEF-DE4E-429D-8EC4-DDC531AFF587}" type="slidenum">
              <a:rPr kumimoji="0" lang="en-US" sz="1000" smtClean="0"/>
              <a:pPr algn="r"/>
              <a:t>‹#›</a:t>
            </a:fld>
            <a:endParaRPr kumimoji="0" lang="en-US" dirty="0"/>
          </a:p>
        </p:txBody>
      </p:sp>
      <p:sp>
        <p:nvSpPr>
          <p:cNvPr id="22" name="Rectangle 22"/>
          <p:cNvSpPr>
            <a:spLocks noGrp="1"/>
          </p:cNvSpPr>
          <p:nvPr>
            <p:ph type="ftr" sz="quarter" idx="22"/>
          </p:nvPr>
        </p:nvSpPr>
        <p:spPr>
          <a:xfrm>
            <a:off x="3119669" y="6477000"/>
            <a:ext cx="4978400" cy="304800"/>
          </a:xfrm>
          <a:prstGeom prst="rect">
            <a:avLst/>
          </a:prstGeom>
        </p:spPr>
        <p:txBody>
          <a:bodyPr/>
          <a:lstStyle/>
          <a:p>
            <a:r>
              <a:rPr kumimoji="0" lang="en-US"/>
              <a:t>Clinical Coding Education    clinicalcodingeducation.com</a:t>
            </a:r>
            <a:endParaRPr kumimoji="0" lang="en-US" dirty="0"/>
          </a:p>
        </p:txBody>
      </p:sp>
    </p:spTree>
    <p:extLst>
      <p:ext uri="{BB962C8B-B14F-4D97-AF65-F5344CB8AC3E}">
        <p14:creationId xmlns:p14="http://schemas.microsoft.com/office/powerpoint/2010/main" val="7934419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3-Up: 1 Left, 2 Right">
    <p:spTree>
      <p:nvGrpSpPr>
        <p:cNvPr id="1" name=""/>
        <p:cNvGrpSpPr/>
        <p:nvPr/>
      </p:nvGrpSpPr>
      <p:grpSpPr>
        <a:xfrm>
          <a:off x="0" y="0"/>
          <a:ext cx="0" cy="0"/>
          <a:chOff x="0" y="0"/>
          <a:chExt cx="0" cy="0"/>
        </a:xfrm>
      </p:grpSpPr>
      <p:sp>
        <p:nvSpPr>
          <p:cNvPr id="25" name="Rectangle 2"/>
          <p:cNvSpPr>
            <a:spLocks noGrp="1"/>
          </p:cNvSpPr>
          <p:nvPr>
            <p:ph type="title"/>
          </p:nvPr>
        </p:nvSpPr>
        <p:spPr>
          <a:xfrm>
            <a:off x="11480800" y="381000"/>
            <a:ext cx="711200" cy="5867400"/>
          </a:xfrm>
          <a:prstGeom prst="rect">
            <a:avLst/>
          </a:prstGeom>
        </p:spPr>
        <p:txBody>
          <a:bodyPr/>
          <a:lstStyle/>
          <a:p>
            <a:pPr eaLnBrk="1" latinLnBrk="1" hangingPunct="1"/>
            <a:r>
              <a:rPr lang="en-US"/>
              <a:t>Click to edit Master title style</a:t>
            </a:r>
            <a:endParaRPr/>
          </a:p>
        </p:txBody>
      </p:sp>
      <p:sp>
        <p:nvSpPr>
          <p:cNvPr id="13" name="Rectangle 8"/>
          <p:cNvSpPr>
            <a:spLocks noGrp="1"/>
          </p:cNvSpPr>
          <p:nvPr>
            <p:ph type="body" sz="quarter" idx="13" hasCustomPrompt="1"/>
          </p:nvPr>
        </p:nvSpPr>
        <p:spPr>
          <a:xfrm>
            <a:off x="406400" y="381000"/>
            <a:ext cx="5287264" cy="228600"/>
          </a:xfrm>
          <a:solidFill>
            <a:schemeClr val="accent6">
              <a:shade val="75000"/>
            </a:schemeClr>
          </a:solidFill>
        </p:spPr>
        <p:txBody>
          <a:bodyPr/>
          <a:lstStyle>
            <a:lvl1pPr eaLnBrk="1" latinLnBrk="0" hangingPunct="1">
              <a:defRPr kumimoji="0" b="1">
                <a:solidFill>
                  <a:schemeClr val="bg1"/>
                </a:solidFill>
              </a:defRPr>
            </a:lvl1pPr>
            <a:extLst/>
          </a:lstStyle>
          <a:p>
            <a:pPr lvl="0"/>
            <a:r>
              <a:rPr kumimoji="0" lang="en-US" dirty="0"/>
              <a:t>Click to add heading</a:t>
            </a:r>
          </a:p>
        </p:txBody>
      </p:sp>
      <p:sp>
        <p:nvSpPr>
          <p:cNvPr id="14" name="Rectangle 11"/>
          <p:cNvSpPr>
            <a:spLocks noGrp="1"/>
          </p:cNvSpPr>
          <p:nvPr>
            <p:ph sz="quarter" idx="15"/>
          </p:nvPr>
        </p:nvSpPr>
        <p:spPr>
          <a:xfrm>
            <a:off x="406400" y="609600"/>
            <a:ext cx="5283200" cy="5638800"/>
          </a:xfrm>
        </p:spPr>
        <p:txBody>
          <a:bodyPr/>
          <a:lstStyle/>
          <a:p>
            <a:pPr lvl="0" eaLnBrk="1" latinLnBrk="1" hangingPunct="1"/>
            <a:r>
              <a:rPr lang="en-US"/>
              <a:t>Click to edit Master text styles</a:t>
            </a:r>
          </a:p>
          <a:p>
            <a:pPr lvl="1" eaLnBrk="1" latinLnBrk="1" hangingPunct="1"/>
            <a:r>
              <a:rPr lang="en-US"/>
              <a:t>Second level</a:t>
            </a:r>
          </a:p>
          <a:p>
            <a:pPr lvl="2" eaLnBrk="1" latinLnBrk="1" hangingPunct="1"/>
            <a:r>
              <a:rPr lang="en-US"/>
              <a:t>Third level</a:t>
            </a:r>
          </a:p>
          <a:p>
            <a:pPr lvl="3" eaLnBrk="1" latinLnBrk="1" hangingPunct="1"/>
            <a:r>
              <a:rPr lang="en-US"/>
              <a:t>Fourth level</a:t>
            </a:r>
          </a:p>
          <a:p>
            <a:pPr lvl="4" eaLnBrk="1" latinLnBrk="1" hangingPunct="1"/>
            <a:r>
              <a:rPr lang="en-US"/>
              <a:t>Fifth level</a:t>
            </a:r>
            <a:endParaRPr/>
          </a:p>
        </p:txBody>
      </p:sp>
      <p:sp>
        <p:nvSpPr>
          <p:cNvPr id="16" name="Rectangle 8"/>
          <p:cNvSpPr>
            <a:spLocks noGrp="1"/>
          </p:cNvSpPr>
          <p:nvPr>
            <p:ph type="body" sz="quarter" idx="16" hasCustomPrompt="1"/>
          </p:nvPr>
        </p:nvSpPr>
        <p:spPr>
          <a:xfrm>
            <a:off x="5892800" y="381000"/>
            <a:ext cx="5283200" cy="228600"/>
          </a:xfrm>
          <a:solidFill>
            <a:schemeClr val="accent6">
              <a:shade val="75000"/>
            </a:schemeClr>
          </a:solidFill>
        </p:spPr>
        <p:txBody>
          <a:bodyPr/>
          <a:lstStyle>
            <a:lvl1pPr eaLnBrk="1" latinLnBrk="0" hangingPunct="1">
              <a:defRPr kumimoji="0" b="1">
                <a:solidFill>
                  <a:schemeClr val="bg1"/>
                </a:solidFill>
              </a:defRPr>
            </a:lvl1pPr>
            <a:extLst/>
          </a:lstStyle>
          <a:p>
            <a:pPr lvl="0"/>
            <a:r>
              <a:rPr kumimoji="0" lang="en-US" dirty="0"/>
              <a:t>Click to add heading</a:t>
            </a:r>
            <a:endParaRPr kumimoji="0" lang="en-US"/>
          </a:p>
        </p:txBody>
      </p:sp>
      <p:sp>
        <p:nvSpPr>
          <p:cNvPr id="17" name="Rectangle 11"/>
          <p:cNvSpPr>
            <a:spLocks noGrp="1"/>
          </p:cNvSpPr>
          <p:nvPr>
            <p:ph sz="quarter" idx="17"/>
          </p:nvPr>
        </p:nvSpPr>
        <p:spPr>
          <a:xfrm>
            <a:off x="5892800" y="609600"/>
            <a:ext cx="5283200" cy="2706624"/>
          </a:xfrm>
        </p:spPr>
        <p:txBody>
          <a:bodyPr/>
          <a:lstStyle/>
          <a:p>
            <a:pPr lvl="0" eaLnBrk="1" latinLnBrk="1" hangingPunct="1"/>
            <a:r>
              <a:rPr lang="en-US"/>
              <a:t>Click to edit Master text styles</a:t>
            </a:r>
          </a:p>
          <a:p>
            <a:pPr lvl="1" eaLnBrk="1" latinLnBrk="1" hangingPunct="1"/>
            <a:r>
              <a:rPr lang="en-US"/>
              <a:t>Second level</a:t>
            </a:r>
          </a:p>
          <a:p>
            <a:pPr lvl="2" eaLnBrk="1" latinLnBrk="1" hangingPunct="1"/>
            <a:r>
              <a:rPr lang="en-US"/>
              <a:t>Third level</a:t>
            </a:r>
          </a:p>
          <a:p>
            <a:pPr lvl="3" eaLnBrk="1" latinLnBrk="1" hangingPunct="1"/>
            <a:r>
              <a:rPr lang="en-US"/>
              <a:t>Fourth level</a:t>
            </a:r>
          </a:p>
          <a:p>
            <a:pPr lvl="4" eaLnBrk="1" latinLnBrk="1" hangingPunct="1"/>
            <a:r>
              <a:rPr lang="en-US"/>
              <a:t>Fifth level</a:t>
            </a:r>
            <a:endParaRPr/>
          </a:p>
        </p:txBody>
      </p:sp>
      <p:sp>
        <p:nvSpPr>
          <p:cNvPr id="19" name="Rectangle 8"/>
          <p:cNvSpPr>
            <a:spLocks noGrp="1"/>
          </p:cNvSpPr>
          <p:nvPr>
            <p:ph type="body" sz="quarter" idx="18" hasCustomPrompt="1"/>
          </p:nvPr>
        </p:nvSpPr>
        <p:spPr>
          <a:xfrm>
            <a:off x="5888736" y="3319272"/>
            <a:ext cx="5287264" cy="228600"/>
          </a:xfrm>
          <a:solidFill>
            <a:schemeClr val="accent6">
              <a:shade val="75000"/>
            </a:schemeClr>
          </a:solidFill>
        </p:spPr>
        <p:txBody>
          <a:bodyPr/>
          <a:lstStyle>
            <a:lvl1pPr eaLnBrk="1" latinLnBrk="0" hangingPunct="1">
              <a:defRPr kumimoji="0" b="1">
                <a:solidFill>
                  <a:schemeClr val="bg1"/>
                </a:solidFill>
              </a:defRPr>
            </a:lvl1pPr>
            <a:extLst/>
          </a:lstStyle>
          <a:p>
            <a:pPr lvl="0"/>
            <a:r>
              <a:rPr kumimoji="0" lang="en-US" dirty="0"/>
              <a:t>Click to add heading</a:t>
            </a:r>
            <a:endParaRPr kumimoji="0" lang="en-US"/>
          </a:p>
        </p:txBody>
      </p:sp>
      <p:sp>
        <p:nvSpPr>
          <p:cNvPr id="20" name="Rectangle 11"/>
          <p:cNvSpPr>
            <a:spLocks noGrp="1"/>
          </p:cNvSpPr>
          <p:nvPr>
            <p:ph sz="quarter" idx="19"/>
          </p:nvPr>
        </p:nvSpPr>
        <p:spPr>
          <a:xfrm>
            <a:off x="5888736" y="3547872"/>
            <a:ext cx="5287264" cy="2706624"/>
          </a:xfrm>
        </p:spPr>
        <p:txBody>
          <a:bodyPr/>
          <a:lstStyle/>
          <a:p>
            <a:pPr lvl="0" eaLnBrk="1" latinLnBrk="1" hangingPunct="1"/>
            <a:r>
              <a:rPr lang="en-US"/>
              <a:t>Click to edit Master text styles</a:t>
            </a:r>
          </a:p>
          <a:p>
            <a:pPr lvl="1" eaLnBrk="1" latinLnBrk="1" hangingPunct="1"/>
            <a:r>
              <a:rPr lang="en-US"/>
              <a:t>Second level</a:t>
            </a:r>
          </a:p>
          <a:p>
            <a:pPr lvl="2" eaLnBrk="1" latinLnBrk="1" hangingPunct="1"/>
            <a:r>
              <a:rPr lang="en-US"/>
              <a:t>Third level</a:t>
            </a:r>
          </a:p>
          <a:p>
            <a:pPr lvl="3" eaLnBrk="1" latinLnBrk="1" hangingPunct="1"/>
            <a:r>
              <a:rPr lang="en-US"/>
              <a:t>Fourth level</a:t>
            </a:r>
          </a:p>
          <a:p>
            <a:pPr lvl="4" eaLnBrk="1" latinLnBrk="1" hangingPunct="1"/>
            <a:r>
              <a:rPr lang="en-US"/>
              <a:t>Fifth level</a:t>
            </a:r>
            <a:endParaRPr/>
          </a:p>
        </p:txBody>
      </p:sp>
      <p:sp>
        <p:nvSpPr>
          <p:cNvPr id="21" name="Rectangle 21"/>
          <p:cNvSpPr>
            <a:spLocks noGrp="1"/>
          </p:cNvSpPr>
          <p:nvPr>
            <p:ph type="dt" sz="half" idx="20"/>
          </p:nvPr>
        </p:nvSpPr>
        <p:spPr>
          <a:xfrm>
            <a:off x="9347200" y="76200"/>
            <a:ext cx="1828800" cy="228600"/>
          </a:xfrm>
          <a:prstGeom prst="rect">
            <a:avLst/>
          </a:prstGeom>
        </p:spPr>
        <p:txBody>
          <a:bodyPr/>
          <a:lstStyle/>
          <a:p>
            <a:pPr algn="r"/>
            <a:endParaRPr kumimoji="0" lang="en-US" dirty="0"/>
          </a:p>
        </p:txBody>
      </p:sp>
      <p:sp>
        <p:nvSpPr>
          <p:cNvPr id="22" name="Rectangle 22"/>
          <p:cNvSpPr>
            <a:spLocks noGrp="1"/>
          </p:cNvSpPr>
          <p:nvPr>
            <p:ph type="sldNum" sz="quarter" idx="21"/>
          </p:nvPr>
        </p:nvSpPr>
        <p:spPr/>
        <p:txBody>
          <a:bodyPr/>
          <a:lstStyle/>
          <a:p>
            <a:pPr algn="r"/>
            <a:fld id="{256D3EEF-DE4E-429D-8EC4-DDC531AFF587}" type="slidenum">
              <a:rPr kumimoji="0" lang="en-US" sz="1000" smtClean="0"/>
              <a:pPr algn="r"/>
              <a:t>‹#›</a:t>
            </a:fld>
            <a:endParaRPr kumimoji="0" lang="en-US" dirty="0"/>
          </a:p>
        </p:txBody>
      </p:sp>
      <p:sp>
        <p:nvSpPr>
          <p:cNvPr id="23" name="Rectangle 23"/>
          <p:cNvSpPr>
            <a:spLocks noGrp="1"/>
          </p:cNvSpPr>
          <p:nvPr>
            <p:ph type="ftr" sz="quarter" idx="22"/>
          </p:nvPr>
        </p:nvSpPr>
        <p:spPr>
          <a:xfrm>
            <a:off x="3119669" y="6477000"/>
            <a:ext cx="4978400" cy="304800"/>
          </a:xfrm>
          <a:prstGeom prst="rect">
            <a:avLst/>
          </a:prstGeom>
        </p:spPr>
        <p:txBody>
          <a:bodyPr/>
          <a:lstStyle/>
          <a:p>
            <a:r>
              <a:rPr kumimoji="0" lang="en-US"/>
              <a:t>Clinical Coding Education    clinicalcodingeducation.com</a:t>
            </a:r>
            <a:endParaRPr kumimoji="0" lang="en-US" dirty="0"/>
          </a:p>
        </p:txBody>
      </p:sp>
    </p:spTree>
    <p:extLst>
      <p:ext uri="{BB962C8B-B14F-4D97-AF65-F5344CB8AC3E}">
        <p14:creationId xmlns:p14="http://schemas.microsoft.com/office/powerpoint/2010/main" val="4947969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3-Up: 1 Top, 2 Bottom">
    <p:spTree>
      <p:nvGrpSpPr>
        <p:cNvPr id="1" name=""/>
        <p:cNvGrpSpPr/>
        <p:nvPr/>
      </p:nvGrpSpPr>
      <p:grpSpPr>
        <a:xfrm>
          <a:off x="0" y="0"/>
          <a:ext cx="0" cy="0"/>
          <a:chOff x="0" y="0"/>
          <a:chExt cx="0" cy="0"/>
        </a:xfrm>
      </p:grpSpPr>
      <p:sp>
        <p:nvSpPr>
          <p:cNvPr id="28" name="Rectangle 2"/>
          <p:cNvSpPr>
            <a:spLocks noGrp="1"/>
          </p:cNvSpPr>
          <p:nvPr>
            <p:ph type="title"/>
          </p:nvPr>
        </p:nvSpPr>
        <p:spPr>
          <a:xfrm>
            <a:off x="11480800" y="381000"/>
            <a:ext cx="711200" cy="5867400"/>
          </a:xfrm>
          <a:prstGeom prst="rect">
            <a:avLst/>
          </a:prstGeom>
        </p:spPr>
        <p:txBody>
          <a:bodyPr/>
          <a:lstStyle/>
          <a:p>
            <a:pPr eaLnBrk="1" latinLnBrk="1" hangingPunct="1"/>
            <a:r>
              <a:rPr lang="en-US"/>
              <a:t>Click to edit Master title style</a:t>
            </a:r>
            <a:endParaRPr/>
          </a:p>
        </p:txBody>
      </p:sp>
      <p:sp>
        <p:nvSpPr>
          <p:cNvPr id="13" name="Rectangle 8"/>
          <p:cNvSpPr>
            <a:spLocks noGrp="1"/>
          </p:cNvSpPr>
          <p:nvPr>
            <p:ph type="body" sz="quarter" idx="13" hasCustomPrompt="1"/>
          </p:nvPr>
        </p:nvSpPr>
        <p:spPr>
          <a:xfrm>
            <a:off x="406400" y="381000"/>
            <a:ext cx="10769600" cy="228600"/>
          </a:xfrm>
          <a:solidFill>
            <a:schemeClr val="accent6">
              <a:shade val="75000"/>
            </a:schemeClr>
          </a:solidFill>
        </p:spPr>
        <p:txBody>
          <a:bodyPr/>
          <a:lstStyle>
            <a:lvl1pPr eaLnBrk="1" latinLnBrk="0" hangingPunct="1">
              <a:defRPr kumimoji="0" b="1">
                <a:solidFill>
                  <a:schemeClr val="bg1"/>
                </a:solidFill>
              </a:defRPr>
            </a:lvl1pPr>
            <a:extLst/>
          </a:lstStyle>
          <a:p>
            <a:pPr lvl="0"/>
            <a:r>
              <a:rPr kumimoji="0" lang="en-US" dirty="0"/>
              <a:t>Click to add heading</a:t>
            </a:r>
          </a:p>
        </p:txBody>
      </p:sp>
      <p:sp>
        <p:nvSpPr>
          <p:cNvPr id="15" name="Rectangle 11"/>
          <p:cNvSpPr>
            <a:spLocks noGrp="1"/>
          </p:cNvSpPr>
          <p:nvPr>
            <p:ph sz="quarter" idx="15"/>
          </p:nvPr>
        </p:nvSpPr>
        <p:spPr>
          <a:xfrm>
            <a:off x="402336" y="609600"/>
            <a:ext cx="10765536" cy="2706624"/>
          </a:xfrm>
        </p:spPr>
        <p:txBody>
          <a:bodyPr/>
          <a:lstStyle/>
          <a:p>
            <a:pPr lvl="0" eaLnBrk="1" latinLnBrk="1" hangingPunct="1"/>
            <a:r>
              <a:rPr lang="en-US"/>
              <a:t>Click to edit Master text styles</a:t>
            </a:r>
          </a:p>
          <a:p>
            <a:pPr lvl="1" eaLnBrk="1" latinLnBrk="1" hangingPunct="1"/>
            <a:r>
              <a:rPr lang="en-US"/>
              <a:t>Second level</a:t>
            </a:r>
          </a:p>
          <a:p>
            <a:pPr lvl="2" eaLnBrk="1" latinLnBrk="1" hangingPunct="1"/>
            <a:r>
              <a:rPr lang="en-US"/>
              <a:t>Third level</a:t>
            </a:r>
          </a:p>
          <a:p>
            <a:pPr lvl="3" eaLnBrk="1" latinLnBrk="1" hangingPunct="1"/>
            <a:r>
              <a:rPr lang="en-US"/>
              <a:t>Fourth level</a:t>
            </a:r>
          </a:p>
          <a:p>
            <a:pPr lvl="4" eaLnBrk="1" latinLnBrk="1" hangingPunct="1"/>
            <a:r>
              <a:rPr lang="en-US"/>
              <a:t>Fifth level</a:t>
            </a:r>
            <a:endParaRPr/>
          </a:p>
        </p:txBody>
      </p:sp>
      <p:sp>
        <p:nvSpPr>
          <p:cNvPr id="17" name="Rectangle 8"/>
          <p:cNvSpPr>
            <a:spLocks noGrp="1"/>
          </p:cNvSpPr>
          <p:nvPr>
            <p:ph type="body" sz="quarter" idx="16" hasCustomPrompt="1"/>
          </p:nvPr>
        </p:nvSpPr>
        <p:spPr>
          <a:xfrm>
            <a:off x="402336" y="3319272"/>
            <a:ext cx="5287264" cy="228600"/>
          </a:xfrm>
          <a:solidFill>
            <a:schemeClr val="accent6">
              <a:shade val="75000"/>
            </a:schemeClr>
          </a:solidFill>
        </p:spPr>
        <p:txBody>
          <a:bodyPr/>
          <a:lstStyle>
            <a:lvl1pPr eaLnBrk="1" latinLnBrk="0" hangingPunct="1">
              <a:defRPr kumimoji="0" b="1">
                <a:solidFill>
                  <a:schemeClr val="bg1"/>
                </a:solidFill>
              </a:defRPr>
            </a:lvl1pPr>
            <a:extLst/>
          </a:lstStyle>
          <a:p>
            <a:pPr lvl="0"/>
            <a:r>
              <a:rPr kumimoji="0" lang="en-US" dirty="0"/>
              <a:t>Click to add heading</a:t>
            </a:r>
            <a:endParaRPr kumimoji="0" lang="en-US"/>
          </a:p>
        </p:txBody>
      </p:sp>
      <p:sp>
        <p:nvSpPr>
          <p:cNvPr id="18" name="Rectangle 11"/>
          <p:cNvSpPr>
            <a:spLocks noGrp="1"/>
          </p:cNvSpPr>
          <p:nvPr>
            <p:ph sz="quarter" idx="17"/>
          </p:nvPr>
        </p:nvSpPr>
        <p:spPr>
          <a:xfrm>
            <a:off x="402336" y="3547872"/>
            <a:ext cx="5287264" cy="2706624"/>
          </a:xfrm>
        </p:spPr>
        <p:txBody>
          <a:bodyPr/>
          <a:lstStyle/>
          <a:p>
            <a:pPr lvl="0" eaLnBrk="1" latinLnBrk="1" hangingPunct="1"/>
            <a:r>
              <a:rPr lang="en-US"/>
              <a:t>Click to edit Master text styles</a:t>
            </a:r>
          </a:p>
          <a:p>
            <a:pPr lvl="1" eaLnBrk="1" latinLnBrk="1" hangingPunct="1"/>
            <a:r>
              <a:rPr lang="en-US"/>
              <a:t>Second level</a:t>
            </a:r>
          </a:p>
          <a:p>
            <a:pPr lvl="2" eaLnBrk="1" latinLnBrk="1" hangingPunct="1"/>
            <a:r>
              <a:rPr lang="en-US"/>
              <a:t>Third level</a:t>
            </a:r>
          </a:p>
          <a:p>
            <a:pPr lvl="3" eaLnBrk="1" latinLnBrk="1" hangingPunct="1"/>
            <a:r>
              <a:rPr lang="en-US"/>
              <a:t>Fourth level</a:t>
            </a:r>
          </a:p>
          <a:p>
            <a:pPr lvl="4" eaLnBrk="1" latinLnBrk="1" hangingPunct="1"/>
            <a:r>
              <a:rPr lang="en-US"/>
              <a:t>Fifth level</a:t>
            </a:r>
            <a:endParaRPr/>
          </a:p>
        </p:txBody>
      </p:sp>
      <p:sp>
        <p:nvSpPr>
          <p:cNvPr id="21" name="Rectangle 8"/>
          <p:cNvSpPr>
            <a:spLocks noGrp="1"/>
          </p:cNvSpPr>
          <p:nvPr>
            <p:ph type="body" sz="quarter" idx="20" hasCustomPrompt="1"/>
          </p:nvPr>
        </p:nvSpPr>
        <p:spPr>
          <a:xfrm>
            <a:off x="5888736" y="3319272"/>
            <a:ext cx="5287264" cy="228600"/>
          </a:xfrm>
          <a:solidFill>
            <a:schemeClr val="accent6">
              <a:shade val="75000"/>
            </a:schemeClr>
          </a:solidFill>
        </p:spPr>
        <p:txBody>
          <a:bodyPr/>
          <a:lstStyle>
            <a:lvl1pPr eaLnBrk="1" latinLnBrk="0" hangingPunct="1">
              <a:defRPr kumimoji="0" b="1">
                <a:solidFill>
                  <a:schemeClr val="bg1"/>
                </a:solidFill>
              </a:defRPr>
            </a:lvl1pPr>
            <a:extLst/>
          </a:lstStyle>
          <a:p>
            <a:pPr lvl="0"/>
            <a:r>
              <a:rPr kumimoji="0" lang="en-US" dirty="0"/>
              <a:t>Click to add heading</a:t>
            </a:r>
            <a:endParaRPr kumimoji="0" lang="en-US"/>
          </a:p>
        </p:txBody>
      </p:sp>
      <p:sp>
        <p:nvSpPr>
          <p:cNvPr id="23" name="Rectangle 11"/>
          <p:cNvSpPr>
            <a:spLocks noGrp="1"/>
          </p:cNvSpPr>
          <p:nvPr>
            <p:ph sz="quarter" idx="21"/>
          </p:nvPr>
        </p:nvSpPr>
        <p:spPr>
          <a:xfrm>
            <a:off x="5888736" y="3547872"/>
            <a:ext cx="5287264" cy="2706624"/>
          </a:xfrm>
        </p:spPr>
        <p:txBody>
          <a:bodyPr/>
          <a:lstStyle/>
          <a:p>
            <a:pPr lvl="0" eaLnBrk="1" latinLnBrk="1" hangingPunct="1"/>
            <a:r>
              <a:rPr lang="en-US"/>
              <a:t>Click to edit Master text styles</a:t>
            </a:r>
          </a:p>
          <a:p>
            <a:pPr lvl="1" eaLnBrk="1" latinLnBrk="1" hangingPunct="1"/>
            <a:r>
              <a:rPr lang="en-US"/>
              <a:t>Second level</a:t>
            </a:r>
          </a:p>
          <a:p>
            <a:pPr lvl="2" eaLnBrk="1" latinLnBrk="1" hangingPunct="1"/>
            <a:r>
              <a:rPr lang="en-US"/>
              <a:t>Third level</a:t>
            </a:r>
          </a:p>
          <a:p>
            <a:pPr lvl="3" eaLnBrk="1" latinLnBrk="1" hangingPunct="1"/>
            <a:r>
              <a:rPr lang="en-US"/>
              <a:t>Fourth level</a:t>
            </a:r>
          </a:p>
          <a:p>
            <a:pPr lvl="4" eaLnBrk="1" latinLnBrk="1" hangingPunct="1"/>
            <a:r>
              <a:rPr lang="en-US"/>
              <a:t>Fifth level</a:t>
            </a:r>
            <a:endParaRPr/>
          </a:p>
        </p:txBody>
      </p:sp>
      <p:sp>
        <p:nvSpPr>
          <p:cNvPr id="19" name="Rectangle 19"/>
          <p:cNvSpPr>
            <a:spLocks noGrp="1"/>
          </p:cNvSpPr>
          <p:nvPr>
            <p:ph type="dt" sz="half" idx="22"/>
          </p:nvPr>
        </p:nvSpPr>
        <p:spPr>
          <a:xfrm>
            <a:off x="9347200" y="76200"/>
            <a:ext cx="1828800" cy="228600"/>
          </a:xfrm>
          <a:prstGeom prst="rect">
            <a:avLst/>
          </a:prstGeom>
        </p:spPr>
        <p:txBody>
          <a:bodyPr/>
          <a:lstStyle/>
          <a:p>
            <a:pPr algn="r"/>
            <a:endParaRPr kumimoji="0" lang="en-US" dirty="0"/>
          </a:p>
        </p:txBody>
      </p:sp>
      <p:sp>
        <p:nvSpPr>
          <p:cNvPr id="20" name="Rectangle 20"/>
          <p:cNvSpPr>
            <a:spLocks noGrp="1"/>
          </p:cNvSpPr>
          <p:nvPr>
            <p:ph type="sldNum" sz="quarter" idx="23"/>
          </p:nvPr>
        </p:nvSpPr>
        <p:spPr/>
        <p:txBody>
          <a:bodyPr/>
          <a:lstStyle/>
          <a:p>
            <a:pPr algn="r"/>
            <a:fld id="{256D3EEF-DE4E-429D-8EC4-DDC531AFF587}" type="slidenum">
              <a:rPr kumimoji="0" lang="en-US" sz="1000" smtClean="0"/>
              <a:pPr algn="r"/>
              <a:t>‹#›</a:t>
            </a:fld>
            <a:endParaRPr kumimoji="0" lang="en-US" dirty="0"/>
          </a:p>
        </p:txBody>
      </p:sp>
      <p:sp>
        <p:nvSpPr>
          <p:cNvPr id="22" name="Rectangle 22"/>
          <p:cNvSpPr>
            <a:spLocks noGrp="1"/>
          </p:cNvSpPr>
          <p:nvPr>
            <p:ph type="ftr" sz="quarter" idx="24"/>
          </p:nvPr>
        </p:nvSpPr>
        <p:spPr>
          <a:xfrm>
            <a:off x="3119669" y="6477000"/>
            <a:ext cx="4978400" cy="304800"/>
          </a:xfrm>
          <a:prstGeom prst="rect">
            <a:avLst/>
          </a:prstGeom>
        </p:spPr>
        <p:txBody>
          <a:bodyPr/>
          <a:lstStyle/>
          <a:p>
            <a:r>
              <a:rPr kumimoji="0" lang="en-US"/>
              <a:t>Clinical Coding Education    clinicalcodingeducation.com</a:t>
            </a:r>
            <a:endParaRPr kumimoji="0" lang="en-US" dirty="0"/>
          </a:p>
        </p:txBody>
      </p:sp>
    </p:spTree>
    <p:extLst>
      <p:ext uri="{BB962C8B-B14F-4D97-AF65-F5344CB8AC3E}">
        <p14:creationId xmlns:p14="http://schemas.microsoft.com/office/powerpoint/2010/main" val="2897366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4-Up">
    <p:spTree>
      <p:nvGrpSpPr>
        <p:cNvPr id="1" name=""/>
        <p:cNvGrpSpPr/>
        <p:nvPr/>
      </p:nvGrpSpPr>
      <p:grpSpPr>
        <a:xfrm>
          <a:off x="0" y="0"/>
          <a:ext cx="0" cy="0"/>
          <a:chOff x="0" y="0"/>
          <a:chExt cx="0" cy="0"/>
        </a:xfrm>
      </p:grpSpPr>
      <p:sp>
        <p:nvSpPr>
          <p:cNvPr id="19" name="Rectangle 2"/>
          <p:cNvSpPr>
            <a:spLocks noGrp="1"/>
          </p:cNvSpPr>
          <p:nvPr>
            <p:ph type="title"/>
          </p:nvPr>
        </p:nvSpPr>
        <p:spPr>
          <a:xfrm>
            <a:off x="11480800" y="381000"/>
            <a:ext cx="711200" cy="5867400"/>
          </a:xfrm>
          <a:prstGeom prst="rect">
            <a:avLst/>
          </a:prstGeom>
        </p:spPr>
        <p:txBody>
          <a:bodyPr/>
          <a:lstStyle/>
          <a:p>
            <a:pPr eaLnBrk="1" latinLnBrk="1" hangingPunct="1"/>
            <a:r>
              <a:rPr lang="en-US"/>
              <a:t>Click to edit Master title style</a:t>
            </a:r>
            <a:endParaRPr/>
          </a:p>
        </p:txBody>
      </p:sp>
      <p:sp>
        <p:nvSpPr>
          <p:cNvPr id="16" name="Rectangle 8"/>
          <p:cNvSpPr>
            <a:spLocks noGrp="1"/>
          </p:cNvSpPr>
          <p:nvPr>
            <p:ph type="body" sz="quarter" idx="13" hasCustomPrompt="1"/>
          </p:nvPr>
        </p:nvSpPr>
        <p:spPr>
          <a:xfrm>
            <a:off x="406400" y="381000"/>
            <a:ext cx="5283200" cy="228600"/>
          </a:xfrm>
          <a:solidFill>
            <a:schemeClr val="accent6">
              <a:shade val="75000"/>
            </a:schemeClr>
          </a:solidFill>
        </p:spPr>
        <p:txBody>
          <a:bodyPr/>
          <a:lstStyle>
            <a:lvl1pPr eaLnBrk="1" latinLnBrk="0" hangingPunct="1">
              <a:defRPr kumimoji="0" b="1">
                <a:solidFill>
                  <a:schemeClr val="bg1"/>
                </a:solidFill>
              </a:defRPr>
            </a:lvl1pPr>
            <a:extLst/>
          </a:lstStyle>
          <a:p>
            <a:pPr lvl="0"/>
            <a:r>
              <a:rPr kumimoji="0" lang="en-US" dirty="0"/>
              <a:t>Click to add heading</a:t>
            </a:r>
            <a:endParaRPr kumimoji="0" lang="en-US"/>
          </a:p>
        </p:txBody>
      </p:sp>
      <p:sp>
        <p:nvSpPr>
          <p:cNvPr id="17" name="Rectangle 11"/>
          <p:cNvSpPr>
            <a:spLocks noGrp="1"/>
          </p:cNvSpPr>
          <p:nvPr>
            <p:ph sz="quarter" idx="15"/>
          </p:nvPr>
        </p:nvSpPr>
        <p:spPr>
          <a:xfrm>
            <a:off x="406400" y="609600"/>
            <a:ext cx="5283200" cy="2706624"/>
          </a:xfrm>
        </p:spPr>
        <p:txBody>
          <a:bodyPr/>
          <a:lstStyle/>
          <a:p>
            <a:pPr lvl="0" eaLnBrk="1" latinLnBrk="1" hangingPunct="1"/>
            <a:r>
              <a:rPr lang="en-US"/>
              <a:t>Click to edit Master text styles</a:t>
            </a:r>
          </a:p>
          <a:p>
            <a:pPr lvl="1" eaLnBrk="1" latinLnBrk="1" hangingPunct="1"/>
            <a:r>
              <a:rPr lang="en-US"/>
              <a:t>Second level</a:t>
            </a:r>
          </a:p>
          <a:p>
            <a:pPr lvl="2" eaLnBrk="1" latinLnBrk="1" hangingPunct="1"/>
            <a:r>
              <a:rPr lang="en-US"/>
              <a:t>Third level</a:t>
            </a:r>
          </a:p>
          <a:p>
            <a:pPr lvl="3" eaLnBrk="1" latinLnBrk="1" hangingPunct="1"/>
            <a:r>
              <a:rPr lang="en-US"/>
              <a:t>Fourth level</a:t>
            </a:r>
          </a:p>
          <a:p>
            <a:pPr lvl="4" eaLnBrk="1" latinLnBrk="1" hangingPunct="1"/>
            <a:r>
              <a:rPr lang="en-US"/>
              <a:t>Fifth level</a:t>
            </a:r>
            <a:endParaRPr/>
          </a:p>
        </p:txBody>
      </p:sp>
      <p:sp>
        <p:nvSpPr>
          <p:cNvPr id="18" name="Rectangle 8"/>
          <p:cNvSpPr>
            <a:spLocks noGrp="1"/>
          </p:cNvSpPr>
          <p:nvPr>
            <p:ph type="body" sz="quarter" idx="16" hasCustomPrompt="1"/>
          </p:nvPr>
        </p:nvSpPr>
        <p:spPr>
          <a:xfrm>
            <a:off x="402336" y="3319272"/>
            <a:ext cx="5287264" cy="228600"/>
          </a:xfrm>
          <a:solidFill>
            <a:schemeClr val="accent6">
              <a:shade val="75000"/>
            </a:schemeClr>
          </a:solidFill>
        </p:spPr>
        <p:txBody>
          <a:bodyPr/>
          <a:lstStyle>
            <a:lvl1pPr eaLnBrk="1" latinLnBrk="0" hangingPunct="1">
              <a:defRPr kumimoji="0" b="1">
                <a:solidFill>
                  <a:schemeClr val="bg1"/>
                </a:solidFill>
              </a:defRPr>
            </a:lvl1pPr>
            <a:extLst/>
          </a:lstStyle>
          <a:p>
            <a:pPr lvl="0"/>
            <a:r>
              <a:rPr kumimoji="0" lang="en-US" dirty="0"/>
              <a:t>Click to add heading</a:t>
            </a:r>
            <a:endParaRPr kumimoji="0" lang="en-US"/>
          </a:p>
        </p:txBody>
      </p:sp>
      <p:sp>
        <p:nvSpPr>
          <p:cNvPr id="20" name="Rectangle 11"/>
          <p:cNvSpPr>
            <a:spLocks noGrp="1"/>
          </p:cNvSpPr>
          <p:nvPr>
            <p:ph sz="quarter" idx="17"/>
          </p:nvPr>
        </p:nvSpPr>
        <p:spPr>
          <a:xfrm>
            <a:off x="402336" y="3547872"/>
            <a:ext cx="5287264" cy="2706624"/>
          </a:xfrm>
        </p:spPr>
        <p:txBody>
          <a:bodyPr/>
          <a:lstStyle/>
          <a:p>
            <a:pPr lvl="0" eaLnBrk="1" latinLnBrk="1" hangingPunct="1"/>
            <a:r>
              <a:rPr lang="en-US"/>
              <a:t>Click to edit Master text styles</a:t>
            </a:r>
          </a:p>
          <a:p>
            <a:pPr lvl="1" eaLnBrk="1" latinLnBrk="1" hangingPunct="1"/>
            <a:r>
              <a:rPr lang="en-US"/>
              <a:t>Second level</a:t>
            </a:r>
          </a:p>
          <a:p>
            <a:pPr lvl="2" eaLnBrk="1" latinLnBrk="1" hangingPunct="1"/>
            <a:r>
              <a:rPr lang="en-US"/>
              <a:t>Third level</a:t>
            </a:r>
          </a:p>
          <a:p>
            <a:pPr lvl="3" eaLnBrk="1" latinLnBrk="1" hangingPunct="1"/>
            <a:r>
              <a:rPr lang="en-US"/>
              <a:t>Fourth level</a:t>
            </a:r>
          </a:p>
          <a:p>
            <a:pPr lvl="4" eaLnBrk="1" latinLnBrk="1" hangingPunct="1"/>
            <a:r>
              <a:rPr lang="en-US"/>
              <a:t>Fifth level</a:t>
            </a:r>
            <a:endParaRPr/>
          </a:p>
        </p:txBody>
      </p:sp>
      <p:sp>
        <p:nvSpPr>
          <p:cNvPr id="21" name="Rectangle 8"/>
          <p:cNvSpPr>
            <a:spLocks noGrp="1"/>
          </p:cNvSpPr>
          <p:nvPr>
            <p:ph type="body" sz="quarter" idx="18" hasCustomPrompt="1"/>
          </p:nvPr>
        </p:nvSpPr>
        <p:spPr>
          <a:xfrm>
            <a:off x="5892800" y="381000"/>
            <a:ext cx="5283200" cy="228600"/>
          </a:xfrm>
          <a:solidFill>
            <a:schemeClr val="accent6">
              <a:shade val="75000"/>
            </a:schemeClr>
          </a:solidFill>
        </p:spPr>
        <p:txBody>
          <a:bodyPr/>
          <a:lstStyle>
            <a:lvl1pPr eaLnBrk="1" latinLnBrk="0" hangingPunct="1">
              <a:defRPr kumimoji="0" b="1">
                <a:solidFill>
                  <a:schemeClr val="bg1"/>
                </a:solidFill>
              </a:defRPr>
            </a:lvl1pPr>
            <a:extLst/>
          </a:lstStyle>
          <a:p>
            <a:pPr lvl="0"/>
            <a:r>
              <a:rPr kumimoji="0" lang="en-US" dirty="0"/>
              <a:t>Click to add heading</a:t>
            </a:r>
            <a:endParaRPr kumimoji="0" lang="en-US"/>
          </a:p>
        </p:txBody>
      </p:sp>
      <p:sp>
        <p:nvSpPr>
          <p:cNvPr id="24" name="Rectangle 11"/>
          <p:cNvSpPr>
            <a:spLocks noGrp="1"/>
          </p:cNvSpPr>
          <p:nvPr>
            <p:ph sz="quarter" idx="19"/>
          </p:nvPr>
        </p:nvSpPr>
        <p:spPr>
          <a:xfrm>
            <a:off x="5892800" y="609600"/>
            <a:ext cx="5283200" cy="2706624"/>
          </a:xfrm>
        </p:spPr>
        <p:txBody>
          <a:bodyPr/>
          <a:lstStyle/>
          <a:p>
            <a:pPr lvl="0" eaLnBrk="1" latinLnBrk="1" hangingPunct="1"/>
            <a:r>
              <a:rPr lang="en-US"/>
              <a:t>Click to edit Master text styles</a:t>
            </a:r>
          </a:p>
          <a:p>
            <a:pPr lvl="1" eaLnBrk="1" latinLnBrk="1" hangingPunct="1"/>
            <a:r>
              <a:rPr lang="en-US"/>
              <a:t>Second level</a:t>
            </a:r>
          </a:p>
          <a:p>
            <a:pPr lvl="2" eaLnBrk="1" latinLnBrk="1" hangingPunct="1"/>
            <a:r>
              <a:rPr lang="en-US"/>
              <a:t>Third level</a:t>
            </a:r>
          </a:p>
          <a:p>
            <a:pPr lvl="3" eaLnBrk="1" latinLnBrk="1" hangingPunct="1"/>
            <a:r>
              <a:rPr lang="en-US"/>
              <a:t>Fourth level</a:t>
            </a:r>
          </a:p>
          <a:p>
            <a:pPr lvl="4" eaLnBrk="1" latinLnBrk="1" hangingPunct="1"/>
            <a:r>
              <a:rPr lang="en-US"/>
              <a:t>Fifth level</a:t>
            </a:r>
            <a:endParaRPr/>
          </a:p>
        </p:txBody>
      </p:sp>
      <p:sp>
        <p:nvSpPr>
          <p:cNvPr id="25" name="Rectangle 8"/>
          <p:cNvSpPr>
            <a:spLocks noGrp="1"/>
          </p:cNvSpPr>
          <p:nvPr>
            <p:ph type="body" sz="quarter" idx="20" hasCustomPrompt="1"/>
          </p:nvPr>
        </p:nvSpPr>
        <p:spPr>
          <a:xfrm>
            <a:off x="5888736" y="3319272"/>
            <a:ext cx="5287264" cy="228600"/>
          </a:xfrm>
          <a:solidFill>
            <a:schemeClr val="accent6">
              <a:shade val="75000"/>
            </a:schemeClr>
          </a:solidFill>
        </p:spPr>
        <p:txBody>
          <a:bodyPr/>
          <a:lstStyle>
            <a:lvl1pPr eaLnBrk="1" latinLnBrk="0" hangingPunct="1">
              <a:defRPr kumimoji="0" b="1">
                <a:solidFill>
                  <a:schemeClr val="bg1"/>
                </a:solidFill>
              </a:defRPr>
            </a:lvl1pPr>
            <a:extLst/>
          </a:lstStyle>
          <a:p>
            <a:pPr lvl="0"/>
            <a:r>
              <a:rPr kumimoji="0" lang="en-US" dirty="0"/>
              <a:t>Click to add heading</a:t>
            </a:r>
            <a:endParaRPr kumimoji="0" lang="en-US"/>
          </a:p>
        </p:txBody>
      </p:sp>
      <p:sp>
        <p:nvSpPr>
          <p:cNvPr id="26" name="Rectangle 11"/>
          <p:cNvSpPr>
            <a:spLocks noGrp="1"/>
          </p:cNvSpPr>
          <p:nvPr>
            <p:ph sz="quarter" idx="21"/>
          </p:nvPr>
        </p:nvSpPr>
        <p:spPr>
          <a:xfrm>
            <a:off x="5888736" y="3547872"/>
            <a:ext cx="5287264" cy="2706624"/>
          </a:xfrm>
        </p:spPr>
        <p:txBody>
          <a:bodyPr/>
          <a:lstStyle/>
          <a:p>
            <a:pPr lvl="0" eaLnBrk="1" latinLnBrk="1" hangingPunct="1"/>
            <a:r>
              <a:rPr lang="en-US"/>
              <a:t>Click to edit Master text styles</a:t>
            </a:r>
          </a:p>
          <a:p>
            <a:pPr lvl="1" eaLnBrk="1" latinLnBrk="1" hangingPunct="1"/>
            <a:r>
              <a:rPr lang="en-US"/>
              <a:t>Second level</a:t>
            </a:r>
          </a:p>
          <a:p>
            <a:pPr lvl="2" eaLnBrk="1" latinLnBrk="1" hangingPunct="1"/>
            <a:r>
              <a:rPr lang="en-US"/>
              <a:t>Third level</a:t>
            </a:r>
          </a:p>
          <a:p>
            <a:pPr lvl="3" eaLnBrk="1" latinLnBrk="1" hangingPunct="1"/>
            <a:r>
              <a:rPr lang="en-US"/>
              <a:t>Fourth level</a:t>
            </a:r>
          </a:p>
          <a:p>
            <a:pPr lvl="4" eaLnBrk="1" latinLnBrk="1" hangingPunct="1"/>
            <a:r>
              <a:rPr lang="en-US"/>
              <a:t>Fifth level</a:t>
            </a:r>
            <a:endParaRPr/>
          </a:p>
        </p:txBody>
      </p:sp>
      <p:sp>
        <p:nvSpPr>
          <p:cNvPr id="23" name="Rectangle 23"/>
          <p:cNvSpPr>
            <a:spLocks noGrp="1"/>
          </p:cNvSpPr>
          <p:nvPr>
            <p:ph type="dt" sz="half" idx="22"/>
          </p:nvPr>
        </p:nvSpPr>
        <p:spPr>
          <a:xfrm>
            <a:off x="9347200" y="76200"/>
            <a:ext cx="1828800" cy="228600"/>
          </a:xfrm>
          <a:prstGeom prst="rect">
            <a:avLst/>
          </a:prstGeom>
        </p:spPr>
        <p:txBody>
          <a:bodyPr/>
          <a:lstStyle/>
          <a:p>
            <a:pPr algn="r"/>
            <a:endParaRPr kumimoji="0" lang="en-US" dirty="0"/>
          </a:p>
        </p:txBody>
      </p:sp>
      <p:sp>
        <p:nvSpPr>
          <p:cNvPr id="27" name="Rectangle 27"/>
          <p:cNvSpPr>
            <a:spLocks noGrp="1"/>
          </p:cNvSpPr>
          <p:nvPr>
            <p:ph type="sldNum" sz="quarter" idx="23"/>
          </p:nvPr>
        </p:nvSpPr>
        <p:spPr/>
        <p:txBody>
          <a:bodyPr/>
          <a:lstStyle/>
          <a:p>
            <a:pPr algn="r"/>
            <a:fld id="{256D3EEF-DE4E-429D-8EC4-DDC531AFF587}" type="slidenum">
              <a:rPr kumimoji="0" lang="en-US" sz="1000" smtClean="0"/>
              <a:pPr algn="r"/>
              <a:t>‹#›</a:t>
            </a:fld>
            <a:endParaRPr kumimoji="0" lang="en-US" dirty="0"/>
          </a:p>
        </p:txBody>
      </p:sp>
      <p:sp>
        <p:nvSpPr>
          <p:cNvPr id="28" name="Rectangle 28"/>
          <p:cNvSpPr>
            <a:spLocks noGrp="1"/>
          </p:cNvSpPr>
          <p:nvPr>
            <p:ph type="ftr" sz="quarter" idx="24"/>
          </p:nvPr>
        </p:nvSpPr>
        <p:spPr>
          <a:xfrm>
            <a:off x="3119669" y="6477000"/>
            <a:ext cx="4978400" cy="304800"/>
          </a:xfrm>
          <a:prstGeom prst="rect">
            <a:avLst/>
          </a:prstGeom>
        </p:spPr>
        <p:txBody>
          <a:bodyPr/>
          <a:lstStyle/>
          <a:p>
            <a:r>
              <a:rPr kumimoji="0" lang="en-US"/>
              <a:t>Clinical Coding Education    clinicalcodingeducation.com</a:t>
            </a:r>
            <a:endParaRPr kumimoji="0" lang="en-US" dirty="0"/>
          </a:p>
        </p:txBody>
      </p:sp>
    </p:spTree>
    <p:extLst>
      <p:ext uri="{BB962C8B-B14F-4D97-AF65-F5344CB8AC3E}">
        <p14:creationId xmlns:p14="http://schemas.microsoft.com/office/powerpoint/2010/main" val="8266542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10"/>
          <p:cNvSpPr/>
          <p:nvPr/>
        </p:nvSpPr>
        <p:spPr>
          <a:xfrm>
            <a:off x="11480800" y="0"/>
            <a:ext cx="711200" cy="6858000"/>
          </a:xfrm>
          <a:prstGeom prst="rect">
            <a:avLst/>
          </a:prstGeom>
          <a:solidFill>
            <a:schemeClr val="accent1">
              <a:lumMod val="75000"/>
            </a:schemeClr>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p>
            <a:pPr algn="ctr"/>
            <a:endParaRPr kumimoji="0" lang="en-US" sz="1800" dirty="0"/>
          </a:p>
        </p:txBody>
      </p:sp>
      <p:sp>
        <p:nvSpPr>
          <p:cNvPr id="3" name="Rectangle 3"/>
          <p:cNvSpPr>
            <a:spLocks noGrp="1"/>
          </p:cNvSpPr>
          <p:nvPr>
            <p:ph type="body" idx="1"/>
          </p:nvPr>
        </p:nvSpPr>
        <p:spPr>
          <a:xfrm>
            <a:off x="406400" y="1222512"/>
            <a:ext cx="10769600" cy="5025887"/>
          </a:xfrm>
          <a:prstGeom prst="rect">
            <a:avLst/>
          </a:prstGeom>
        </p:spPr>
        <p:txBody>
          <a:bodyPr vert="horz">
            <a:normAutofit/>
          </a:bodyPr>
          <a:lstStyle/>
          <a:p>
            <a:pPr lvl="0" eaLnBrk="1" latinLnBrk="1" hangingPunct="1"/>
            <a:r>
              <a:rPr kumimoji="0" lang="en-US" dirty="0"/>
              <a:t>Click to edit Master text styles</a:t>
            </a:r>
          </a:p>
          <a:p>
            <a:pPr lvl="1" eaLnBrk="1" latinLnBrk="1" hangingPunct="1"/>
            <a:r>
              <a:rPr kumimoji="0" lang="en-US" dirty="0"/>
              <a:t>Second level</a:t>
            </a:r>
          </a:p>
          <a:p>
            <a:pPr lvl="2" eaLnBrk="1" latinLnBrk="1" hangingPunct="1"/>
            <a:r>
              <a:rPr kumimoji="0" lang="en-US" dirty="0"/>
              <a:t>Third level</a:t>
            </a:r>
          </a:p>
          <a:p>
            <a:pPr lvl="3" eaLnBrk="1" latinLnBrk="1" hangingPunct="1"/>
            <a:r>
              <a:rPr kumimoji="0" lang="en-US" dirty="0"/>
              <a:t>Fourth level</a:t>
            </a:r>
          </a:p>
          <a:p>
            <a:pPr lvl="4" eaLnBrk="1" latinLnBrk="1" hangingPunct="1"/>
            <a:r>
              <a:rPr kumimoji="0" lang="en-US" dirty="0"/>
              <a:t>Fifth level</a:t>
            </a:r>
          </a:p>
        </p:txBody>
      </p:sp>
      <p:sp>
        <p:nvSpPr>
          <p:cNvPr id="6" name="Rectangle 6"/>
          <p:cNvSpPr>
            <a:spLocks noGrp="1"/>
          </p:cNvSpPr>
          <p:nvPr>
            <p:ph type="sldNum" sz="quarter" idx="4"/>
          </p:nvPr>
        </p:nvSpPr>
        <p:spPr>
          <a:xfrm>
            <a:off x="9855200" y="6492874"/>
            <a:ext cx="1320800" cy="304800"/>
          </a:xfrm>
          <a:prstGeom prst="rect">
            <a:avLst/>
          </a:prstGeom>
        </p:spPr>
        <p:txBody>
          <a:bodyPr vert="horz" anchor="ctr"/>
          <a:lstStyle>
            <a:lvl1pPr algn="r" eaLnBrk="1" latinLnBrk="0" hangingPunct="1">
              <a:defRPr kumimoji="0" sz="1000"/>
            </a:lvl1pPr>
            <a:extLst/>
          </a:lstStyle>
          <a:p>
            <a:pPr algn="r"/>
            <a:fld id="{256D3EEF-DE4E-429D-8EC4-DDC531AFF587}" type="slidenum">
              <a:rPr kumimoji="0" lang="en-US" sz="1000" smtClean="0"/>
              <a:pPr algn="r"/>
              <a:t>‹#›</a:t>
            </a:fld>
            <a:endParaRPr kumimoji="0" lang="en-US" sz="1000" dirty="0"/>
          </a:p>
        </p:txBody>
      </p:sp>
      <p:sp>
        <p:nvSpPr>
          <p:cNvPr id="11" name="Rectangle 10"/>
          <p:cNvSpPr/>
          <p:nvPr/>
        </p:nvSpPr>
        <p:spPr>
          <a:xfrm>
            <a:off x="0" y="0"/>
            <a:ext cx="101600" cy="6858000"/>
          </a:xfrm>
          <a:prstGeom prst="rect">
            <a:avLst/>
          </a:prstGeom>
          <a:solidFill>
            <a:schemeClr val="accent4"/>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p>
            <a:pPr algn="ctr"/>
            <a:endParaRPr kumimoji="0" lang="en-US" sz="1800" dirty="0"/>
          </a:p>
        </p:txBody>
      </p:sp>
      <p:sp>
        <p:nvSpPr>
          <p:cNvPr id="5" name="Title Placeholder 4">
            <a:extLst>
              <a:ext uri="{FF2B5EF4-FFF2-40B4-BE49-F238E27FC236}">
                <a16:creationId xmlns:a16="http://schemas.microsoft.com/office/drawing/2014/main" id="{B02E7540-06D3-441A-ABA5-5C0420557F55}"/>
              </a:ext>
            </a:extLst>
          </p:cNvPr>
          <p:cNvSpPr>
            <a:spLocks noGrp="1"/>
          </p:cNvSpPr>
          <p:nvPr>
            <p:ph type="title"/>
          </p:nvPr>
        </p:nvSpPr>
        <p:spPr>
          <a:xfrm>
            <a:off x="406400" y="365126"/>
            <a:ext cx="10947400" cy="628786"/>
          </a:xfrm>
          <a:prstGeom prst="rect">
            <a:avLst/>
          </a:prstGeom>
          <a:solidFill>
            <a:srgbClr val="2073AE"/>
          </a:solidFill>
        </p:spPr>
        <p:txBody>
          <a:bodyPr vert="horz" lIns="91440" tIns="45720" rIns="91440" bIns="45720" rtlCol="0" anchor="ctr">
            <a:normAutofit/>
          </a:bodyPr>
          <a:lstStyle/>
          <a:p>
            <a:r>
              <a:rPr lang="en-US" dirty="0"/>
              <a:t>Click to edit Master title style</a:t>
            </a:r>
            <a:endParaRPr lang="en-AU" dirty="0"/>
          </a:p>
        </p:txBody>
      </p:sp>
      <p:sp>
        <p:nvSpPr>
          <p:cNvPr id="15" name="Rectangle 9">
            <a:extLst>
              <a:ext uri="{FF2B5EF4-FFF2-40B4-BE49-F238E27FC236}">
                <a16:creationId xmlns:a16="http://schemas.microsoft.com/office/drawing/2014/main" id="{787C3AB6-A48E-4CE4-8C3E-07873280D7F0}"/>
              </a:ext>
            </a:extLst>
          </p:cNvPr>
          <p:cNvSpPr txBox="1">
            <a:spLocks/>
          </p:cNvSpPr>
          <p:nvPr userDrawn="1"/>
        </p:nvSpPr>
        <p:spPr>
          <a:xfrm>
            <a:off x="3812875" y="6476999"/>
            <a:ext cx="4456482" cy="304800"/>
          </a:xfrm>
          <a:prstGeom prst="rect">
            <a:avLst/>
          </a:prstGeom>
        </p:spPr>
        <p:txBody>
          <a:bodyPr vert="horz" anchor="ctr"/>
          <a:lstStyle>
            <a:defPPr>
              <a:defRPr lang="en-US"/>
            </a:defPPr>
            <a:lvl1pPr marL="0" algn="ctr" defTabSz="914400" rtl="0" eaLnBrk="1" latinLnBrk="0" hangingPunct="1">
              <a:defRPr kumimoji="0" sz="1000" kern="1200">
                <a:solidFill>
                  <a:sysClr val="windowText" lastClr="000000"/>
                </a:solidFill>
                <a:latin typeface="Century" panose="02040604050505020304" pitchFamily="18"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b="0" i="1" dirty="0">
                <a:latin typeface="+mj-lt"/>
              </a:rPr>
              <a:t>    Clinical Coding Education                    eHealth Education </a:t>
            </a:r>
          </a:p>
        </p:txBody>
      </p:sp>
      <p:pic>
        <p:nvPicPr>
          <p:cNvPr id="16" name="Picture 15" descr="Logo, icon, company name&#10;&#10;Description automatically generated">
            <a:extLst>
              <a:ext uri="{FF2B5EF4-FFF2-40B4-BE49-F238E27FC236}">
                <a16:creationId xmlns:a16="http://schemas.microsoft.com/office/drawing/2014/main" id="{A787A683-F366-4BCD-ACA7-8EA80964CAB9}"/>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3576380" y="6378571"/>
            <a:ext cx="422782" cy="439800"/>
          </a:xfrm>
          <a:prstGeom prst="rect">
            <a:avLst/>
          </a:prstGeom>
        </p:spPr>
      </p:pic>
      <p:pic>
        <p:nvPicPr>
          <p:cNvPr id="9" name="Picture 8" descr="Logo&#10;&#10;Description automatically generated">
            <a:extLst>
              <a:ext uri="{FF2B5EF4-FFF2-40B4-BE49-F238E27FC236}">
                <a16:creationId xmlns:a16="http://schemas.microsoft.com/office/drawing/2014/main" id="{6C476F60-33D3-4929-AC86-CBD63CA8A701}"/>
              </a:ext>
            </a:extLst>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7675933" y="6248399"/>
            <a:ext cx="549275" cy="549275"/>
          </a:xfrm>
          <a:prstGeom prst="rect">
            <a:avLst/>
          </a:prstGeom>
        </p:spPr>
      </p:pic>
    </p:spTree>
    <p:extLst>
      <p:ext uri="{BB962C8B-B14F-4D97-AF65-F5344CB8AC3E}">
        <p14:creationId xmlns:p14="http://schemas.microsoft.com/office/powerpoint/2010/main" val="1833855117"/>
      </p:ext>
    </p:extLst>
  </p:cSld>
  <p:clrMap bg1="lt1" tx1="dk1" bg2="lt2" tx2="dk2" accent1="accent1" accent2="accent2" accent3="accent3" accent4="accent4" accent5="accent5" accent6="accent6" hlink="hlink" folHlink="folHlink"/>
  <p:sldLayoutIdLst>
    <p:sldLayoutId id="2147483662" r:id="rId1"/>
    <p:sldLayoutId id="2147483667" r:id="rId2"/>
    <p:sldLayoutId id="2147483664" r:id="rId3"/>
    <p:sldLayoutId id="2147483665"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 id="2147483678" r:id="rId15"/>
  </p:sldLayoutIdLst>
  <p:hf hdr="0" ftr="0" dt="0"/>
  <p:txStyles>
    <p:titleStyle>
      <a:lvl1pPr algn="l" rtl="0" eaLnBrk="1" latinLnBrk="0" hangingPunct="1">
        <a:spcBef>
          <a:spcPct val="0"/>
        </a:spcBef>
        <a:buNone/>
        <a:defRPr kumimoji="0" sz="2400" cap="small" spc="0" baseline="0">
          <a:solidFill>
            <a:schemeClr val="bg1"/>
          </a:solidFill>
          <a:latin typeface="+mj-lt"/>
          <a:ea typeface="+mj-ea"/>
          <a:cs typeface="+mj-cs"/>
        </a:defRPr>
      </a:lvl1pPr>
      <a:extLst/>
    </p:titleStyle>
    <p:bodyStyle>
      <a:lvl1pPr marL="0" marR="0" indent="0" algn="l" rtl="0" eaLnBrk="1" latinLnBrk="0" hangingPunct="1">
        <a:spcBef>
          <a:spcPct val="20000"/>
        </a:spcBef>
        <a:buFontTx/>
        <a:buNone/>
        <a:defRPr kumimoji="0" sz="2400">
          <a:solidFill>
            <a:schemeClr val="tx1"/>
          </a:solidFill>
          <a:latin typeface="+mn-lt"/>
          <a:ea typeface="+mn-ea"/>
          <a:cs typeface="+mn-cs"/>
        </a:defRPr>
      </a:lvl1pPr>
      <a:lvl2pPr marL="742950" indent="-285750" algn="l" rtl="0" eaLnBrk="1" latinLnBrk="0" hangingPunct="1">
        <a:spcBef>
          <a:spcPct val="20000"/>
        </a:spcBef>
        <a:buFontTx/>
        <a:buNone/>
        <a:defRPr kumimoji="0" sz="2400">
          <a:solidFill>
            <a:schemeClr val="tx1"/>
          </a:solidFill>
          <a:latin typeface="+mn-lt"/>
          <a:ea typeface="+mn-ea"/>
          <a:cs typeface="+mn-cs"/>
        </a:defRPr>
      </a:lvl2pPr>
      <a:lvl3pPr marL="1143000" indent="-228600" algn="l" rtl="0" eaLnBrk="1" latinLnBrk="0" hangingPunct="1">
        <a:spcBef>
          <a:spcPct val="20000"/>
        </a:spcBef>
        <a:buFontTx/>
        <a:buNone/>
        <a:defRPr kumimoji="0" sz="2400">
          <a:solidFill>
            <a:schemeClr val="tx1"/>
          </a:solidFill>
          <a:latin typeface="+mn-lt"/>
          <a:ea typeface="+mn-ea"/>
          <a:cs typeface="+mn-cs"/>
        </a:defRPr>
      </a:lvl3pPr>
      <a:lvl4pPr marL="1600200" indent="-228600" algn="l" rtl="0" eaLnBrk="1" latinLnBrk="0" hangingPunct="1">
        <a:spcBef>
          <a:spcPct val="20000"/>
        </a:spcBef>
        <a:buFontTx/>
        <a:buNone/>
        <a:defRPr kumimoji="0" sz="2400">
          <a:solidFill>
            <a:schemeClr val="tx1"/>
          </a:solidFill>
          <a:latin typeface="+mn-lt"/>
          <a:ea typeface="+mn-ea"/>
          <a:cs typeface="+mn-cs"/>
        </a:defRPr>
      </a:lvl4pPr>
      <a:lvl5pPr marL="2057400" indent="-228600" algn="l" rtl="0" eaLnBrk="1" latinLnBrk="0" hangingPunct="1">
        <a:spcBef>
          <a:spcPct val="20000"/>
        </a:spcBef>
        <a:buFontTx/>
        <a:buNone/>
        <a:defRPr kumimoji="0" sz="2400">
          <a:solidFill>
            <a:schemeClr val="tx1"/>
          </a:solidFill>
          <a:latin typeface="+mn-lt"/>
          <a:ea typeface="+mn-ea"/>
          <a:cs typeface="+mn-cs"/>
        </a:defRPr>
      </a:lvl5pPr>
      <a:lvl6pPr marL="2514600" indent="-228600" algn="l" rtl="0" eaLnBrk="1" latinLnBrk="0" hangingPunct="1">
        <a:spcBef>
          <a:spcPct val="20000"/>
        </a:spcBef>
        <a:buChar char="•"/>
        <a:defRPr kumimoji="0" sz="2000">
          <a:solidFill>
            <a:schemeClr val="tx1"/>
          </a:solidFill>
          <a:latin typeface="+mn-lt"/>
          <a:ea typeface="+mn-ea"/>
          <a:cs typeface="+mn-cs"/>
        </a:defRPr>
      </a:lvl6pPr>
      <a:lvl7pPr marL="2971800" indent="-228600" algn="l" rtl="0" eaLnBrk="1" latinLnBrk="0" hangingPunct="1">
        <a:spcBef>
          <a:spcPct val="20000"/>
        </a:spcBef>
        <a:buChar char="•"/>
        <a:defRPr kumimoji="0" sz="2000">
          <a:solidFill>
            <a:schemeClr val="tx1"/>
          </a:solidFill>
          <a:latin typeface="+mn-lt"/>
          <a:ea typeface="+mn-ea"/>
          <a:cs typeface="+mn-cs"/>
        </a:defRPr>
      </a:lvl7pPr>
      <a:lvl8pPr marL="3429000" indent="-228600" algn="l" rtl="0" eaLnBrk="1" latinLnBrk="0" hangingPunct="1">
        <a:spcBef>
          <a:spcPct val="20000"/>
        </a:spcBef>
        <a:buChar char="•"/>
        <a:defRPr kumimoji="0" sz="2000">
          <a:solidFill>
            <a:schemeClr val="tx1"/>
          </a:solidFill>
          <a:latin typeface="+mn-lt"/>
          <a:ea typeface="+mn-ea"/>
          <a:cs typeface="+mn-cs"/>
        </a:defRPr>
      </a:lvl8pPr>
      <a:lvl9pPr marL="3886200" indent="-228600" algn="l" rtl="0" eaLnBrk="1" latinLnBrk="0" hangingPunct="1">
        <a:spcBef>
          <a:spcPct val="20000"/>
        </a:spcBef>
        <a:buChar char="•"/>
        <a:defRPr kumimoji="0" sz="2000">
          <a:solidFill>
            <a:schemeClr val="tx1"/>
          </a:solidFill>
          <a:latin typeface="+mn-lt"/>
          <a:ea typeface="+mn-ea"/>
          <a:cs typeface="+mn-cs"/>
        </a:defRPr>
      </a:lvl9pPr>
      <a:extLst/>
    </p:bodyStyle>
    <p:otherStyle>
      <a:lvl1pPr marL="0" algn="l" rtl="0" eaLnBrk="1" latinLnBrk="0" hangingPunct="1">
        <a:defRPr kumimoji="0">
          <a:solidFill>
            <a:schemeClr val="tx1"/>
          </a:solidFill>
          <a:latin typeface="+mn-lt"/>
          <a:ea typeface="+mn-ea"/>
          <a:cs typeface="+mn-cs"/>
        </a:defRPr>
      </a:lvl1pPr>
      <a:lvl2pPr marL="457200" algn="l" rtl="0" eaLnBrk="1" latinLnBrk="0" hangingPunct="1">
        <a:defRPr kumimoji="0">
          <a:solidFill>
            <a:schemeClr val="tx1"/>
          </a:solidFill>
          <a:latin typeface="+mn-lt"/>
          <a:ea typeface="+mn-ea"/>
          <a:cs typeface="+mn-cs"/>
        </a:defRPr>
      </a:lvl2pPr>
      <a:lvl3pPr marL="914400" algn="l" rtl="0" eaLnBrk="1" latinLnBrk="0" hangingPunct="1">
        <a:defRPr kumimoji="0">
          <a:solidFill>
            <a:schemeClr val="tx1"/>
          </a:solidFill>
          <a:latin typeface="+mn-lt"/>
          <a:ea typeface="+mn-ea"/>
          <a:cs typeface="+mn-cs"/>
        </a:defRPr>
      </a:lvl3pPr>
      <a:lvl4pPr marL="1371600" algn="l" rtl="0" eaLnBrk="1" latinLnBrk="0" hangingPunct="1">
        <a:defRPr kumimoji="0">
          <a:solidFill>
            <a:schemeClr val="tx1"/>
          </a:solidFill>
          <a:latin typeface="+mn-lt"/>
          <a:ea typeface="+mn-ea"/>
          <a:cs typeface="+mn-cs"/>
        </a:defRPr>
      </a:lvl4pPr>
      <a:lvl5pPr marL="1828800" algn="l" rtl="0" eaLnBrk="1" latinLnBrk="0" hangingPunct="1">
        <a:defRPr kumimoji="0">
          <a:solidFill>
            <a:schemeClr val="tx1"/>
          </a:solidFill>
          <a:latin typeface="+mn-lt"/>
          <a:ea typeface="+mn-ea"/>
          <a:cs typeface="+mn-cs"/>
        </a:defRPr>
      </a:lvl5pPr>
      <a:lvl6pPr marL="2286000" algn="l" rtl="0" eaLnBrk="1" latinLnBrk="0" hangingPunct="1">
        <a:defRPr kumimoji="0">
          <a:solidFill>
            <a:schemeClr val="tx1"/>
          </a:solidFill>
          <a:latin typeface="+mn-lt"/>
          <a:ea typeface="+mn-ea"/>
          <a:cs typeface="+mn-cs"/>
        </a:defRPr>
      </a:lvl6pPr>
      <a:lvl7pPr marL="2743200" algn="l" rtl="0" eaLnBrk="1" latinLnBrk="0" hangingPunct="1">
        <a:defRPr kumimoji="0">
          <a:solidFill>
            <a:schemeClr val="tx1"/>
          </a:solidFill>
          <a:latin typeface="+mn-lt"/>
          <a:ea typeface="+mn-ea"/>
          <a:cs typeface="+mn-cs"/>
        </a:defRPr>
      </a:lvl7pPr>
      <a:lvl8pPr marL="3200400" algn="l" rtl="0" eaLnBrk="1" latinLnBrk="0" hangingPunct="1">
        <a:defRPr kumimoji="0">
          <a:solidFill>
            <a:schemeClr val="tx1"/>
          </a:solidFill>
          <a:latin typeface="+mn-lt"/>
          <a:ea typeface="+mn-ea"/>
          <a:cs typeface="+mn-cs"/>
        </a:defRPr>
      </a:lvl8pPr>
      <a:lvl9pPr marL="3657600" algn="l" rtl="0" eaLnBrk="1" latinLnBrk="0" hangingPunct="1">
        <a:defRPr kumimoji="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1828800" y="381001"/>
            <a:ext cx="8077200" cy="755073"/>
          </a:xfrm>
        </p:spPr>
        <p:txBody>
          <a:bodyPr>
            <a:normAutofit/>
          </a:bodyPr>
          <a:lstStyle/>
          <a:p>
            <a:r>
              <a:rPr lang="en-US" sz="3600" dirty="0"/>
              <a:t>Ready for the next session?</a:t>
            </a:r>
            <a:endParaRPr lang="en-GB" sz="3600" dirty="0"/>
          </a:p>
        </p:txBody>
      </p:sp>
      <p:sp>
        <p:nvSpPr>
          <p:cNvPr id="4" name="Content Placeholder 3"/>
          <p:cNvSpPr>
            <a:spLocks noGrp="1"/>
          </p:cNvSpPr>
          <p:nvPr>
            <p:ph sz="quarter" idx="15"/>
          </p:nvPr>
        </p:nvSpPr>
        <p:spPr>
          <a:xfrm>
            <a:off x="1828800" y="1385456"/>
            <a:ext cx="8077200" cy="4862945"/>
          </a:xfrm>
        </p:spPr>
        <p:txBody>
          <a:bodyPr>
            <a:normAutofit/>
          </a:bodyPr>
          <a:lstStyle/>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endParaRPr lang="en-GB" sz="2800" dirty="0"/>
          </a:p>
        </p:txBody>
      </p:sp>
      <p:pic>
        <p:nvPicPr>
          <p:cNvPr id="5" name="Picture 4"/>
          <p:cNvPicPr>
            <a:picLocks noChangeAspect="1"/>
          </p:cNvPicPr>
          <p:nvPr/>
        </p:nvPicPr>
        <p:blipFill>
          <a:blip r:embed="rId3"/>
          <a:stretch>
            <a:fillRect/>
          </a:stretch>
        </p:blipFill>
        <p:spPr>
          <a:xfrm>
            <a:off x="2240437" y="1237004"/>
            <a:ext cx="4973163" cy="5017477"/>
          </a:xfrm>
          <a:prstGeom prst="rect">
            <a:avLst/>
          </a:prstGeom>
        </p:spPr>
      </p:pic>
      <p:sp>
        <p:nvSpPr>
          <p:cNvPr id="6" name="TextBox 5"/>
          <p:cNvSpPr txBox="1"/>
          <p:nvPr/>
        </p:nvSpPr>
        <p:spPr>
          <a:xfrm>
            <a:off x="7123521" y="3498904"/>
            <a:ext cx="2828042" cy="369332"/>
          </a:xfrm>
          <a:prstGeom prst="rect">
            <a:avLst/>
          </a:prstGeom>
          <a:noFill/>
        </p:spPr>
        <p:txBody>
          <a:bodyPr wrap="square" rtlCol="0">
            <a:spAutoFit/>
          </a:bodyPr>
          <a:lstStyle/>
          <a:p>
            <a:r>
              <a:rPr lang="en-US" dirty="0"/>
              <a:t>Big red kangaroo</a:t>
            </a:r>
            <a:endParaRPr lang="en-GB" dirty="0"/>
          </a:p>
        </p:txBody>
      </p:sp>
    </p:spTree>
    <p:extLst>
      <p:ext uri="{BB962C8B-B14F-4D97-AF65-F5344CB8AC3E}">
        <p14:creationId xmlns:p14="http://schemas.microsoft.com/office/powerpoint/2010/main" val="29113852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3C269D0-412B-BD36-1CB1-72163BB2D47B}"/>
              </a:ext>
            </a:extLst>
          </p:cNvPr>
          <p:cNvSpPr>
            <a:spLocks noGrp="1"/>
          </p:cNvSpPr>
          <p:nvPr>
            <p:ph type="body" sz="quarter" idx="13"/>
          </p:nvPr>
        </p:nvSpPr>
        <p:spPr/>
        <p:txBody>
          <a:bodyPr/>
          <a:lstStyle/>
          <a:p>
            <a:r>
              <a:rPr lang="en-AU" dirty="0"/>
              <a:t>Kidney replacement therapy – day stay dialysis</a:t>
            </a:r>
          </a:p>
        </p:txBody>
      </p:sp>
      <p:sp>
        <p:nvSpPr>
          <p:cNvPr id="3" name="Content Placeholder 2">
            <a:extLst>
              <a:ext uri="{FF2B5EF4-FFF2-40B4-BE49-F238E27FC236}">
                <a16:creationId xmlns:a16="http://schemas.microsoft.com/office/drawing/2014/main" id="{579AEFEE-6069-087C-CA9C-ADB80580FD8A}"/>
              </a:ext>
            </a:extLst>
          </p:cNvPr>
          <p:cNvSpPr>
            <a:spLocks noGrp="1"/>
          </p:cNvSpPr>
          <p:nvPr>
            <p:ph sz="quarter" idx="15"/>
          </p:nvPr>
        </p:nvSpPr>
        <p:spPr/>
        <p:txBody>
          <a:bodyPr>
            <a:normAutofit/>
          </a:bodyPr>
          <a:lstStyle/>
          <a:p>
            <a:pPr marL="838200">
              <a:lnSpc>
                <a:spcPct val="150000"/>
              </a:lnSpc>
            </a:pPr>
            <a:r>
              <a:rPr lang="en-US" sz="3200" dirty="0">
                <a:solidFill>
                  <a:srgbClr val="FFFFFF"/>
                </a:solidFill>
                <a:effectLst/>
                <a:highlight>
                  <a:srgbClr val="000000"/>
                </a:highlight>
                <a:latin typeface="Calibri" panose="020F0502020204030204" pitchFamily="34" charset="0"/>
                <a:ea typeface="Times New Roman" panose="02020603050405020304" pitchFamily="18" charset="0"/>
                <a:cs typeface="Times New Roman" panose="02020603050405020304" pitchFamily="18" charset="0"/>
              </a:rPr>
              <a:t>IF</a:t>
            </a:r>
            <a:r>
              <a:rPr lang="en-US" sz="3200" dirty="0">
                <a:effectLst/>
                <a:latin typeface="Calibri" panose="020F0502020204030204" pitchFamily="34" charset="0"/>
                <a:ea typeface="Times New Roman" panose="02020603050405020304" pitchFamily="18" charset="0"/>
                <a:cs typeface="Times New Roman" panose="02020603050405020304" pitchFamily="18" charset="0"/>
              </a:rPr>
              <a:t> Chronic kidney disease and admission </a:t>
            </a:r>
            <a:r>
              <a:rPr lang="en-US" sz="3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for </a:t>
            </a:r>
            <a:r>
              <a:rPr lang="en-US" sz="3200" u="sng"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day-stay</a:t>
            </a:r>
            <a:r>
              <a:rPr lang="en-US" sz="3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dialysis</a:t>
            </a:r>
            <a:endParaRPr lang="en-AU" sz="3200" dirty="0">
              <a:effectLst/>
              <a:latin typeface="Calibri" panose="020F0502020204030204" pitchFamily="34" charset="0"/>
              <a:ea typeface="Times New Roman" panose="02020603050405020304" pitchFamily="18" charset="0"/>
              <a:cs typeface="Times New Roman" panose="02020603050405020304" pitchFamily="18" charset="0"/>
            </a:endParaRPr>
          </a:p>
          <a:p>
            <a:pPr marL="1350645">
              <a:lnSpc>
                <a:spcPct val="150000"/>
              </a:lnSpc>
            </a:pPr>
            <a:r>
              <a:rPr lang="en-US" sz="3200" dirty="0">
                <a:solidFill>
                  <a:srgbClr val="FFFFFF"/>
                </a:solidFill>
                <a:effectLst/>
                <a:highlight>
                  <a:srgbClr val="000000"/>
                </a:highlight>
                <a:latin typeface="Calibri" panose="020F0502020204030204" pitchFamily="34" charset="0"/>
                <a:ea typeface="Times New Roman" panose="02020603050405020304" pitchFamily="18" charset="0"/>
                <a:cs typeface="Times New Roman" panose="02020603050405020304" pitchFamily="18" charset="0"/>
              </a:rPr>
              <a:t>THEN</a:t>
            </a:r>
            <a:r>
              <a:rPr lang="en-US" sz="3200" dirty="0">
                <a:effectLst/>
                <a:latin typeface="Calibri" panose="020F0502020204030204" pitchFamily="34" charset="0"/>
                <a:ea typeface="Times New Roman" panose="02020603050405020304" pitchFamily="18" charset="0"/>
                <a:cs typeface="Times New Roman" panose="02020603050405020304" pitchFamily="18" charset="0"/>
              </a:rPr>
              <a:t> code </a:t>
            </a:r>
            <a:r>
              <a:rPr lang="en-AU" sz="3200" dirty="0">
                <a:effectLst/>
                <a:latin typeface="Calibri" panose="020F0502020204030204" pitchFamily="34" charset="0"/>
                <a:ea typeface="Times New Roman" panose="02020603050405020304" pitchFamily="18" charset="0"/>
                <a:cs typeface="Times New Roman" panose="02020603050405020304" pitchFamily="18" charset="0"/>
              </a:rPr>
              <a:t>z49.- </a:t>
            </a:r>
          </a:p>
          <a:p>
            <a:pPr marL="1789113">
              <a:lnSpc>
                <a:spcPct val="150000"/>
              </a:lnSpc>
            </a:pPr>
            <a:r>
              <a:rPr lang="en-US" sz="3200" dirty="0">
                <a:solidFill>
                  <a:srgbClr val="FFFFFF"/>
                </a:solidFill>
                <a:effectLst/>
                <a:highlight>
                  <a:srgbClr val="000000"/>
                </a:highlight>
                <a:latin typeface="Calibri" panose="020F0502020204030204" pitchFamily="34" charset="0"/>
                <a:ea typeface="Times New Roman" panose="02020603050405020304" pitchFamily="18" charset="0"/>
                <a:cs typeface="Times New Roman" panose="02020603050405020304" pitchFamily="18" charset="0"/>
              </a:rPr>
              <a:t>AND</a:t>
            </a:r>
            <a:r>
              <a:rPr lang="en-US" sz="3200"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3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CKD is not coded</a:t>
            </a:r>
          </a:p>
          <a:p>
            <a:pPr marL="1789113"/>
            <a:endParaRPr lang="en-US" sz="32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a:p>
            <a:pPr marL="806450"/>
            <a:r>
              <a:rPr lang="en-US" sz="32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U</a:t>
            </a:r>
            <a:r>
              <a:rPr lang="en-AU" sz="3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se of Z49.- assumes that the patient has CKD.</a:t>
            </a:r>
            <a:endParaRPr lang="en-AU" sz="3200" dirty="0"/>
          </a:p>
        </p:txBody>
      </p:sp>
      <p:sp>
        <p:nvSpPr>
          <p:cNvPr id="4" name="Slide Number Placeholder 3">
            <a:extLst>
              <a:ext uri="{FF2B5EF4-FFF2-40B4-BE49-F238E27FC236}">
                <a16:creationId xmlns:a16="http://schemas.microsoft.com/office/drawing/2014/main" id="{6024ED00-67B6-A408-2F93-BCA91639596C}"/>
              </a:ext>
            </a:extLst>
          </p:cNvPr>
          <p:cNvSpPr>
            <a:spLocks noGrp="1"/>
          </p:cNvSpPr>
          <p:nvPr>
            <p:ph type="sldNum" sz="quarter" idx="17"/>
          </p:nvPr>
        </p:nvSpPr>
        <p:spPr/>
        <p:txBody>
          <a:bodyPr/>
          <a:lstStyle/>
          <a:p>
            <a:fld id="{256D3EEF-DE4E-429D-8EC4-DDC531AFF587}" type="slidenum">
              <a:rPr lang="en-US" smtClean="0"/>
              <a:pPr/>
              <a:t>10</a:t>
            </a:fld>
            <a:endParaRPr lang="en-US" dirty="0"/>
          </a:p>
        </p:txBody>
      </p:sp>
    </p:spTree>
    <p:extLst>
      <p:ext uri="{BB962C8B-B14F-4D97-AF65-F5344CB8AC3E}">
        <p14:creationId xmlns:p14="http://schemas.microsoft.com/office/powerpoint/2010/main" val="16311068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907973A-3795-9A9A-3D47-36B75BF6C3C5}"/>
              </a:ext>
            </a:extLst>
          </p:cNvPr>
          <p:cNvSpPr>
            <a:spLocks noGrp="1"/>
          </p:cNvSpPr>
          <p:nvPr>
            <p:ph type="body" sz="quarter" idx="13"/>
          </p:nvPr>
        </p:nvSpPr>
        <p:spPr/>
        <p:txBody>
          <a:bodyPr/>
          <a:lstStyle/>
          <a:p>
            <a:r>
              <a:rPr lang="en-AU" dirty="0"/>
              <a:t>Kidney replacement therapy – kidney transplant</a:t>
            </a:r>
          </a:p>
        </p:txBody>
      </p:sp>
      <p:sp>
        <p:nvSpPr>
          <p:cNvPr id="3" name="Content Placeholder 2">
            <a:extLst>
              <a:ext uri="{FF2B5EF4-FFF2-40B4-BE49-F238E27FC236}">
                <a16:creationId xmlns:a16="http://schemas.microsoft.com/office/drawing/2014/main" id="{FFD8CF23-5CEF-E618-0F49-6D904B8D0C05}"/>
              </a:ext>
            </a:extLst>
          </p:cNvPr>
          <p:cNvSpPr>
            <a:spLocks noGrp="1"/>
          </p:cNvSpPr>
          <p:nvPr>
            <p:ph sz="quarter" idx="15"/>
          </p:nvPr>
        </p:nvSpPr>
        <p:spPr/>
        <p:txBody>
          <a:bodyPr>
            <a:noAutofit/>
          </a:bodyPr>
          <a:lstStyle/>
          <a:p>
            <a:pPr marL="450215"/>
            <a:r>
              <a:rPr lang="en-AU" sz="22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2200" dirty="0">
                <a:solidFill>
                  <a:srgbClr val="FFFFFF"/>
                </a:solidFill>
                <a:effectLst/>
                <a:highlight>
                  <a:srgbClr val="000000"/>
                </a:highlight>
                <a:latin typeface="Calibri" panose="020F0502020204030204" pitchFamily="34" charset="0"/>
                <a:ea typeface="Times New Roman" panose="02020603050405020304" pitchFamily="18" charset="0"/>
                <a:cs typeface="Times New Roman" panose="02020603050405020304" pitchFamily="18" charset="0"/>
              </a:rPr>
              <a:t>IF</a:t>
            </a:r>
            <a:r>
              <a:rPr lang="en-US" sz="2200" dirty="0">
                <a:effectLst/>
                <a:latin typeface="Calibri" panose="020F0502020204030204" pitchFamily="34" charset="0"/>
                <a:ea typeface="Times New Roman" panose="02020603050405020304" pitchFamily="18" charset="0"/>
                <a:cs typeface="Times New Roman" panose="02020603050405020304" pitchFamily="18" charset="0"/>
              </a:rPr>
              <a:t> Chronic </a:t>
            </a:r>
            <a:r>
              <a:rPr lang="en-US" sz="2200" dirty="0">
                <a:latin typeface="Calibri" panose="020F0502020204030204" pitchFamily="34" charset="0"/>
                <a:ea typeface="Times New Roman" panose="02020603050405020304" pitchFamily="18" charset="0"/>
                <a:cs typeface="Times New Roman" panose="02020603050405020304" pitchFamily="18" charset="0"/>
              </a:rPr>
              <a:t>kidney disease meets the requirements of ACS 0001 or 0002 or  1438</a:t>
            </a:r>
            <a:endParaRPr lang="en-AU" sz="2200" dirty="0">
              <a:effectLst/>
              <a:latin typeface="Calibri" panose="020F0502020204030204" pitchFamily="34" charset="0"/>
              <a:ea typeface="Times New Roman" panose="02020603050405020304" pitchFamily="18" charset="0"/>
              <a:cs typeface="Times New Roman" panose="02020603050405020304" pitchFamily="18" charset="0"/>
            </a:endParaRPr>
          </a:p>
          <a:p>
            <a:pPr marL="1031240"/>
            <a:r>
              <a:rPr lang="en-US" sz="2200" dirty="0">
                <a:solidFill>
                  <a:srgbClr val="FFFFFF"/>
                </a:solidFill>
                <a:effectLst/>
                <a:highlight>
                  <a:srgbClr val="000000"/>
                </a:highlight>
                <a:latin typeface="Calibri" panose="020F0502020204030204" pitchFamily="34" charset="0"/>
                <a:ea typeface="Times New Roman" panose="02020603050405020304" pitchFamily="18" charset="0"/>
                <a:cs typeface="Times New Roman" panose="02020603050405020304" pitchFamily="18" charset="0"/>
              </a:rPr>
              <a:t>AND</a:t>
            </a:r>
            <a:r>
              <a:rPr lang="en-US" sz="2200"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kidney transplant status</a:t>
            </a:r>
            <a:endParaRPr lang="en-AU" sz="2200" dirty="0">
              <a:effectLst/>
              <a:latin typeface="Calibri" panose="020F0502020204030204" pitchFamily="34" charset="0"/>
              <a:ea typeface="Times New Roman" panose="02020603050405020304" pitchFamily="18" charset="0"/>
              <a:cs typeface="Times New Roman" panose="02020603050405020304" pitchFamily="18" charset="0"/>
            </a:endParaRPr>
          </a:p>
          <a:p>
            <a:pPr marL="1350645"/>
            <a:r>
              <a:rPr lang="en-US" sz="2200" dirty="0">
                <a:solidFill>
                  <a:srgbClr val="FFFFFF"/>
                </a:solidFill>
                <a:effectLst/>
                <a:highlight>
                  <a:srgbClr val="000000"/>
                </a:highlight>
                <a:latin typeface="Calibri" panose="020F0502020204030204" pitchFamily="34" charset="0"/>
                <a:ea typeface="Times New Roman" panose="02020603050405020304" pitchFamily="18" charset="0"/>
                <a:cs typeface="Times New Roman" panose="02020603050405020304" pitchFamily="18" charset="0"/>
              </a:rPr>
              <a:t>THEN</a:t>
            </a:r>
            <a:r>
              <a:rPr lang="en-US" sz="2200" dirty="0">
                <a:effectLst/>
                <a:latin typeface="Calibri" panose="020F0502020204030204" pitchFamily="34" charset="0"/>
                <a:ea typeface="Times New Roman" panose="02020603050405020304" pitchFamily="18" charset="0"/>
                <a:cs typeface="Times New Roman" panose="02020603050405020304" pitchFamily="18" charset="0"/>
              </a:rPr>
              <a:t> code CKD Stage 3</a:t>
            </a:r>
            <a:endParaRPr lang="en-AU" sz="2200" dirty="0">
              <a:effectLst/>
              <a:latin typeface="Calibri" panose="020F0502020204030204" pitchFamily="34" charset="0"/>
              <a:ea typeface="Times New Roman" panose="02020603050405020304" pitchFamily="18" charset="0"/>
              <a:cs typeface="Times New Roman" panose="02020603050405020304" pitchFamily="18" charset="0"/>
            </a:endParaRPr>
          </a:p>
          <a:p>
            <a:pPr marL="1350645"/>
            <a:r>
              <a:rPr lang="en-AU" sz="2200" dirty="0">
                <a:effectLst/>
                <a:latin typeface="Calibri" panose="020F0502020204030204" pitchFamily="34" charset="0"/>
                <a:ea typeface="Times New Roman" panose="02020603050405020304" pitchFamily="18" charset="0"/>
                <a:cs typeface="Times New Roman" panose="02020603050405020304" pitchFamily="18" charset="0"/>
              </a:rPr>
              <a:t> </a:t>
            </a:r>
          </a:p>
          <a:p>
            <a:pPr marL="838200"/>
            <a:r>
              <a:rPr lang="en-US" sz="2200" dirty="0">
                <a:solidFill>
                  <a:srgbClr val="FFFFFF"/>
                </a:solidFill>
                <a:effectLst/>
                <a:highlight>
                  <a:srgbClr val="000000"/>
                </a:highlight>
                <a:latin typeface="Calibri" panose="020F0502020204030204" pitchFamily="34" charset="0"/>
                <a:ea typeface="Times New Roman" panose="02020603050405020304" pitchFamily="18" charset="0"/>
                <a:cs typeface="Times New Roman" panose="02020603050405020304" pitchFamily="18" charset="0"/>
              </a:rPr>
              <a:t>IF</a:t>
            </a:r>
            <a:r>
              <a:rPr lang="en-US" sz="2200" dirty="0">
                <a:effectLst/>
                <a:latin typeface="Calibri" panose="020F0502020204030204" pitchFamily="34" charset="0"/>
                <a:ea typeface="Times New Roman" panose="02020603050405020304" pitchFamily="18" charset="0"/>
                <a:cs typeface="Times New Roman" panose="02020603050405020304" pitchFamily="18" charset="0"/>
              </a:rPr>
              <a:t> The patient is admitted and is dependent on kidney dialysis</a:t>
            </a:r>
            <a:endParaRPr lang="en-AU" sz="2200" dirty="0">
              <a:effectLst/>
              <a:latin typeface="Calibri" panose="020F0502020204030204" pitchFamily="34" charset="0"/>
              <a:ea typeface="Times New Roman" panose="02020603050405020304" pitchFamily="18" charset="0"/>
              <a:cs typeface="Times New Roman" panose="02020603050405020304" pitchFamily="18" charset="0"/>
            </a:endParaRPr>
          </a:p>
          <a:p>
            <a:pPr marL="1031240"/>
            <a:r>
              <a:rPr lang="en-US" sz="2200" dirty="0">
                <a:solidFill>
                  <a:srgbClr val="FFFFFF"/>
                </a:solidFill>
                <a:effectLst/>
                <a:highlight>
                  <a:srgbClr val="000000"/>
                </a:highlight>
                <a:latin typeface="Calibri" panose="020F0502020204030204" pitchFamily="34" charset="0"/>
                <a:ea typeface="Times New Roman" panose="02020603050405020304" pitchFamily="18" charset="0"/>
                <a:cs typeface="Times New Roman" panose="02020603050405020304" pitchFamily="18" charset="0"/>
              </a:rPr>
              <a:t>AND</a:t>
            </a:r>
            <a:r>
              <a:rPr lang="en-US" sz="2200"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kidney dialysis is not performed during the admission</a:t>
            </a:r>
            <a:endParaRPr lang="en-AU" sz="2200" dirty="0">
              <a:effectLst/>
              <a:latin typeface="Calibri" panose="020F0502020204030204" pitchFamily="34" charset="0"/>
              <a:ea typeface="Times New Roman" panose="02020603050405020304" pitchFamily="18" charset="0"/>
              <a:cs typeface="Times New Roman" panose="02020603050405020304" pitchFamily="18" charset="0"/>
            </a:endParaRPr>
          </a:p>
          <a:p>
            <a:pPr marL="1350645"/>
            <a:r>
              <a:rPr lang="en-US" sz="2200" dirty="0">
                <a:solidFill>
                  <a:srgbClr val="FFFFFF"/>
                </a:solidFill>
                <a:effectLst/>
                <a:highlight>
                  <a:srgbClr val="000000"/>
                </a:highlight>
                <a:latin typeface="Calibri" panose="020F0502020204030204" pitchFamily="34" charset="0"/>
                <a:ea typeface="Times New Roman" panose="02020603050405020304" pitchFamily="18" charset="0"/>
                <a:cs typeface="Times New Roman" panose="02020603050405020304" pitchFamily="18" charset="0"/>
              </a:rPr>
              <a:t>AND</a:t>
            </a:r>
            <a:r>
              <a:rPr lang="en-US" sz="2200"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the kidney dialysis status meets the requirements of </a:t>
            </a:r>
            <a:r>
              <a:rPr lang="en-US" sz="2200" dirty="0">
                <a:solidFill>
                  <a:srgbClr val="FF0000"/>
                </a:solidFill>
                <a:effectLst/>
                <a:latin typeface="Symbol" panose="05050102010706020507" pitchFamily="18" charset="2"/>
                <a:ea typeface="Times New Roman" panose="02020603050405020304" pitchFamily="18" charset="0"/>
                <a:cs typeface="Symbol" panose="05050102010706020507" pitchFamily="18" charset="2"/>
              </a:rPr>
              <a:t>Ñ</a:t>
            </a:r>
            <a:r>
              <a:rPr lang="en-US" sz="2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ACS 0002</a:t>
            </a:r>
            <a:endParaRPr lang="en-AU" sz="2200" dirty="0">
              <a:effectLst/>
              <a:latin typeface="Calibri" panose="020F0502020204030204" pitchFamily="34" charset="0"/>
              <a:ea typeface="Times New Roman" panose="02020603050405020304" pitchFamily="18" charset="0"/>
              <a:cs typeface="Times New Roman" panose="02020603050405020304" pitchFamily="18" charset="0"/>
            </a:endParaRPr>
          </a:p>
          <a:p>
            <a:pPr marL="1620520"/>
            <a:r>
              <a:rPr lang="en-US" sz="2200" dirty="0">
                <a:solidFill>
                  <a:srgbClr val="FFFFFF"/>
                </a:solidFill>
                <a:effectLst/>
                <a:highlight>
                  <a:srgbClr val="000000"/>
                </a:highlight>
                <a:latin typeface="Calibri" panose="020F0502020204030204" pitchFamily="34" charset="0"/>
                <a:ea typeface="Times New Roman" panose="02020603050405020304" pitchFamily="18" charset="0"/>
                <a:cs typeface="Times New Roman" panose="02020603050405020304" pitchFamily="18" charset="0"/>
              </a:rPr>
              <a:t>THEN</a:t>
            </a:r>
            <a:r>
              <a:rPr lang="en-US" sz="2200" dirty="0">
                <a:effectLst/>
                <a:latin typeface="Calibri" panose="020F0502020204030204" pitchFamily="34" charset="0"/>
                <a:ea typeface="Times New Roman" panose="02020603050405020304" pitchFamily="18" charset="0"/>
                <a:cs typeface="Times New Roman" panose="02020603050405020304" pitchFamily="18" charset="0"/>
              </a:rPr>
              <a:t> code Z99.2 </a:t>
            </a:r>
            <a:r>
              <a:rPr lang="en-US" sz="2200" i="1" dirty="0">
                <a:effectLst/>
                <a:latin typeface="Calibri" panose="020F0502020204030204" pitchFamily="34" charset="0"/>
                <a:ea typeface="Times New Roman" panose="02020603050405020304" pitchFamily="18" charset="0"/>
                <a:cs typeface="Times New Roman" panose="02020603050405020304" pitchFamily="18" charset="0"/>
              </a:rPr>
              <a:t>Dependence on kidney dialysis</a:t>
            </a:r>
            <a:endParaRPr lang="en-AU" sz="2200" dirty="0">
              <a:effectLst/>
              <a:latin typeface="Calibri" panose="020F0502020204030204" pitchFamily="34" charset="0"/>
              <a:ea typeface="Times New Roman" panose="02020603050405020304" pitchFamily="18" charset="0"/>
              <a:cs typeface="Times New Roman" panose="02020603050405020304" pitchFamily="18" charset="0"/>
            </a:endParaRPr>
          </a:p>
          <a:p>
            <a:pPr marL="1350645"/>
            <a:r>
              <a:rPr lang="en-AU" sz="2200" dirty="0">
                <a:effectLst/>
                <a:latin typeface="Calibri" panose="020F0502020204030204" pitchFamily="34" charset="0"/>
                <a:ea typeface="Times New Roman" panose="02020603050405020304" pitchFamily="18" charset="0"/>
                <a:cs typeface="Times New Roman" panose="02020603050405020304" pitchFamily="18" charset="0"/>
              </a:rPr>
              <a:t> </a:t>
            </a:r>
          </a:p>
          <a:p>
            <a:pPr marL="838200"/>
            <a:r>
              <a:rPr lang="en-US" sz="2200" dirty="0">
                <a:solidFill>
                  <a:srgbClr val="FFFFFF"/>
                </a:solidFill>
                <a:effectLst/>
                <a:highlight>
                  <a:srgbClr val="000000"/>
                </a:highlight>
                <a:latin typeface="Calibri" panose="020F0502020204030204" pitchFamily="34" charset="0"/>
                <a:ea typeface="Times New Roman" panose="02020603050405020304" pitchFamily="18" charset="0"/>
                <a:cs typeface="Times New Roman" panose="02020603050405020304" pitchFamily="18" charset="0"/>
              </a:rPr>
              <a:t>IF</a:t>
            </a:r>
            <a:r>
              <a:rPr lang="en-US" sz="2200" dirty="0">
                <a:effectLst/>
                <a:latin typeface="Calibri" panose="020F0502020204030204" pitchFamily="34" charset="0"/>
                <a:ea typeface="Times New Roman" panose="02020603050405020304" pitchFamily="18" charset="0"/>
                <a:cs typeface="Times New Roman" panose="02020603050405020304" pitchFamily="18" charset="0"/>
              </a:rPr>
              <a:t> The patient is admitted and has a kidney transplant status</a:t>
            </a:r>
            <a:endParaRPr lang="en-AU" sz="2200" dirty="0">
              <a:effectLst/>
              <a:latin typeface="Calibri" panose="020F0502020204030204" pitchFamily="34" charset="0"/>
              <a:ea typeface="Times New Roman" panose="02020603050405020304" pitchFamily="18" charset="0"/>
              <a:cs typeface="Times New Roman" panose="02020603050405020304" pitchFamily="18" charset="0"/>
            </a:endParaRPr>
          </a:p>
          <a:p>
            <a:pPr marL="1031240"/>
            <a:r>
              <a:rPr lang="en-US" sz="2200" dirty="0">
                <a:solidFill>
                  <a:srgbClr val="FFFFFF"/>
                </a:solidFill>
                <a:effectLst/>
                <a:highlight>
                  <a:srgbClr val="000000"/>
                </a:highlight>
                <a:latin typeface="Calibri" panose="020F0502020204030204" pitchFamily="34" charset="0"/>
                <a:ea typeface="Times New Roman" panose="02020603050405020304" pitchFamily="18" charset="0"/>
                <a:cs typeface="Times New Roman" panose="02020603050405020304" pitchFamily="18" charset="0"/>
              </a:rPr>
              <a:t>AND</a:t>
            </a:r>
            <a:r>
              <a:rPr lang="en-US" sz="2200"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kidney transplant status meets the requirements of </a:t>
            </a:r>
            <a:r>
              <a:rPr lang="en-US" sz="2200" dirty="0">
                <a:solidFill>
                  <a:srgbClr val="FF0000"/>
                </a:solidFill>
                <a:effectLst/>
                <a:latin typeface="Symbol" panose="05050102010706020507" pitchFamily="18" charset="2"/>
                <a:ea typeface="Times New Roman" panose="02020603050405020304" pitchFamily="18" charset="0"/>
                <a:cs typeface="Symbol" panose="05050102010706020507" pitchFamily="18" charset="2"/>
              </a:rPr>
              <a:t>Ñ</a:t>
            </a:r>
            <a:r>
              <a:rPr lang="en-US" sz="2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ACS 0002</a:t>
            </a:r>
            <a:endParaRPr lang="en-AU" sz="2200" dirty="0">
              <a:effectLst/>
              <a:latin typeface="Calibri" panose="020F0502020204030204" pitchFamily="34" charset="0"/>
              <a:ea typeface="Times New Roman" panose="02020603050405020304" pitchFamily="18" charset="0"/>
              <a:cs typeface="Times New Roman" panose="02020603050405020304" pitchFamily="18" charset="0"/>
            </a:endParaRPr>
          </a:p>
          <a:p>
            <a:pPr marL="1350645"/>
            <a:r>
              <a:rPr lang="en-US" sz="2200" dirty="0">
                <a:solidFill>
                  <a:srgbClr val="FFFFFF"/>
                </a:solidFill>
                <a:effectLst/>
                <a:highlight>
                  <a:srgbClr val="000000"/>
                </a:highlight>
                <a:latin typeface="Calibri" panose="020F0502020204030204" pitchFamily="34" charset="0"/>
                <a:ea typeface="Times New Roman" panose="02020603050405020304" pitchFamily="18" charset="0"/>
                <a:cs typeface="Times New Roman" panose="02020603050405020304" pitchFamily="18" charset="0"/>
              </a:rPr>
              <a:t>THEN</a:t>
            </a:r>
            <a:r>
              <a:rPr lang="en-US" sz="2200" dirty="0">
                <a:effectLst/>
                <a:latin typeface="Calibri" panose="020F0502020204030204" pitchFamily="34" charset="0"/>
                <a:ea typeface="Times New Roman" panose="02020603050405020304" pitchFamily="18" charset="0"/>
                <a:cs typeface="Times New Roman" panose="02020603050405020304" pitchFamily="18" charset="0"/>
              </a:rPr>
              <a:t> code Z94.0 </a:t>
            </a:r>
            <a:r>
              <a:rPr lang="en-US" sz="2200" i="1" dirty="0">
                <a:effectLst/>
                <a:latin typeface="Calibri" panose="020F0502020204030204" pitchFamily="34" charset="0"/>
                <a:ea typeface="Times New Roman" panose="02020603050405020304" pitchFamily="18" charset="0"/>
                <a:cs typeface="Times New Roman" panose="02020603050405020304" pitchFamily="18" charset="0"/>
              </a:rPr>
              <a:t>Kidney transplant status</a:t>
            </a:r>
            <a:endParaRPr lang="en-AU" sz="2200" dirty="0">
              <a:effectLst/>
              <a:latin typeface="Calibri" panose="020F0502020204030204" pitchFamily="34" charset="0"/>
              <a:ea typeface="Times New Roman" panose="02020603050405020304" pitchFamily="18" charset="0"/>
              <a:cs typeface="Times New Roman" panose="02020603050405020304" pitchFamily="18" charset="0"/>
            </a:endParaRPr>
          </a:p>
          <a:p>
            <a:pPr marL="1710690"/>
            <a:r>
              <a:rPr lang="en-US" sz="2200" dirty="0">
                <a:solidFill>
                  <a:srgbClr val="FFFFFF"/>
                </a:solidFill>
                <a:effectLst/>
                <a:highlight>
                  <a:srgbClr val="000000"/>
                </a:highlight>
                <a:latin typeface="Calibri" panose="020F0502020204030204" pitchFamily="34" charset="0"/>
                <a:ea typeface="Times New Roman" panose="02020603050405020304" pitchFamily="18" charset="0"/>
                <a:cs typeface="Times New Roman" panose="02020603050405020304" pitchFamily="18" charset="0"/>
              </a:rPr>
              <a:t>AND</a:t>
            </a:r>
            <a:r>
              <a:rPr lang="en-US" sz="2200"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code N18.3 Stage 3 CKD.</a:t>
            </a:r>
            <a:endParaRPr lang="en-AU" sz="2200" dirty="0"/>
          </a:p>
        </p:txBody>
      </p:sp>
      <p:sp>
        <p:nvSpPr>
          <p:cNvPr id="4" name="Slide Number Placeholder 3">
            <a:extLst>
              <a:ext uri="{FF2B5EF4-FFF2-40B4-BE49-F238E27FC236}">
                <a16:creationId xmlns:a16="http://schemas.microsoft.com/office/drawing/2014/main" id="{4B3E8DF8-FB97-E008-D509-135155453E8E}"/>
              </a:ext>
            </a:extLst>
          </p:cNvPr>
          <p:cNvSpPr>
            <a:spLocks noGrp="1"/>
          </p:cNvSpPr>
          <p:nvPr>
            <p:ph type="sldNum" sz="quarter" idx="17"/>
          </p:nvPr>
        </p:nvSpPr>
        <p:spPr/>
        <p:txBody>
          <a:bodyPr/>
          <a:lstStyle/>
          <a:p>
            <a:fld id="{256D3EEF-DE4E-429D-8EC4-DDC531AFF587}" type="slidenum">
              <a:rPr lang="en-US" smtClean="0"/>
              <a:pPr/>
              <a:t>11</a:t>
            </a:fld>
            <a:endParaRPr lang="en-US" dirty="0"/>
          </a:p>
        </p:txBody>
      </p:sp>
    </p:spTree>
    <p:extLst>
      <p:ext uri="{BB962C8B-B14F-4D97-AF65-F5344CB8AC3E}">
        <p14:creationId xmlns:p14="http://schemas.microsoft.com/office/powerpoint/2010/main" val="1595519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1" end="1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3C269D0-412B-BD36-1CB1-72163BB2D47B}"/>
              </a:ext>
            </a:extLst>
          </p:cNvPr>
          <p:cNvSpPr>
            <a:spLocks noGrp="1"/>
          </p:cNvSpPr>
          <p:nvPr>
            <p:ph type="body" sz="quarter" idx="13"/>
          </p:nvPr>
        </p:nvSpPr>
        <p:spPr/>
        <p:txBody>
          <a:bodyPr/>
          <a:lstStyle/>
          <a:p>
            <a:r>
              <a:rPr lang="en-AU" dirty="0"/>
              <a:t>Admission including kidney dialysis</a:t>
            </a:r>
          </a:p>
        </p:txBody>
      </p:sp>
      <p:sp>
        <p:nvSpPr>
          <p:cNvPr id="3" name="Content Placeholder 2">
            <a:extLst>
              <a:ext uri="{FF2B5EF4-FFF2-40B4-BE49-F238E27FC236}">
                <a16:creationId xmlns:a16="http://schemas.microsoft.com/office/drawing/2014/main" id="{579AEFEE-6069-087C-CA9C-ADB80580FD8A}"/>
              </a:ext>
            </a:extLst>
          </p:cNvPr>
          <p:cNvSpPr>
            <a:spLocks noGrp="1"/>
          </p:cNvSpPr>
          <p:nvPr>
            <p:ph sz="quarter" idx="15"/>
          </p:nvPr>
        </p:nvSpPr>
        <p:spPr/>
        <p:txBody>
          <a:bodyPr>
            <a:normAutofit lnSpcReduction="10000"/>
          </a:bodyPr>
          <a:lstStyle/>
          <a:p>
            <a:pPr marL="720725"/>
            <a:r>
              <a:rPr lang="en-AU" sz="22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2200" dirty="0">
                <a:solidFill>
                  <a:srgbClr val="FFFFFF"/>
                </a:solidFill>
                <a:effectLst/>
                <a:highlight>
                  <a:srgbClr val="000000"/>
                </a:highlight>
                <a:latin typeface="Calibri" panose="020F0502020204030204" pitchFamily="34" charset="0"/>
                <a:ea typeface="Times New Roman" panose="02020603050405020304" pitchFamily="18" charset="0"/>
                <a:cs typeface="Times New Roman" panose="02020603050405020304" pitchFamily="18" charset="0"/>
              </a:rPr>
              <a:t>IF</a:t>
            </a:r>
            <a:r>
              <a:rPr lang="en-US" sz="2200" dirty="0">
                <a:effectLst/>
                <a:latin typeface="Calibri" panose="020F0502020204030204" pitchFamily="34" charset="0"/>
                <a:ea typeface="Times New Roman" panose="02020603050405020304" pitchFamily="18" charset="0"/>
                <a:cs typeface="Times New Roman" panose="02020603050405020304" pitchFamily="18" charset="0"/>
              </a:rPr>
              <a:t> Same Day admission for dialysis</a:t>
            </a:r>
            <a:endParaRPr lang="en-AU" sz="2200" dirty="0">
              <a:effectLst/>
              <a:latin typeface="Calibri" panose="020F0502020204030204" pitchFamily="34" charset="0"/>
              <a:ea typeface="Times New Roman" panose="02020603050405020304" pitchFamily="18" charset="0"/>
              <a:cs typeface="Times New Roman" panose="02020603050405020304" pitchFamily="18" charset="0"/>
            </a:endParaRPr>
          </a:p>
          <a:p>
            <a:pPr marL="990600"/>
            <a:r>
              <a:rPr lang="en-US" sz="2200" dirty="0">
                <a:solidFill>
                  <a:srgbClr val="FFFFFF"/>
                </a:solidFill>
                <a:effectLst/>
                <a:highlight>
                  <a:srgbClr val="000000"/>
                </a:highlight>
                <a:latin typeface="Calibri" panose="020F0502020204030204" pitchFamily="34" charset="0"/>
                <a:ea typeface="Times New Roman" panose="02020603050405020304" pitchFamily="18" charset="0"/>
                <a:cs typeface="Times New Roman" panose="02020603050405020304" pitchFamily="18" charset="0"/>
              </a:rPr>
              <a:t>THEN</a:t>
            </a:r>
            <a:r>
              <a:rPr lang="en-US" sz="2200" dirty="0">
                <a:effectLst/>
                <a:latin typeface="Calibri" panose="020F0502020204030204" pitchFamily="34" charset="0"/>
                <a:ea typeface="Times New Roman" panose="02020603050405020304" pitchFamily="18" charset="0"/>
                <a:cs typeface="Times New Roman" panose="02020603050405020304" pitchFamily="18" charset="0"/>
              </a:rPr>
              <a:t> code PDx Z49.1 </a:t>
            </a:r>
            <a:r>
              <a:rPr lang="en-US" sz="2200" i="1" dirty="0">
                <a:effectLst/>
                <a:latin typeface="Calibri" panose="020F0502020204030204" pitchFamily="34" charset="0"/>
                <a:ea typeface="Times New Roman" panose="02020603050405020304" pitchFamily="18" charset="0"/>
                <a:cs typeface="Times New Roman" panose="02020603050405020304" pitchFamily="18" charset="0"/>
              </a:rPr>
              <a:t>Extracorporeal dialysis</a:t>
            </a:r>
            <a:endParaRPr lang="en-AU" sz="2200" dirty="0">
              <a:effectLst/>
              <a:latin typeface="Calibri" panose="020F0502020204030204" pitchFamily="34" charset="0"/>
              <a:ea typeface="Times New Roman" panose="02020603050405020304" pitchFamily="18" charset="0"/>
              <a:cs typeface="Times New Roman" panose="02020603050405020304" pitchFamily="18" charset="0"/>
            </a:endParaRPr>
          </a:p>
          <a:p>
            <a:pPr marL="1350645"/>
            <a:r>
              <a:rPr lang="en-US" sz="2200" dirty="0">
                <a:solidFill>
                  <a:srgbClr val="FFFFFF"/>
                </a:solidFill>
                <a:effectLst/>
                <a:highlight>
                  <a:srgbClr val="000000"/>
                </a:highlight>
                <a:latin typeface="Calibri" panose="020F0502020204030204" pitchFamily="34" charset="0"/>
                <a:ea typeface="Times New Roman" panose="02020603050405020304" pitchFamily="18" charset="0"/>
                <a:cs typeface="Times New Roman" panose="02020603050405020304" pitchFamily="18" charset="0"/>
              </a:rPr>
              <a:t>OR</a:t>
            </a:r>
            <a:r>
              <a:rPr lang="en-US" sz="2200" dirty="0">
                <a:effectLst/>
                <a:latin typeface="Calibri" panose="020F0502020204030204" pitchFamily="34" charset="0"/>
                <a:ea typeface="Times New Roman" panose="02020603050405020304" pitchFamily="18" charset="0"/>
                <a:cs typeface="Times New Roman" panose="02020603050405020304" pitchFamily="18" charset="0"/>
              </a:rPr>
              <a:t> Z49.2 </a:t>
            </a:r>
            <a:r>
              <a:rPr lang="en-US" sz="2200" i="1" dirty="0">
                <a:effectLst/>
                <a:latin typeface="Calibri" panose="020F0502020204030204" pitchFamily="34" charset="0"/>
                <a:ea typeface="Times New Roman" panose="02020603050405020304" pitchFamily="18" charset="0"/>
                <a:cs typeface="Times New Roman" panose="02020603050405020304" pitchFamily="18" charset="0"/>
              </a:rPr>
              <a:t>Other dialysis</a:t>
            </a:r>
            <a:endParaRPr lang="en-AU" sz="2200" dirty="0">
              <a:effectLst/>
              <a:latin typeface="Calibri" panose="020F0502020204030204" pitchFamily="34" charset="0"/>
              <a:ea typeface="Times New Roman" panose="02020603050405020304" pitchFamily="18" charset="0"/>
              <a:cs typeface="Times New Roman" panose="02020603050405020304" pitchFamily="18" charset="0"/>
            </a:endParaRPr>
          </a:p>
          <a:p>
            <a:pPr marL="1620520"/>
            <a:r>
              <a:rPr lang="en-US" sz="2200" dirty="0">
                <a:solidFill>
                  <a:srgbClr val="FFFFFF"/>
                </a:solidFill>
                <a:effectLst/>
                <a:highlight>
                  <a:srgbClr val="000000"/>
                </a:highlight>
                <a:latin typeface="Calibri" panose="020F0502020204030204" pitchFamily="34" charset="0"/>
                <a:ea typeface="Times New Roman" panose="02020603050405020304" pitchFamily="18" charset="0"/>
                <a:cs typeface="Times New Roman" panose="02020603050405020304" pitchFamily="18" charset="0"/>
              </a:rPr>
              <a:t>AND</a:t>
            </a:r>
            <a:r>
              <a:rPr lang="en-US" sz="2200" dirty="0">
                <a:effectLst/>
                <a:latin typeface="Calibri" panose="020F0502020204030204" pitchFamily="34" charset="0"/>
                <a:ea typeface="Times New Roman" panose="02020603050405020304" pitchFamily="18" charset="0"/>
                <a:cs typeface="Times New Roman" panose="02020603050405020304" pitchFamily="18" charset="0"/>
              </a:rPr>
              <a:t> N18.- is not required to be coded</a:t>
            </a:r>
            <a:endParaRPr lang="en-AU" sz="2200" dirty="0">
              <a:effectLst/>
              <a:latin typeface="Calibri" panose="020F0502020204030204" pitchFamily="34" charset="0"/>
              <a:ea typeface="Times New Roman" panose="02020603050405020304" pitchFamily="18" charset="0"/>
              <a:cs typeface="Times New Roman" panose="02020603050405020304" pitchFamily="18" charset="0"/>
            </a:endParaRPr>
          </a:p>
          <a:p>
            <a:r>
              <a:rPr lang="en-AU" sz="2200" dirty="0">
                <a:effectLst/>
                <a:latin typeface="Calibri" panose="020F0502020204030204" pitchFamily="34" charset="0"/>
                <a:ea typeface="Times New Roman" panose="02020603050405020304" pitchFamily="18" charset="0"/>
                <a:cs typeface="Times New Roman" panose="02020603050405020304" pitchFamily="18" charset="0"/>
              </a:rPr>
              <a:t> </a:t>
            </a:r>
          </a:p>
          <a:p>
            <a:pPr marL="838200"/>
            <a:r>
              <a:rPr lang="en-US" sz="2200" dirty="0">
                <a:solidFill>
                  <a:srgbClr val="FFFFFF"/>
                </a:solidFill>
                <a:effectLst/>
                <a:highlight>
                  <a:srgbClr val="000000"/>
                </a:highlight>
                <a:latin typeface="Calibri" panose="020F0502020204030204" pitchFamily="34" charset="0"/>
                <a:ea typeface="Times New Roman" panose="02020603050405020304" pitchFamily="18" charset="0"/>
                <a:cs typeface="Times New Roman" panose="02020603050405020304" pitchFamily="18" charset="0"/>
              </a:rPr>
              <a:t>IF</a:t>
            </a:r>
            <a:r>
              <a:rPr lang="en-US" sz="2200" dirty="0">
                <a:effectLst/>
                <a:latin typeface="Calibri" panose="020F0502020204030204" pitchFamily="34" charset="0"/>
                <a:ea typeface="Times New Roman" panose="02020603050405020304" pitchFamily="18" charset="0"/>
                <a:cs typeface="Times New Roman" panose="02020603050405020304" pitchFamily="18" charset="0"/>
              </a:rPr>
              <a:t> Same Day admission for dialysis</a:t>
            </a:r>
            <a:endParaRPr lang="en-AU" sz="2200" dirty="0">
              <a:effectLst/>
              <a:latin typeface="Calibri" panose="020F0502020204030204" pitchFamily="34" charset="0"/>
              <a:ea typeface="Times New Roman" panose="02020603050405020304" pitchFamily="18" charset="0"/>
              <a:cs typeface="Times New Roman" panose="02020603050405020304" pitchFamily="18" charset="0"/>
            </a:endParaRPr>
          </a:p>
          <a:p>
            <a:pPr marL="1031240"/>
            <a:r>
              <a:rPr lang="en-US" sz="2200" dirty="0">
                <a:solidFill>
                  <a:srgbClr val="FFFFFF"/>
                </a:solidFill>
                <a:effectLst/>
                <a:highlight>
                  <a:srgbClr val="000000"/>
                </a:highlight>
                <a:latin typeface="Calibri" panose="020F0502020204030204" pitchFamily="34" charset="0"/>
                <a:ea typeface="Times New Roman" panose="02020603050405020304" pitchFamily="18" charset="0"/>
                <a:cs typeface="Times New Roman" panose="02020603050405020304" pitchFamily="18" charset="0"/>
              </a:rPr>
              <a:t>AND</a:t>
            </a:r>
            <a:r>
              <a:rPr lang="en-US" sz="2200"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the admission becomes a multi-day admission</a:t>
            </a:r>
            <a:endParaRPr lang="en-AU" sz="2200" dirty="0">
              <a:effectLst/>
              <a:latin typeface="Calibri" panose="020F0502020204030204" pitchFamily="34" charset="0"/>
              <a:ea typeface="Times New Roman" panose="02020603050405020304" pitchFamily="18" charset="0"/>
              <a:cs typeface="Times New Roman" panose="02020603050405020304" pitchFamily="18" charset="0"/>
            </a:endParaRPr>
          </a:p>
          <a:p>
            <a:pPr marL="1350645"/>
            <a:r>
              <a:rPr lang="en-US" sz="2200" dirty="0">
                <a:solidFill>
                  <a:srgbClr val="FFFFFF"/>
                </a:solidFill>
                <a:effectLst/>
                <a:highlight>
                  <a:srgbClr val="000000"/>
                </a:highlight>
                <a:latin typeface="Calibri" panose="020F0502020204030204" pitchFamily="34" charset="0"/>
                <a:ea typeface="Times New Roman" panose="02020603050405020304" pitchFamily="18" charset="0"/>
                <a:cs typeface="Times New Roman" panose="02020603050405020304" pitchFamily="18" charset="0"/>
              </a:rPr>
              <a:t>THEN</a:t>
            </a:r>
            <a:r>
              <a:rPr lang="en-US" sz="2200" dirty="0">
                <a:effectLst/>
                <a:latin typeface="Calibri" panose="020F0502020204030204" pitchFamily="34" charset="0"/>
                <a:ea typeface="Times New Roman" panose="02020603050405020304" pitchFamily="18" charset="0"/>
                <a:cs typeface="Times New Roman" panose="02020603050405020304" pitchFamily="18" charset="0"/>
              </a:rPr>
              <a:t> code as the PDx the condition responsible for changing to a multi-day admission</a:t>
            </a:r>
            <a:endParaRPr lang="en-AU" sz="2200" dirty="0">
              <a:effectLst/>
              <a:latin typeface="Calibri" panose="020F0502020204030204" pitchFamily="34" charset="0"/>
              <a:ea typeface="Times New Roman" panose="02020603050405020304" pitchFamily="18" charset="0"/>
              <a:cs typeface="Times New Roman" panose="02020603050405020304" pitchFamily="18" charset="0"/>
            </a:endParaRPr>
          </a:p>
          <a:p>
            <a:pPr marL="1710690"/>
            <a:r>
              <a:rPr lang="en-US" sz="2200" dirty="0">
                <a:solidFill>
                  <a:srgbClr val="FFFFFF"/>
                </a:solidFill>
                <a:effectLst/>
                <a:highlight>
                  <a:srgbClr val="000000"/>
                </a:highlight>
                <a:latin typeface="Calibri" panose="020F0502020204030204" pitchFamily="34" charset="0"/>
                <a:ea typeface="Times New Roman" panose="02020603050405020304" pitchFamily="18" charset="0"/>
                <a:cs typeface="Times New Roman" panose="02020603050405020304" pitchFamily="18" charset="0"/>
              </a:rPr>
              <a:t>AND</a:t>
            </a:r>
            <a:r>
              <a:rPr lang="en-US" sz="2200"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then code Z49.1 or Z49.2.</a:t>
            </a:r>
            <a:endParaRPr lang="en-AU" sz="2200" dirty="0">
              <a:effectLst/>
              <a:latin typeface="Calibri" panose="020F0502020204030204" pitchFamily="34" charset="0"/>
              <a:ea typeface="Times New Roman" panose="02020603050405020304" pitchFamily="18" charset="0"/>
              <a:cs typeface="Times New Roman" panose="02020603050405020304" pitchFamily="18" charset="0"/>
            </a:endParaRPr>
          </a:p>
          <a:p>
            <a:r>
              <a:rPr lang="en-AU" sz="2200" dirty="0">
                <a:effectLst/>
                <a:latin typeface="Calibri" panose="020F0502020204030204" pitchFamily="34" charset="0"/>
                <a:ea typeface="Times New Roman" panose="02020603050405020304" pitchFamily="18" charset="0"/>
                <a:cs typeface="Times New Roman" panose="02020603050405020304" pitchFamily="18" charset="0"/>
              </a:rPr>
              <a:t> </a:t>
            </a:r>
          </a:p>
          <a:p>
            <a:pPr marL="838200"/>
            <a:r>
              <a:rPr lang="en-US" sz="2200" dirty="0">
                <a:solidFill>
                  <a:srgbClr val="FFFFFF"/>
                </a:solidFill>
                <a:effectLst/>
                <a:highlight>
                  <a:srgbClr val="000000"/>
                </a:highlight>
                <a:latin typeface="Calibri" panose="020F0502020204030204" pitchFamily="34" charset="0"/>
                <a:ea typeface="Times New Roman" panose="02020603050405020304" pitchFamily="18" charset="0"/>
                <a:cs typeface="Times New Roman" panose="02020603050405020304" pitchFamily="18" charset="0"/>
              </a:rPr>
              <a:t>IF</a:t>
            </a:r>
            <a:r>
              <a:rPr lang="en-US" sz="2200" dirty="0">
                <a:effectLst/>
                <a:latin typeface="Calibri" panose="020F0502020204030204" pitchFamily="34" charset="0"/>
                <a:ea typeface="Times New Roman" panose="02020603050405020304" pitchFamily="18" charset="0"/>
                <a:cs typeface="Times New Roman" panose="02020603050405020304" pitchFamily="18" charset="0"/>
              </a:rPr>
              <a:t> dialysis during a multi-day admission</a:t>
            </a:r>
            <a:endParaRPr lang="en-AU" sz="2200" dirty="0">
              <a:effectLst/>
              <a:latin typeface="Calibri" panose="020F0502020204030204" pitchFamily="34" charset="0"/>
              <a:ea typeface="Times New Roman" panose="02020603050405020304" pitchFamily="18" charset="0"/>
              <a:cs typeface="Times New Roman" panose="02020603050405020304" pitchFamily="18" charset="0"/>
            </a:endParaRPr>
          </a:p>
          <a:p>
            <a:pPr marL="990600"/>
            <a:r>
              <a:rPr lang="en-US" sz="2200" dirty="0">
                <a:solidFill>
                  <a:srgbClr val="FFFFFF"/>
                </a:solidFill>
                <a:effectLst/>
                <a:highlight>
                  <a:srgbClr val="000000"/>
                </a:highlight>
                <a:latin typeface="Calibri" panose="020F0502020204030204" pitchFamily="34" charset="0"/>
                <a:ea typeface="Times New Roman" panose="02020603050405020304" pitchFamily="18" charset="0"/>
                <a:cs typeface="Times New Roman" panose="02020603050405020304" pitchFamily="18" charset="0"/>
              </a:rPr>
              <a:t>THEN</a:t>
            </a:r>
            <a:r>
              <a:rPr lang="en-US" sz="2200" dirty="0">
                <a:effectLst/>
                <a:latin typeface="Calibri" panose="020F0502020204030204" pitchFamily="34" charset="0"/>
                <a:ea typeface="Times New Roman" panose="02020603050405020304" pitchFamily="18" charset="0"/>
                <a:cs typeface="Times New Roman" panose="02020603050405020304" pitchFamily="18" charset="0"/>
              </a:rPr>
              <a:t> code the PDx as per ACS 0001</a:t>
            </a:r>
            <a:endParaRPr lang="en-AU" sz="2200" dirty="0">
              <a:effectLst/>
              <a:latin typeface="Calibri" panose="020F0502020204030204" pitchFamily="34" charset="0"/>
              <a:ea typeface="Times New Roman" panose="02020603050405020304" pitchFamily="18" charset="0"/>
              <a:cs typeface="Times New Roman" panose="02020603050405020304" pitchFamily="18" charset="0"/>
            </a:endParaRPr>
          </a:p>
          <a:p>
            <a:pPr marL="1350645"/>
            <a:r>
              <a:rPr lang="en-US" sz="2200" dirty="0">
                <a:solidFill>
                  <a:srgbClr val="FFFFFF"/>
                </a:solidFill>
                <a:effectLst/>
                <a:highlight>
                  <a:srgbClr val="000000"/>
                </a:highlight>
                <a:latin typeface="Calibri" panose="020F0502020204030204" pitchFamily="34" charset="0"/>
                <a:ea typeface="Times New Roman" panose="02020603050405020304" pitchFamily="18" charset="0"/>
                <a:cs typeface="Times New Roman" panose="02020603050405020304" pitchFamily="18" charset="0"/>
              </a:rPr>
              <a:t>THEN</a:t>
            </a:r>
            <a:r>
              <a:rPr lang="en-US" sz="2200" dirty="0">
                <a:effectLst/>
                <a:latin typeface="Calibri" panose="020F0502020204030204" pitchFamily="34" charset="0"/>
                <a:ea typeface="Times New Roman" panose="02020603050405020304" pitchFamily="18" charset="0"/>
                <a:cs typeface="Times New Roman" panose="02020603050405020304" pitchFamily="18" charset="0"/>
              </a:rPr>
              <a:t> code the kidney disease if not the PDx</a:t>
            </a:r>
            <a:endParaRPr lang="en-AU" sz="2200" dirty="0"/>
          </a:p>
        </p:txBody>
      </p:sp>
      <p:sp>
        <p:nvSpPr>
          <p:cNvPr id="4" name="Slide Number Placeholder 3">
            <a:extLst>
              <a:ext uri="{FF2B5EF4-FFF2-40B4-BE49-F238E27FC236}">
                <a16:creationId xmlns:a16="http://schemas.microsoft.com/office/drawing/2014/main" id="{6024ED00-67B6-A408-2F93-BCA91639596C}"/>
              </a:ext>
            </a:extLst>
          </p:cNvPr>
          <p:cNvSpPr>
            <a:spLocks noGrp="1"/>
          </p:cNvSpPr>
          <p:nvPr>
            <p:ph type="sldNum" sz="quarter" idx="17"/>
          </p:nvPr>
        </p:nvSpPr>
        <p:spPr/>
        <p:txBody>
          <a:bodyPr/>
          <a:lstStyle/>
          <a:p>
            <a:fld id="{256D3EEF-DE4E-429D-8EC4-DDC531AFF587}" type="slidenum">
              <a:rPr lang="en-US" smtClean="0"/>
              <a:pPr/>
              <a:t>12</a:t>
            </a:fld>
            <a:endParaRPr lang="en-US" dirty="0"/>
          </a:p>
        </p:txBody>
      </p:sp>
    </p:spTree>
    <p:extLst>
      <p:ext uri="{BB962C8B-B14F-4D97-AF65-F5344CB8AC3E}">
        <p14:creationId xmlns:p14="http://schemas.microsoft.com/office/powerpoint/2010/main" val="2339793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10" end="1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1" end="1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3C269D0-412B-BD36-1CB1-72163BB2D47B}"/>
              </a:ext>
            </a:extLst>
          </p:cNvPr>
          <p:cNvSpPr>
            <a:spLocks noGrp="1"/>
          </p:cNvSpPr>
          <p:nvPr>
            <p:ph type="body" sz="quarter" idx="13"/>
          </p:nvPr>
        </p:nvSpPr>
        <p:spPr/>
        <p:txBody>
          <a:bodyPr/>
          <a:lstStyle/>
          <a:p>
            <a:r>
              <a:rPr lang="en-AU" dirty="0"/>
              <a:t>ACHI codes for dialysis</a:t>
            </a:r>
          </a:p>
        </p:txBody>
      </p:sp>
      <p:sp>
        <p:nvSpPr>
          <p:cNvPr id="3" name="Content Placeholder 2">
            <a:extLst>
              <a:ext uri="{FF2B5EF4-FFF2-40B4-BE49-F238E27FC236}">
                <a16:creationId xmlns:a16="http://schemas.microsoft.com/office/drawing/2014/main" id="{579AEFEE-6069-087C-CA9C-ADB80580FD8A}"/>
              </a:ext>
            </a:extLst>
          </p:cNvPr>
          <p:cNvSpPr>
            <a:spLocks noGrp="1"/>
          </p:cNvSpPr>
          <p:nvPr>
            <p:ph sz="quarter" idx="15"/>
          </p:nvPr>
        </p:nvSpPr>
        <p:spPr>
          <a:xfrm>
            <a:off x="406998" y="1745432"/>
            <a:ext cx="11429999" cy="5112568"/>
          </a:xfrm>
        </p:spPr>
        <p:txBody>
          <a:bodyPr/>
          <a:lstStyle/>
          <a:p>
            <a:pPr marL="723900"/>
            <a:r>
              <a:rPr lang="en-AU" dirty="0"/>
              <a:t>Use the Lead Term:</a:t>
            </a:r>
          </a:p>
          <a:p>
            <a:pPr marL="1701800"/>
            <a:r>
              <a:rPr lang="en-AU" b="1" dirty="0">
                <a:effectLst/>
                <a:latin typeface="Calibri" panose="020F0502020204030204" pitchFamily="34" charset="0"/>
                <a:ea typeface="Times New Roman" panose="02020603050405020304" pitchFamily="18" charset="0"/>
                <a:cs typeface="Times New Roman" panose="02020603050405020304" pitchFamily="18" charset="0"/>
              </a:rPr>
              <a:t>Dialysis</a:t>
            </a:r>
            <a:endParaRPr lang="en-AU" dirty="0">
              <a:effectLst/>
              <a:latin typeface="Calibri" panose="020F0502020204030204" pitchFamily="34" charset="0"/>
              <a:ea typeface="Times New Roman" panose="02020603050405020304" pitchFamily="18" charset="0"/>
              <a:cs typeface="Times New Roman" panose="02020603050405020304" pitchFamily="18" charset="0"/>
            </a:endParaRPr>
          </a:p>
          <a:p>
            <a:pPr marL="1701800"/>
            <a:r>
              <a:rPr lang="en-AU" dirty="0">
                <a:effectLst/>
                <a:latin typeface="Calibri" panose="020F0502020204030204" pitchFamily="34" charset="0"/>
                <a:ea typeface="Times New Roman" panose="02020603050405020304" pitchFamily="18" charset="0"/>
                <a:cs typeface="Times New Roman" panose="02020603050405020304" pitchFamily="18" charset="0"/>
              </a:rPr>
              <a:t>- </a:t>
            </a:r>
            <a:r>
              <a:rPr lang="en-AU" dirty="0" err="1">
                <a:effectLst/>
                <a:latin typeface="Calibri" panose="020F0502020204030204" pitchFamily="34" charset="0"/>
                <a:ea typeface="Times New Roman" panose="02020603050405020304" pitchFamily="18" charset="0"/>
                <a:cs typeface="Times New Roman" panose="02020603050405020304" pitchFamily="18" charset="0"/>
              </a:rPr>
              <a:t>haemodiafiltration</a:t>
            </a:r>
            <a:endParaRPr lang="en-AU" dirty="0">
              <a:effectLst/>
              <a:latin typeface="Calibri" panose="020F0502020204030204" pitchFamily="34" charset="0"/>
              <a:ea typeface="Times New Roman" panose="02020603050405020304" pitchFamily="18" charset="0"/>
              <a:cs typeface="Times New Roman" panose="02020603050405020304" pitchFamily="18" charset="0"/>
            </a:endParaRPr>
          </a:p>
          <a:p>
            <a:pPr marL="1701800"/>
            <a:r>
              <a:rPr lang="en-AU" dirty="0">
                <a:effectLst/>
                <a:latin typeface="Calibri" panose="020F0502020204030204" pitchFamily="34" charset="0"/>
                <a:ea typeface="Times New Roman" panose="02020603050405020304" pitchFamily="18" charset="0"/>
                <a:cs typeface="Times New Roman" panose="02020603050405020304" pitchFamily="18" charset="0"/>
              </a:rPr>
              <a:t>- haemodialysis</a:t>
            </a:r>
          </a:p>
          <a:p>
            <a:pPr marL="1701800"/>
            <a:r>
              <a:rPr lang="en-AU" dirty="0">
                <a:effectLst/>
                <a:latin typeface="Calibri" panose="020F0502020204030204" pitchFamily="34" charset="0"/>
                <a:ea typeface="Times New Roman" panose="02020603050405020304" pitchFamily="18" charset="0"/>
                <a:cs typeface="Times New Roman" panose="02020603050405020304" pitchFamily="18" charset="0"/>
              </a:rPr>
              <a:t>- </a:t>
            </a:r>
            <a:r>
              <a:rPr lang="en-AU" dirty="0" err="1">
                <a:effectLst/>
                <a:latin typeface="Calibri" panose="020F0502020204030204" pitchFamily="34" charset="0"/>
                <a:ea typeface="Times New Roman" panose="02020603050405020304" pitchFamily="18" charset="0"/>
                <a:cs typeface="Times New Roman" panose="02020603050405020304" pitchFamily="18" charset="0"/>
              </a:rPr>
              <a:t>haemofiltration</a:t>
            </a:r>
            <a:endParaRPr lang="en-AU" dirty="0">
              <a:effectLst/>
              <a:latin typeface="Calibri" panose="020F0502020204030204" pitchFamily="34" charset="0"/>
              <a:ea typeface="Times New Roman" panose="02020603050405020304" pitchFamily="18" charset="0"/>
              <a:cs typeface="Times New Roman" panose="02020603050405020304" pitchFamily="18" charset="0"/>
            </a:endParaRPr>
          </a:p>
          <a:p>
            <a:pPr marL="1701800"/>
            <a:r>
              <a:rPr lang="en-AU" dirty="0">
                <a:effectLst/>
                <a:latin typeface="Calibri" panose="020F0502020204030204" pitchFamily="34" charset="0"/>
                <a:ea typeface="Times New Roman" panose="02020603050405020304" pitchFamily="18" charset="0"/>
                <a:cs typeface="Times New Roman" panose="02020603050405020304" pitchFamily="18" charset="0"/>
              </a:rPr>
              <a:t>- peritoneal</a:t>
            </a:r>
          </a:p>
          <a:p>
            <a:pPr marL="1701800"/>
            <a:r>
              <a:rPr lang="en-AU" dirty="0">
                <a:effectLst/>
                <a:latin typeface="Calibri" panose="020F0502020204030204" pitchFamily="34" charset="0"/>
                <a:ea typeface="Times New Roman" panose="02020603050405020304" pitchFamily="18" charset="0"/>
                <a:cs typeface="Times New Roman" panose="02020603050405020304" pitchFamily="18" charset="0"/>
              </a:rPr>
              <a:t>- tidal</a:t>
            </a:r>
          </a:p>
          <a:p>
            <a:pPr marL="723900"/>
            <a:endParaRPr lang="en-AU" dirty="0"/>
          </a:p>
        </p:txBody>
      </p:sp>
      <p:sp>
        <p:nvSpPr>
          <p:cNvPr id="4" name="Slide Number Placeholder 3">
            <a:extLst>
              <a:ext uri="{FF2B5EF4-FFF2-40B4-BE49-F238E27FC236}">
                <a16:creationId xmlns:a16="http://schemas.microsoft.com/office/drawing/2014/main" id="{6024ED00-67B6-A408-2F93-BCA91639596C}"/>
              </a:ext>
            </a:extLst>
          </p:cNvPr>
          <p:cNvSpPr>
            <a:spLocks noGrp="1"/>
          </p:cNvSpPr>
          <p:nvPr>
            <p:ph type="sldNum" sz="quarter" idx="17"/>
          </p:nvPr>
        </p:nvSpPr>
        <p:spPr/>
        <p:txBody>
          <a:bodyPr/>
          <a:lstStyle/>
          <a:p>
            <a:fld id="{256D3EEF-DE4E-429D-8EC4-DDC531AFF587}" type="slidenum">
              <a:rPr lang="en-US" smtClean="0"/>
              <a:pPr/>
              <a:t>13</a:t>
            </a:fld>
            <a:endParaRPr lang="en-US" dirty="0"/>
          </a:p>
        </p:txBody>
      </p:sp>
    </p:spTree>
    <p:extLst>
      <p:ext uri="{BB962C8B-B14F-4D97-AF65-F5344CB8AC3E}">
        <p14:creationId xmlns:p14="http://schemas.microsoft.com/office/powerpoint/2010/main" val="10297492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907973A-3795-9A9A-3D47-36B75BF6C3C5}"/>
              </a:ext>
            </a:extLst>
          </p:cNvPr>
          <p:cNvSpPr>
            <a:spLocks noGrp="1"/>
          </p:cNvSpPr>
          <p:nvPr>
            <p:ph type="body" sz="quarter" idx="13"/>
          </p:nvPr>
        </p:nvSpPr>
        <p:spPr/>
        <p:txBody>
          <a:bodyPr/>
          <a:lstStyle/>
          <a:p>
            <a:r>
              <a:rPr lang="en-AU" dirty="0"/>
              <a:t>Complications of kidney dialysis - diagnosis</a:t>
            </a:r>
          </a:p>
        </p:txBody>
      </p:sp>
      <p:sp>
        <p:nvSpPr>
          <p:cNvPr id="3" name="Content Placeholder 2">
            <a:extLst>
              <a:ext uri="{FF2B5EF4-FFF2-40B4-BE49-F238E27FC236}">
                <a16:creationId xmlns:a16="http://schemas.microsoft.com/office/drawing/2014/main" id="{FFD8CF23-5CEF-E618-0F49-6D904B8D0C05}"/>
              </a:ext>
            </a:extLst>
          </p:cNvPr>
          <p:cNvSpPr>
            <a:spLocks noGrp="1"/>
          </p:cNvSpPr>
          <p:nvPr>
            <p:ph sz="quarter" idx="15"/>
          </p:nvPr>
        </p:nvSpPr>
        <p:spPr/>
        <p:txBody>
          <a:bodyPr/>
          <a:lstStyle/>
          <a:p>
            <a:pPr marL="630238"/>
            <a:r>
              <a:rPr lang="en-AU" sz="2200" dirty="0">
                <a:effectLst/>
                <a:latin typeface="Calibri" panose="020F0502020204030204" pitchFamily="34" charset="0"/>
                <a:ea typeface="Times New Roman" panose="02020603050405020304" pitchFamily="18" charset="0"/>
                <a:cs typeface="Times New Roman" panose="02020603050405020304" pitchFamily="18" charset="0"/>
              </a:rPr>
              <a:t>The Lead Term for complications of kidney dialysis is:</a:t>
            </a:r>
          </a:p>
          <a:p>
            <a:pPr marL="1346200"/>
            <a:r>
              <a:rPr lang="en-AU" sz="2200" b="1" dirty="0">
                <a:effectLst/>
                <a:latin typeface="Calibri" panose="020F0502020204030204" pitchFamily="34" charset="0"/>
                <a:ea typeface="Times New Roman" panose="02020603050405020304" pitchFamily="18" charset="0"/>
                <a:cs typeface="Times New Roman" panose="02020603050405020304" pitchFamily="18" charset="0"/>
              </a:rPr>
              <a:t>Complication(s)</a:t>
            </a:r>
          </a:p>
          <a:p>
            <a:pPr marL="1346200"/>
            <a:r>
              <a:rPr lang="en-AU" sz="2200" dirty="0">
                <a:latin typeface="Calibri" panose="020F0502020204030204" pitchFamily="34" charset="0"/>
                <a:ea typeface="Times New Roman" panose="02020603050405020304" pitchFamily="18" charset="0"/>
                <a:cs typeface="Times New Roman" panose="02020603050405020304" pitchFamily="18" charset="0"/>
              </a:rPr>
              <a:t>- Arteriovenous fistula or shunt, surgically created</a:t>
            </a:r>
          </a:p>
          <a:p>
            <a:pPr marL="1346200"/>
            <a:r>
              <a:rPr lang="en-AU" sz="2200" dirty="0">
                <a:effectLst/>
                <a:latin typeface="Calibri" panose="020F0502020204030204" pitchFamily="34" charset="0"/>
                <a:ea typeface="Times New Roman" panose="02020603050405020304" pitchFamily="18" charset="0"/>
                <a:cs typeface="Times New Roman" panose="02020603050405020304" pitchFamily="18" charset="0"/>
              </a:rPr>
              <a:t>- Etc.</a:t>
            </a:r>
          </a:p>
          <a:p>
            <a:pPr marL="1346200"/>
            <a:r>
              <a:rPr lang="en-AU" sz="2200" dirty="0">
                <a:effectLst/>
                <a:latin typeface="Calibri" panose="020F0502020204030204" pitchFamily="34" charset="0"/>
                <a:ea typeface="Times New Roman" panose="02020603050405020304" pitchFamily="18" charset="0"/>
                <a:cs typeface="Times New Roman" panose="02020603050405020304" pitchFamily="18" charset="0"/>
              </a:rPr>
              <a:t>- dialysis</a:t>
            </a:r>
          </a:p>
          <a:p>
            <a:pPr marL="1346200"/>
            <a:r>
              <a:rPr lang="en-AU" sz="2200" dirty="0">
                <a:effectLst/>
                <a:latin typeface="Calibri" panose="020F0502020204030204" pitchFamily="34" charset="0"/>
                <a:ea typeface="Times New Roman" panose="02020603050405020304" pitchFamily="18" charset="0"/>
                <a:cs typeface="Times New Roman" panose="02020603050405020304" pitchFamily="18" charset="0"/>
              </a:rPr>
              <a:t>- - catheter</a:t>
            </a:r>
          </a:p>
          <a:p>
            <a:pPr marL="1346200"/>
            <a:r>
              <a:rPr lang="en-AU" sz="2200" dirty="0">
                <a:effectLst/>
                <a:latin typeface="Calibri" panose="020F0502020204030204" pitchFamily="34" charset="0"/>
                <a:ea typeface="Times New Roman" panose="02020603050405020304" pitchFamily="18" charset="0"/>
                <a:cs typeface="Times New Roman" panose="02020603050405020304" pitchFamily="18" charset="0"/>
              </a:rPr>
              <a:t>- - - Infection</a:t>
            </a:r>
          </a:p>
          <a:p>
            <a:pPr marL="1346200"/>
            <a:r>
              <a:rPr lang="en-AU" sz="2200" dirty="0">
                <a:effectLst/>
                <a:latin typeface="Calibri" panose="020F0502020204030204" pitchFamily="34" charset="0"/>
                <a:ea typeface="Times New Roman" panose="02020603050405020304" pitchFamily="18" charset="0"/>
                <a:cs typeface="Times New Roman" panose="02020603050405020304" pitchFamily="18" charset="0"/>
              </a:rPr>
              <a:t>- - - Mechanical </a:t>
            </a:r>
          </a:p>
          <a:p>
            <a:pPr marL="1346200"/>
            <a:r>
              <a:rPr lang="en-AU" sz="2200" dirty="0">
                <a:effectLst/>
                <a:latin typeface="Calibri" panose="020F0502020204030204" pitchFamily="34" charset="0"/>
                <a:ea typeface="Times New Roman" panose="02020603050405020304" pitchFamily="18" charset="0"/>
                <a:cs typeface="Times New Roman" panose="02020603050405020304" pitchFamily="18" charset="0"/>
              </a:rPr>
              <a:t>- - - Peritoneal, intraperitoneal</a:t>
            </a:r>
          </a:p>
          <a:p>
            <a:pPr marL="1346200"/>
            <a:r>
              <a:rPr lang="en-AU" sz="2200" dirty="0">
                <a:effectLst/>
                <a:latin typeface="Calibri" panose="020F0502020204030204" pitchFamily="34" charset="0"/>
                <a:ea typeface="Times New Roman" panose="02020603050405020304" pitchFamily="18" charset="0"/>
                <a:cs typeface="Times New Roman" panose="02020603050405020304" pitchFamily="18" charset="0"/>
              </a:rPr>
              <a:t>- - - - infection</a:t>
            </a:r>
          </a:p>
          <a:p>
            <a:pPr marL="1346200"/>
            <a:r>
              <a:rPr lang="en-AU" sz="2200" dirty="0">
                <a:effectLst/>
                <a:latin typeface="Calibri" panose="020F0502020204030204" pitchFamily="34" charset="0"/>
                <a:ea typeface="Times New Roman" panose="02020603050405020304" pitchFamily="18" charset="0"/>
                <a:cs typeface="Times New Roman" panose="02020603050405020304" pitchFamily="18" charset="0"/>
              </a:rPr>
              <a:t>- - - - mechanical</a:t>
            </a:r>
          </a:p>
          <a:p>
            <a:endParaRPr lang="en-AU" dirty="0"/>
          </a:p>
        </p:txBody>
      </p:sp>
      <p:sp>
        <p:nvSpPr>
          <p:cNvPr id="4" name="Slide Number Placeholder 3">
            <a:extLst>
              <a:ext uri="{FF2B5EF4-FFF2-40B4-BE49-F238E27FC236}">
                <a16:creationId xmlns:a16="http://schemas.microsoft.com/office/drawing/2014/main" id="{4B3E8DF8-FB97-E008-D509-135155453E8E}"/>
              </a:ext>
            </a:extLst>
          </p:cNvPr>
          <p:cNvSpPr>
            <a:spLocks noGrp="1"/>
          </p:cNvSpPr>
          <p:nvPr>
            <p:ph type="sldNum" sz="quarter" idx="17"/>
          </p:nvPr>
        </p:nvSpPr>
        <p:spPr/>
        <p:txBody>
          <a:bodyPr/>
          <a:lstStyle/>
          <a:p>
            <a:fld id="{256D3EEF-DE4E-429D-8EC4-DDC531AFF587}" type="slidenum">
              <a:rPr lang="en-US" smtClean="0"/>
              <a:pPr/>
              <a:t>14</a:t>
            </a:fld>
            <a:endParaRPr lang="en-US" dirty="0"/>
          </a:p>
        </p:txBody>
      </p:sp>
    </p:spTree>
    <p:extLst>
      <p:ext uri="{BB962C8B-B14F-4D97-AF65-F5344CB8AC3E}">
        <p14:creationId xmlns:p14="http://schemas.microsoft.com/office/powerpoint/2010/main" val="14862437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3C269D0-412B-BD36-1CB1-72163BB2D47B}"/>
              </a:ext>
            </a:extLst>
          </p:cNvPr>
          <p:cNvSpPr>
            <a:spLocks noGrp="1"/>
          </p:cNvSpPr>
          <p:nvPr>
            <p:ph type="body" sz="quarter" idx="13"/>
          </p:nvPr>
        </p:nvSpPr>
        <p:spPr/>
        <p:txBody>
          <a:bodyPr/>
          <a:lstStyle/>
          <a:p>
            <a:r>
              <a:rPr lang="en-AU" dirty="0"/>
              <a:t>Complications of kidney dialysis – external cause</a:t>
            </a:r>
          </a:p>
          <a:p>
            <a:endParaRPr lang="en-AU" dirty="0"/>
          </a:p>
        </p:txBody>
      </p:sp>
      <p:sp>
        <p:nvSpPr>
          <p:cNvPr id="3" name="Content Placeholder 2">
            <a:extLst>
              <a:ext uri="{FF2B5EF4-FFF2-40B4-BE49-F238E27FC236}">
                <a16:creationId xmlns:a16="http://schemas.microsoft.com/office/drawing/2014/main" id="{579AEFEE-6069-087C-CA9C-ADB80580FD8A}"/>
              </a:ext>
            </a:extLst>
          </p:cNvPr>
          <p:cNvSpPr>
            <a:spLocks noGrp="1"/>
          </p:cNvSpPr>
          <p:nvPr>
            <p:ph sz="quarter" idx="15"/>
          </p:nvPr>
        </p:nvSpPr>
        <p:spPr>
          <a:xfrm>
            <a:off x="406401" y="1845507"/>
            <a:ext cx="11429999" cy="5112568"/>
          </a:xfrm>
        </p:spPr>
        <p:txBody>
          <a:bodyPr/>
          <a:lstStyle/>
          <a:p>
            <a:r>
              <a:rPr lang="en-AU" sz="2400" dirty="0">
                <a:effectLst/>
                <a:latin typeface="Calibri" panose="020F0502020204030204" pitchFamily="34" charset="0"/>
                <a:ea typeface="Times New Roman" panose="02020603050405020304" pitchFamily="18" charset="0"/>
                <a:cs typeface="Times New Roman" panose="02020603050405020304" pitchFamily="18" charset="0"/>
              </a:rPr>
              <a:t>The Lead Term for the External Cause of a complication of kidney dialysis is:</a:t>
            </a:r>
          </a:p>
          <a:p>
            <a:pPr marL="630555"/>
            <a:r>
              <a:rPr lang="en-AU" sz="2400" b="1" dirty="0">
                <a:effectLst/>
                <a:latin typeface="Calibri" panose="020F0502020204030204" pitchFamily="34" charset="0"/>
                <a:ea typeface="Times New Roman" panose="02020603050405020304" pitchFamily="18" charset="0"/>
                <a:cs typeface="Times New Roman" panose="02020603050405020304" pitchFamily="18" charset="0"/>
              </a:rPr>
              <a:t>Complication</a:t>
            </a:r>
          </a:p>
          <a:p>
            <a:pPr marL="990600"/>
            <a:r>
              <a:rPr lang="en-AU" sz="2400" dirty="0">
                <a:latin typeface="Calibri" panose="020F0502020204030204" pitchFamily="34" charset="0"/>
                <a:ea typeface="Times New Roman" panose="02020603050405020304" pitchFamily="18" charset="0"/>
                <a:cs typeface="Times New Roman" panose="02020603050405020304" pitchFamily="18" charset="0"/>
              </a:rPr>
              <a:t>- Arteriovenous fistula for kidney dialysis </a:t>
            </a:r>
            <a:r>
              <a:rPr lang="en-AU" sz="2400" dirty="0">
                <a:solidFill>
                  <a:srgbClr val="00B0F0"/>
                </a:solidFill>
                <a:latin typeface="Calibri" panose="020F0502020204030204" pitchFamily="34" charset="0"/>
                <a:ea typeface="Times New Roman" panose="02020603050405020304" pitchFamily="18" charset="0"/>
                <a:cs typeface="Times New Roman" panose="02020603050405020304" pitchFamily="18" charset="0"/>
              </a:rPr>
              <a:t>Y84.1</a:t>
            </a:r>
            <a:endParaRPr lang="en-AU" sz="2400" dirty="0">
              <a:solidFill>
                <a:srgbClr val="00B0F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990600"/>
            <a:r>
              <a:rPr lang="en-AU" sz="2400" dirty="0">
                <a:effectLst/>
                <a:latin typeface="Calibri" panose="020F0502020204030204" pitchFamily="34" charset="0"/>
                <a:ea typeface="Times New Roman" panose="02020603050405020304" pitchFamily="18" charset="0"/>
                <a:cs typeface="Times New Roman" panose="02020603050405020304" pitchFamily="18" charset="0"/>
              </a:rPr>
              <a:t>- dialysis (kidney) </a:t>
            </a:r>
            <a:r>
              <a:rPr lang="en-AU" sz="2400" dirty="0">
                <a:solidFill>
                  <a:srgbClr val="00B0F0"/>
                </a:solidFill>
                <a:effectLst/>
                <a:latin typeface="Calibri" panose="020F0502020204030204" pitchFamily="34" charset="0"/>
                <a:ea typeface="Times New Roman" panose="02020603050405020304" pitchFamily="18" charset="0"/>
                <a:cs typeface="Times New Roman" panose="02020603050405020304" pitchFamily="18" charset="0"/>
              </a:rPr>
              <a:t>Y84.1</a:t>
            </a:r>
            <a:endParaRPr lang="en-AU" sz="24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AU" dirty="0"/>
          </a:p>
        </p:txBody>
      </p:sp>
      <p:sp>
        <p:nvSpPr>
          <p:cNvPr id="4" name="Slide Number Placeholder 3">
            <a:extLst>
              <a:ext uri="{FF2B5EF4-FFF2-40B4-BE49-F238E27FC236}">
                <a16:creationId xmlns:a16="http://schemas.microsoft.com/office/drawing/2014/main" id="{6024ED00-67B6-A408-2F93-BCA91639596C}"/>
              </a:ext>
            </a:extLst>
          </p:cNvPr>
          <p:cNvSpPr>
            <a:spLocks noGrp="1"/>
          </p:cNvSpPr>
          <p:nvPr>
            <p:ph type="sldNum" sz="quarter" idx="17"/>
          </p:nvPr>
        </p:nvSpPr>
        <p:spPr/>
        <p:txBody>
          <a:bodyPr/>
          <a:lstStyle/>
          <a:p>
            <a:fld id="{256D3EEF-DE4E-429D-8EC4-DDC531AFF587}" type="slidenum">
              <a:rPr lang="en-US" smtClean="0"/>
              <a:pPr/>
              <a:t>15</a:t>
            </a:fld>
            <a:endParaRPr lang="en-US" dirty="0"/>
          </a:p>
        </p:txBody>
      </p:sp>
    </p:spTree>
    <p:extLst>
      <p:ext uri="{BB962C8B-B14F-4D97-AF65-F5344CB8AC3E}">
        <p14:creationId xmlns:p14="http://schemas.microsoft.com/office/powerpoint/2010/main" val="14825433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907973A-3795-9A9A-3D47-36B75BF6C3C5}"/>
              </a:ext>
            </a:extLst>
          </p:cNvPr>
          <p:cNvSpPr>
            <a:spLocks noGrp="1"/>
          </p:cNvSpPr>
          <p:nvPr>
            <p:ph type="body" sz="quarter" idx="13"/>
          </p:nvPr>
        </p:nvSpPr>
        <p:spPr/>
        <p:txBody>
          <a:bodyPr/>
          <a:lstStyle/>
          <a:p>
            <a:r>
              <a:rPr lang="en-AU" dirty="0"/>
              <a:t>Associated conditions for CKD</a:t>
            </a:r>
          </a:p>
        </p:txBody>
      </p:sp>
      <p:sp>
        <p:nvSpPr>
          <p:cNvPr id="3" name="Content Placeholder 2">
            <a:extLst>
              <a:ext uri="{FF2B5EF4-FFF2-40B4-BE49-F238E27FC236}">
                <a16:creationId xmlns:a16="http://schemas.microsoft.com/office/drawing/2014/main" id="{FFD8CF23-5CEF-E618-0F49-6D904B8D0C05}"/>
              </a:ext>
            </a:extLst>
          </p:cNvPr>
          <p:cNvSpPr>
            <a:spLocks noGrp="1"/>
          </p:cNvSpPr>
          <p:nvPr>
            <p:ph sz="quarter" idx="15"/>
          </p:nvPr>
        </p:nvSpPr>
        <p:spPr>
          <a:xfrm>
            <a:off x="406400" y="2329600"/>
            <a:ext cx="11429999" cy="5112568"/>
          </a:xfrm>
        </p:spPr>
        <p:txBody>
          <a:bodyPr/>
          <a:lstStyle/>
          <a:p>
            <a:pPr marL="90170"/>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2400" dirty="0">
                <a:effectLst/>
                <a:latin typeface="Calibri" panose="020F0502020204030204" pitchFamily="34" charset="0"/>
                <a:ea typeface="Times New Roman" panose="02020603050405020304" pitchFamily="18" charset="0"/>
                <a:cs typeface="Times New Roman" panose="02020603050405020304" pitchFamily="18" charset="0"/>
              </a:rPr>
              <a:t>Electrolyte disorders relating to kidney dialysis</a:t>
            </a:r>
          </a:p>
          <a:p>
            <a:pPr marL="90170"/>
            <a:r>
              <a:rPr lang="en-US" sz="2400" dirty="0">
                <a:latin typeface="Calibri" panose="020F0502020204030204" pitchFamily="34" charset="0"/>
                <a:ea typeface="Times New Roman" panose="02020603050405020304" pitchFamily="18" charset="0"/>
                <a:cs typeface="Times New Roman" panose="02020603050405020304" pitchFamily="18" charset="0"/>
              </a:rPr>
              <a:t>Missed dialysis sessions</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90170"/>
            <a:endParaRPr lang="en-AU"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AU" dirty="0"/>
          </a:p>
        </p:txBody>
      </p:sp>
      <p:sp>
        <p:nvSpPr>
          <p:cNvPr id="4" name="Slide Number Placeholder 3">
            <a:extLst>
              <a:ext uri="{FF2B5EF4-FFF2-40B4-BE49-F238E27FC236}">
                <a16:creationId xmlns:a16="http://schemas.microsoft.com/office/drawing/2014/main" id="{4B3E8DF8-FB97-E008-D509-135155453E8E}"/>
              </a:ext>
            </a:extLst>
          </p:cNvPr>
          <p:cNvSpPr>
            <a:spLocks noGrp="1"/>
          </p:cNvSpPr>
          <p:nvPr>
            <p:ph type="sldNum" sz="quarter" idx="17"/>
          </p:nvPr>
        </p:nvSpPr>
        <p:spPr/>
        <p:txBody>
          <a:bodyPr/>
          <a:lstStyle/>
          <a:p>
            <a:fld id="{256D3EEF-DE4E-429D-8EC4-DDC531AFF587}" type="slidenum">
              <a:rPr lang="en-US" smtClean="0"/>
              <a:pPr/>
              <a:t>16</a:t>
            </a:fld>
            <a:endParaRPr lang="en-US" dirty="0"/>
          </a:p>
        </p:txBody>
      </p:sp>
    </p:spTree>
    <p:extLst>
      <p:ext uri="{BB962C8B-B14F-4D97-AF65-F5344CB8AC3E}">
        <p14:creationId xmlns:p14="http://schemas.microsoft.com/office/powerpoint/2010/main" val="29581179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907973A-3795-9A9A-3D47-36B75BF6C3C5}"/>
              </a:ext>
            </a:extLst>
          </p:cNvPr>
          <p:cNvSpPr>
            <a:spLocks noGrp="1"/>
          </p:cNvSpPr>
          <p:nvPr>
            <p:ph type="body" sz="quarter" idx="13"/>
          </p:nvPr>
        </p:nvSpPr>
        <p:spPr/>
        <p:txBody>
          <a:bodyPr/>
          <a:lstStyle/>
          <a:p>
            <a:r>
              <a:rPr lang="en-AU" dirty="0"/>
              <a:t>CKD as a supplementary code for chronic conditions</a:t>
            </a:r>
          </a:p>
        </p:txBody>
      </p:sp>
      <p:sp>
        <p:nvSpPr>
          <p:cNvPr id="3" name="Content Placeholder 2">
            <a:extLst>
              <a:ext uri="{FF2B5EF4-FFF2-40B4-BE49-F238E27FC236}">
                <a16:creationId xmlns:a16="http://schemas.microsoft.com/office/drawing/2014/main" id="{FFD8CF23-5CEF-E618-0F49-6D904B8D0C05}"/>
              </a:ext>
            </a:extLst>
          </p:cNvPr>
          <p:cNvSpPr>
            <a:spLocks noGrp="1"/>
          </p:cNvSpPr>
          <p:nvPr>
            <p:ph sz="quarter" idx="15"/>
          </p:nvPr>
        </p:nvSpPr>
        <p:spPr>
          <a:xfrm>
            <a:off x="406401" y="2114447"/>
            <a:ext cx="11429999" cy="5112568"/>
          </a:xfrm>
        </p:spPr>
        <p:txBody>
          <a:bodyPr/>
          <a:lstStyle/>
          <a:p>
            <a:pPr marL="268288" algn="just"/>
            <a:r>
              <a:rPr lang="en-AU" sz="2400" b="1" dirty="0">
                <a:solidFill>
                  <a:srgbClr val="FFFFFF"/>
                </a:solidFill>
                <a:effectLst/>
                <a:highlight>
                  <a:srgbClr val="000000"/>
                </a:highlight>
                <a:latin typeface="Calibri" panose="020F0502020204030204" pitchFamily="34" charset="0"/>
                <a:ea typeface="Times New Roman" panose="02020603050405020304" pitchFamily="18" charset="0"/>
                <a:cs typeface="Arial" panose="020B0604020202020204" pitchFamily="34" charset="0"/>
              </a:rPr>
              <a:t>IF </a:t>
            </a:r>
            <a:r>
              <a:rPr lang="en-AU" sz="2400" dirty="0">
                <a:effectLst/>
                <a:latin typeface="Calibri" panose="020F0502020204030204" pitchFamily="34" charset="0"/>
                <a:ea typeface="Times New Roman" panose="02020603050405020304" pitchFamily="18" charset="0"/>
                <a:cs typeface="Arial" panose="020B0604020202020204" pitchFamily="34" charset="0"/>
              </a:rPr>
              <a:t> CKD does not meet the requirements of ACS 0001 or 0002 or 1438</a:t>
            </a:r>
            <a:endParaRPr lang="en-AU" sz="2400" dirty="0">
              <a:effectLst/>
              <a:latin typeface="Arial" panose="020B0604020202020204" pitchFamily="34" charset="0"/>
              <a:ea typeface="Times New Roman" panose="02020603050405020304" pitchFamily="18" charset="0"/>
            </a:endParaRPr>
          </a:p>
          <a:p>
            <a:pPr marL="720725" algn="just"/>
            <a:r>
              <a:rPr lang="en-AU" sz="2400" b="1" dirty="0">
                <a:solidFill>
                  <a:srgbClr val="FFFFFF"/>
                </a:solidFill>
                <a:effectLst/>
                <a:highlight>
                  <a:srgbClr val="000000"/>
                </a:highlight>
                <a:latin typeface="Calibri" panose="020F0502020204030204" pitchFamily="34" charset="0"/>
                <a:ea typeface="Times New Roman" panose="02020603050405020304" pitchFamily="18" charset="0"/>
                <a:cs typeface="Arial" panose="020B0604020202020204" pitchFamily="34" charset="0"/>
              </a:rPr>
              <a:t>AND </a:t>
            </a:r>
            <a:r>
              <a:rPr lang="en-AU" sz="2400" b="1" dirty="0">
                <a:effectLst/>
                <a:latin typeface="Calibri" panose="020F0502020204030204" pitchFamily="34" charset="0"/>
                <a:ea typeface="Times New Roman" panose="02020603050405020304" pitchFamily="18" charset="0"/>
                <a:cs typeface="Arial" panose="020B0604020202020204" pitchFamily="34" charset="0"/>
              </a:rPr>
              <a:t> </a:t>
            </a:r>
            <a:r>
              <a:rPr lang="en-AU" sz="2400" dirty="0">
                <a:effectLst/>
                <a:latin typeface="Calibri" panose="020F0502020204030204" pitchFamily="34" charset="0"/>
                <a:ea typeface="Times New Roman" panose="02020603050405020304" pitchFamily="18" charset="0"/>
                <a:cs typeface="Arial" panose="020B0604020202020204" pitchFamily="34" charset="0"/>
              </a:rPr>
              <a:t>The stage of CKD is III or above</a:t>
            </a:r>
            <a:endParaRPr lang="en-AU" sz="2400" dirty="0">
              <a:effectLst/>
              <a:latin typeface="Arial" panose="020B0604020202020204" pitchFamily="34" charset="0"/>
              <a:ea typeface="Times New Roman" panose="02020603050405020304" pitchFamily="18" charset="0"/>
            </a:endParaRPr>
          </a:p>
          <a:p>
            <a:pPr marL="1430338" algn="just"/>
            <a:r>
              <a:rPr lang="en-AU" sz="2400" b="1" dirty="0">
                <a:solidFill>
                  <a:srgbClr val="FFFFFF"/>
                </a:solidFill>
                <a:effectLst/>
                <a:highlight>
                  <a:srgbClr val="000000"/>
                </a:highlight>
                <a:latin typeface="Calibri" panose="020F0502020204030204" pitchFamily="34" charset="0"/>
                <a:ea typeface="Times New Roman" panose="02020603050405020304" pitchFamily="18" charset="0"/>
                <a:cs typeface="Arial" panose="020B0604020202020204" pitchFamily="34" charset="0"/>
              </a:rPr>
              <a:t>THEN</a:t>
            </a:r>
            <a:r>
              <a:rPr lang="en-AU" sz="2400" b="1" dirty="0">
                <a:effectLst/>
                <a:latin typeface="Calibri" panose="020F0502020204030204" pitchFamily="34" charset="0"/>
                <a:ea typeface="Times New Roman" panose="02020603050405020304" pitchFamily="18" charset="0"/>
                <a:cs typeface="Arial" panose="020B0604020202020204" pitchFamily="34" charset="0"/>
              </a:rPr>
              <a:t>  </a:t>
            </a:r>
            <a:r>
              <a:rPr lang="en-AU" sz="2400" dirty="0">
                <a:effectLst/>
                <a:latin typeface="Calibri" panose="020F0502020204030204" pitchFamily="34" charset="0"/>
                <a:ea typeface="Times New Roman" panose="02020603050405020304" pitchFamily="18" charset="0"/>
                <a:cs typeface="Arial" panose="020B0604020202020204" pitchFamily="34" charset="0"/>
              </a:rPr>
              <a:t>assign code U87.1 </a:t>
            </a:r>
            <a:endParaRPr lang="en-AU" sz="2400" dirty="0">
              <a:effectLst/>
              <a:latin typeface="Arial" panose="020B0604020202020204" pitchFamily="34" charset="0"/>
              <a:ea typeface="Times New Roman" panose="02020603050405020304" pitchFamily="18" charset="0"/>
            </a:endParaRPr>
          </a:p>
          <a:p>
            <a:endParaRPr lang="en-AU" dirty="0"/>
          </a:p>
        </p:txBody>
      </p:sp>
      <p:sp>
        <p:nvSpPr>
          <p:cNvPr id="4" name="Slide Number Placeholder 3">
            <a:extLst>
              <a:ext uri="{FF2B5EF4-FFF2-40B4-BE49-F238E27FC236}">
                <a16:creationId xmlns:a16="http://schemas.microsoft.com/office/drawing/2014/main" id="{4B3E8DF8-FB97-E008-D509-135155453E8E}"/>
              </a:ext>
            </a:extLst>
          </p:cNvPr>
          <p:cNvSpPr>
            <a:spLocks noGrp="1"/>
          </p:cNvSpPr>
          <p:nvPr>
            <p:ph type="sldNum" sz="quarter" idx="17"/>
          </p:nvPr>
        </p:nvSpPr>
        <p:spPr/>
        <p:txBody>
          <a:bodyPr/>
          <a:lstStyle/>
          <a:p>
            <a:fld id="{256D3EEF-DE4E-429D-8EC4-DDC531AFF587}" type="slidenum">
              <a:rPr lang="en-US" smtClean="0"/>
              <a:pPr/>
              <a:t>17</a:t>
            </a:fld>
            <a:endParaRPr lang="en-US" dirty="0"/>
          </a:p>
        </p:txBody>
      </p:sp>
    </p:spTree>
    <p:extLst>
      <p:ext uri="{BB962C8B-B14F-4D97-AF65-F5344CB8AC3E}">
        <p14:creationId xmlns:p14="http://schemas.microsoft.com/office/powerpoint/2010/main" val="33328087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1828800" y="381001"/>
            <a:ext cx="8077200" cy="755073"/>
          </a:xfrm>
        </p:spPr>
        <p:txBody>
          <a:bodyPr>
            <a:normAutofit/>
          </a:bodyPr>
          <a:lstStyle/>
          <a:p>
            <a:r>
              <a:rPr lang="en-US" sz="3600"/>
              <a:t>Any questions?</a:t>
            </a:r>
            <a:endParaRPr lang="en-GB" sz="3600" dirty="0"/>
          </a:p>
        </p:txBody>
      </p:sp>
      <p:sp>
        <p:nvSpPr>
          <p:cNvPr id="4" name="Content Placeholder 3"/>
          <p:cNvSpPr>
            <a:spLocks noGrp="1"/>
          </p:cNvSpPr>
          <p:nvPr>
            <p:ph sz="quarter" idx="15"/>
          </p:nvPr>
        </p:nvSpPr>
        <p:spPr>
          <a:xfrm>
            <a:off x="1828800" y="1385456"/>
            <a:ext cx="8077200" cy="4862945"/>
          </a:xfrm>
        </p:spPr>
        <p:txBody>
          <a:bodyPr>
            <a:normAutofit/>
          </a:bodyPr>
          <a:lstStyle/>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endParaRPr lang="en-GB" sz="2800" dirty="0"/>
          </a:p>
        </p:txBody>
      </p:sp>
      <p:sp>
        <p:nvSpPr>
          <p:cNvPr id="6" name="TextBox 5"/>
          <p:cNvSpPr txBox="1"/>
          <p:nvPr/>
        </p:nvSpPr>
        <p:spPr>
          <a:xfrm>
            <a:off x="9728200" y="3244334"/>
            <a:ext cx="1781230" cy="369332"/>
          </a:xfrm>
          <a:prstGeom prst="rect">
            <a:avLst/>
          </a:prstGeom>
          <a:noFill/>
        </p:spPr>
        <p:txBody>
          <a:bodyPr wrap="square" rtlCol="0">
            <a:spAutoFit/>
          </a:bodyPr>
          <a:lstStyle/>
          <a:p>
            <a:r>
              <a:rPr lang="en-US" dirty="0"/>
              <a:t>Big red kangaroo</a:t>
            </a:r>
            <a:endParaRPr lang="en-GB" dirty="0"/>
          </a:p>
        </p:txBody>
      </p:sp>
      <p:pic>
        <p:nvPicPr>
          <p:cNvPr id="1026" name="Picture 2" descr="Kangaroo Fights Are Brief and Extremely Violent Affairs">
            <a:extLst>
              <a:ext uri="{FF2B5EF4-FFF2-40B4-BE49-F238E27FC236}">
                <a16:creationId xmlns:a16="http://schemas.microsoft.com/office/drawing/2014/main" id="{C3D486CA-ECF8-C1E9-20B2-F3352DCB29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1262063"/>
            <a:ext cx="7111435" cy="47323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44698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p:cNvSpPr>
          <p:nvPr>
            <p:ph type="ctrTitle"/>
          </p:nvPr>
        </p:nvSpPr>
        <p:spPr>
          <a:xfrm>
            <a:off x="1752600" y="4114800"/>
            <a:ext cx="8129614" cy="533400"/>
          </a:xfrm>
        </p:spPr>
        <p:txBody>
          <a:bodyPr>
            <a:normAutofit/>
          </a:bodyPr>
          <a:lstStyle/>
          <a:p>
            <a:r>
              <a:rPr lang="en-US" dirty="0"/>
              <a:t>Prepared by:  </a:t>
            </a:r>
            <a:r>
              <a:rPr lang="en-US" cap="none" dirty="0"/>
              <a:t>Anna Coote &amp; Heather Grain</a:t>
            </a:r>
          </a:p>
        </p:txBody>
      </p:sp>
      <p:sp>
        <p:nvSpPr>
          <p:cNvPr id="6" name="TextBox 5"/>
          <p:cNvSpPr txBox="1"/>
          <p:nvPr/>
        </p:nvSpPr>
        <p:spPr>
          <a:xfrm>
            <a:off x="2741121" y="935892"/>
            <a:ext cx="6984776" cy="2800767"/>
          </a:xfrm>
          <a:prstGeom prst="rect">
            <a:avLst/>
          </a:prstGeom>
          <a:noFill/>
        </p:spPr>
        <p:txBody>
          <a:bodyPr wrap="square" rtlCol="0">
            <a:spAutoFit/>
          </a:bodyPr>
          <a:lstStyle/>
          <a:p>
            <a:pPr algn="ctr"/>
            <a:r>
              <a:rPr lang="en-AU" sz="3200" dirty="0">
                <a:solidFill>
                  <a:prstClr val="white"/>
                </a:solidFill>
                <a:latin typeface="Georgia" pitchFamily="18" charset="0"/>
              </a:rPr>
              <a:t>Renal Failure</a:t>
            </a:r>
          </a:p>
          <a:p>
            <a:pPr algn="ctr"/>
            <a:endParaRPr lang="en-AU" sz="3200" dirty="0">
              <a:solidFill>
                <a:prstClr val="white"/>
              </a:solidFill>
              <a:latin typeface="Georgia" pitchFamily="18" charset="0"/>
            </a:endParaRPr>
          </a:p>
          <a:p>
            <a:pPr algn="ctr"/>
            <a:r>
              <a:rPr lang="en-AU" sz="3200" dirty="0">
                <a:solidFill>
                  <a:prstClr val="white"/>
                </a:solidFill>
                <a:latin typeface="Georgia" pitchFamily="18" charset="0"/>
              </a:rPr>
              <a:t>ICD-10-AM 11</a:t>
            </a:r>
            <a:r>
              <a:rPr lang="en-AU" sz="3200" baseline="30000" dirty="0">
                <a:solidFill>
                  <a:prstClr val="white"/>
                </a:solidFill>
                <a:latin typeface="Georgia" pitchFamily="18" charset="0"/>
              </a:rPr>
              <a:t>th</a:t>
            </a:r>
            <a:r>
              <a:rPr lang="en-AU" sz="3200" dirty="0">
                <a:solidFill>
                  <a:prstClr val="white"/>
                </a:solidFill>
                <a:latin typeface="Georgia" pitchFamily="18" charset="0"/>
              </a:rPr>
              <a:t> edition</a:t>
            </a:r>
          </a:p>
          <a:p>
            <a:pPr algn="ctr"/>
            <a:endParaRPr lang="en-AU" sz="3200" dirty="0">
              <a:solidFill>
                <a:prstClr val="white"/>
              </a:solidFill>
              <a:latin typeface="Georgia" pitchFamily="18" charset="0"/>
            </a:endParaRPr>
          </a:p>
          <a:p>
            <a:pPr algn="ctr"/>
            <a:endParaRPr lang="en-AU" sz="4800" dirty="0">
              <a:solidFill>
                <a:prstClr val="white"/>
              </a:solidFill>
              <a:latin typeface="Georgia" pitchFamily="18" charset="0"/>
            </a:endParaRPr>
          </a:p>
        </p:txBody>
      </p:sp>
      <p:sp>
        <p:nvSpPr>
          <p:cNvPr id="7" name="Slide Number Placeholder 6"/>
          <p:cNvSpPr>
            <a:spLocks noGrp="1"/>
          </p:cNvSpPr>
          <p:nvPr>
            <p:ph type="sldNum" sz="quarter" idx="11"/>
          </p:nvPr>
        </p:nvSpPr>
        <p:spPr/>
        <p:txBody>
          <a:bodyPr/>
          <a:lstStyle/>
          <a:p>
            <a:fld id="{256D3EEF-DE4E-429D-8EC4-DDC531AFF587}" type="slidenum">
              <a:rPr lang="en-US">
                <a:solidFill>
                  <a:srgbClr val="262626"/>
                </a:solidFill>
                <a:latin typeface="Calibri"/>
              </a:rPr>
              <a:pPr/>
              <a:t>19</a:t>
            </a:fld>
            <a:endParaRPr lang="en-US" dirty="0">
              <a:solidFill>
                <a:srgbClr val="262626"/>
              </a:solidFill>
              <a:latin typeface="Calibri"/>
            </a:endParaRPr>
          </a:p>
        </p:txBody>
      </p:sp>
      <p:sp>
        <p:nvSpPr>
          <p:cNvPr id="3" name="Footer Placeholder 2">
            <a:extLst>
              <a:ext uri="{FF2B5EF4-FFF2-40B4-BE49-F238E27FC236}">
                <a16:creationId xmlns:a16="http://schemas.microsoft.com/office/drawing/2014/main" id="{053C748B-79C4-4C4B-886D-04138ED4B425}"/>
              </a:ext>
            </a:extLst>
          </p:cNvPr>
          <p:cNvSpPr>
            <a:spLocks noGrp="1"/>
          </p:cNvSpPr>
          <p:nvPr>
            <p:ph type="ftr" sz="quarter" idx="12"/>
          </p:nvPr>
        </p:nvSpPr>
        <p:spPr/>
        <p:txBody>
          <a:bodyPr/>
          <a:lstStyle/>
          <a:p>
            <a:r>
              <a:rPr lang="en-US" sz="1400" dirty="0">
                <a:solidFill>
                  <a:srgbClr val="00B0F0"/>
                </a:solidFill>
              </a:rPr>
              <a:t>Clinical Coding Education</a:t>
            </a:r>
          </a:p>
          <a:p>
            <a:r>
              <a:rPr lang="en-US" sz="1100" dirty="0">
                <a:solidFill>
                  <a:srgbClr val="00B0F0"/>
                </a:solidFill>
              </a:rPr>
              <a:t>clinicalcodingeducation.com</a:t>
            </a:r>
          </a:p>
          <a:p>
            <a:endParaRPr lang="en-US" sz="900" dirty="0"/>
          </a:p>
        </p:txBody>
      </p:sp>
    </p:spTree>
    <p:extLst>
      <p:ext uri="{BB962C8B-B14F-4D97-AF65-F5344CB8AC3E}">
        <p14:creationId xmlns:p14="http://schemas.microsoft.com/office/powerpoint/2010/main" val="4701348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p:cNvSpPr>
          <p:nvPr>
            <p:ph type="ctrTitle"/>
          </p:nvPr>
        </p:nvSpPr>
        <p:spPr>
          <a:xfrm>
            <a:off x="1752600" y="4114800"/>
            <a:ext cx="8129614" cy="533400"/>
          </a:xfrm>
        </p:spPr>
        <p:txBody>
          <a:bodyPr>
            <a:normAutofit/>
          </a:bodyPr>
          <a:lstStyle/>
          <a:p>
            <a:r>
              <a:rPr lang="en-US" dirty="0"/>
              <a:t>Prepared by:  </a:t>
            </a:r>
            <a:r>
              <a:rPr lang="en-US" cap="none" dirty="0"/>
              <a:t>Anna Coote &amp; Heather Grain</a:t>
            </a:r>
          </a:p>
        </p:txBody>
      </p:sp>
      <p:sp>
        <p:nvSpPr>
          <p:cNvPr id="6" name="TextBox 5"/>
          <p:cNvSpPr txBox="1"/>
          <p:nvPr/>
        </p:nvSpPr>
        <p:spPr>
          <a:xfrm>
            <a:off x="2741121" y="935892"/>
            <a:ext cx="6984776" cy="2800767"/>
          </a:xfrm>
          <a:prstGeom prst="rect">
            <a:avLst/>
          </a:prstGeom>
          <a:noFill/>
        </p:spPr>
        <p:txBody>
          <a:bodyPr wrap="square" rtlCol="0">
            <a:spAutoFit/>
          </a:bodyPr>
          <a:lstStyle/>
          <a:p>
            <a:pPr algn="ctr"/>
            <a:r>
              <a:rPr lang="en-AU" sz="3200" dirty="0">
                <a:solidFill>
                  <a:prstClr val="white"/>
                </a:solidFill>
                <a:latin typeface="Georgia" pitchFamily="18" charset="0"/>
              </a:rPr>
              <a:t>Renal Failure</a:t>
            </a:r>
          </a:p>
          <a:p>
            <a:pPr algn="ctr"/>
            <a:endParaRPr lang="en-AU" sz="3200" dirty="0">
              <a:solidFill>
                <a:prstClr val="white"/>
              </a:solidFill>
              <a:latin typeface="Georgia" pitchFamily="18" charset="0"/>
            </a:endParaRPr>
          </a:p>
          <a:p>
            <a:pPr algn="ctr"/>
            <a:r>
              <a:rPr lang="en-AU" sz="3200" dirty="0">
                <a:solidFill>
                  <a:prstClr val="white"/>
                </a:solidFill>
                <a:latin typeface="Georgia" pitchFamily="18" charset="0"/>
              </a:rPr>
              <a:t>ICD-10-AM 11</a:t>
            </a:r>
            <a:r>
              <a:rPr lang="en-AU" sz="3200" baseline="30000" dirty="0">
                <a:solidFill>
                  <a:prstClr val="white"/>
                </a:solidFill>
                <a:latin typeface="Georgia" pitchFamily="18" charset="0"/>
              </a:rPr>
              <a:t>th</a:t>
            </a:r>
            <a:r>
              <a:rPr lang="en-AU" sz="3200" dirty="0">
                <a:solidFill>
                  <a:prstClr val="white"/>
                </a:solidFill>
                <a:latin typeface="Georgia" pitchFamily="18" charset="0"/>
              </a:rPr>
              <a:t> edition</a:t>
            </a:r>
          </a:p>
          <a:p>
            <a:pPr algn="ctr"/>
            <a:endParaRPr lang="en-AU" sz="3200" dirty="0">
              <a:solidFill>
                <a:prstClr val="white"/>
              </a:solidFill>
              <a:latin typeface="Georgia" pitchFamily="18" charset="0"/>
            </a:endParaRPr>
          </a:p>
          <a:p>
            <a:pPr algn="ctr"/>
            <a:endParaRPr lang="en-AU" sz="4800" dirty="0">
              <a:solidFill>
                <a:prstClr val="white"/>
              </a:solidFill>
              <a:latin typeface="Georgia" pitchFamily="18" charset="0"/>
            </a:endParaRPr>
          </a:p>
        </p:txBody>
      </p:sp>
      <p:sp>
        <p:nvSpPr>
          <p:cNvPr id="7" name="Slide Number Placeholder 6"/>
          <p:cNvSpPr>
            <a:spLocks noGrp="1"/>
          </p:cNvSpPr>
          <p:nvPr>
            <p:ph type="sldNum" sz="quarter" idx="11"/>
          </p:nvPr>
        </p:nvSpPr>
        <p:spPr/>
        <p:txBody>
          <a:bodyPr/>
          <a:lstStyle/>
          <a:p>
            <a:fld id="{256D3EEF-DE4E-429D-8EC4-DDC531AFF587}" type="slidenum">
              <a:rPr lang="en-US">
                <a:solidFill>
                  <a:srgbClr val="262626"/>
                </a:solidFill>
                <a:latin typeface="Calibri"/>
              </a:rPr>
              <a:pPr/>
              <a:t>2</a:t>
            </a:fld>
            <a:endParaRPr lang="en-US" dirty="0">
              <a:solidFill>
                <a:srgbClr val="262626"/>
              </a:solidFill>
              <a:latin typeface="Calibri"/>
            </a:endParaRPr>
          </a:p>
        </p:txBody>
      </p:sp>
      <p:sp>
        <p:nvSpPr>
          <p:cNvPr id="3" name="Footer Placeholder 2">
            <a:extLst>
              <a:ext uri="{FF2B5EF4-FFF2-40B4-BE49-F238E27FC236}">
                <a16:creationId xmlns:a16="http://schemas.microsoft.com/office/drawing/2014/main" id="{053C748B-79C4-4C4B-886D-04138ED4B425}"/>
              </a:ext>
            </a:extLst>
          </p:cNvPr>
          <p:cNvSpPr>
            <a:spLocks noGrp="1"/>
          </p:cNvSpPr>
          <p:nvPr>
            <p:ph type="ftr" sz="quarter" idx="12"/>
          </p:nvPr>
        </p:nvSpPr>
        <p:spPr/>
        <p:txBody>
          <a:bodyPr/>
          <a:lstStyle/>
          <a:p>
            <a:r>
              <a:rPr lang="en-US" sz="1400" dirty="0">
                <a:solidFill>
                  <a:srgbClr val="00B0F0"/>
                </a:solidFill>
              </a:rPr>
              <a:t>Clinical Coding Education</a:t>
            </a:r>
          </a:p>
          <a:p>
            <a:r>
              <a:rPr lang="en-US" sz="1100" dirty="0">
                <a:solidFill>
                  <a:srgbClr val="00B0F0"/>
                </a:solidFill>
              </a:rPr>
              <a:t>clinicalcodingeducation.com</a:t>
            </a:r>
          </a:p>
          <a:p>
            <a:endParaRPr lang="en-US" sz="900" dirty="0"/>
          </a:p>
        </p:txBody>
      </p:sp>
    </p:spTree>
    <p:extLst>
      <p:ext uri="{BB962C8B-B14F-4D97-AF65-F5344CB8AC3E}">
        <p14:creationId xmlns:p14="http://schemas.microsoft.com/office/powerpoint/2010/main" val="15078925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1A0624A2-3345-4DE9-BC37-1C42465AC703}"/>
              </a:ext>
            </a:extLst>
          </p:cNvPr>
          <p:cNvSpPr>
            <a:spLocks noGrp="1"/>
          </p:cNvSpPr>
          <p:nvPr>
            <p:ph type="body" sz="quarter" idx="13"/>
          </p:nvPr>
        </p:nvSpPr>
        <p:spPr/>
        <p:txBody>
          <a:bodyPr/>
          <a:lstStyle/>
          <a:p>
            <a:r>
              <a:rPr lang="en-AU" dirty="0"/>
              <a:t>Authors</a:t>
            </a:r>
          </a:p>
        </p:txBody>
      </p:sp>
      <p:sp>
        <p:nvSpPr>
          <p:cNvPr id="4" name="Content Placeholder 3"/>
          <p:cNvSpPr>
            <a:spLocks noGrp="1"/>
          </p:cNvSpPr>
          <p:nvPr>
            <p:ph sz="quarter" idx="15"/>
          </p:nvPr>
        </p:nvSpPr>
        <p:spPr/>
        <p:txBody>
          <a:bodyPr>
            <a:normAutofit fontScale="47500" lnSpcReduction="20000"/>
          </a:bodyPr>
          <a:lstStyle/>
          <a:p>
            <a:endParaRPr lang="en-AU" dirty="0"/>
          </a:p>
          <a:p>
            <a:r>
              <a:rPr lang="en-AU" sz="4200" dirty="0"/>
              <a:t>Anna Coote </a:t>
            </a:r>
            <a:r>
              <a:rPr lang="en-AU" sz="4200" dirty="0" err="1"/>
              <a:t>ADip</a:t>
            </a:r>
            <a:r>
              <a:rPr lang="en-AU" sz="4200" dirty="0"/>
              <a:t> MRA, Dip </a:t>
            </a:r>
            <a:r>
              <a:rPr lang="en-AU" sz="4200" dirty="0" err="1"/>
              <a:t>Tert</a:t>
            </a:r>
            <a:r>
              <a:rPr lang="en-AU" sz="4200" dirty="0"/>
              <a:t> ED, BA, MHP</a:t>
            </a:r>
          </a:p>
          <a:p>
            <a:pPr marL="628650" indent="-279400">
              <a:buFont typeface="Arial" panose="020B0604020202020204" pitchFamily="34" charset="0"/>
              <a:buChar char="•"/>
            </a:pPr>
            <a:r>
              <a:rPr lang="en-AU" sz="4200" dirty="0"/>
              <a:t>Health Information Manger and Clinical Coding Educator</a:t>
            </a:r>
          </a:p>
          <a:p>
            <a:pPr marL="628650" indent="-279400">
              <a:buFont typeface="Arial" panose="020B0604020202020204" pitchFamily="34" charset="0"/>
              <a:buChar char="•"/>
            </a:pPr>
            <a:r>
              <a:rPr lang="en-AU" sz="4200" dirty="0"/>
              <a:t>MPH University of NSW</a:t>
            </a:r>
          </a:p>
          <a:p>
            <a:pPr marL="628650" indent="-279400">
              <a:buFont typeface="Arial" panose="020B0604020202020204" pitchFamily="34" charset="0"/>
              <a:buChar char="•"/>
            </a:pPr>
            <a:r>
              <a:rPr lang="en-AU" sz="4200" dirty="0"/>
              <a:t>Diploma of Tertiary Education, University of New England</a:t>
            </a:r>
          </a:p>
          <a:p>
            <a:pPr marL="628650" indent="-279400">
              <a:buFont typeface="Arial" panose="020B0604020202020204" pitchFamily="34" charset="0"/>
              <a:buChar char="•"/>
            </a:pPr>
            <a:r>
              <a:rPr lang="en-AU" sz="4200" dirty="0"/>
              <a:t>Associate Diploma of Medical Record Administration, College of health Services</a:t>
            </a:r>
          </a:p>
          <a:p>
            <a:pPr marL="628650" indent="-279400">
              <a:buFont typeface="Arial" panose="020B0604020202020204" pitchFamily="34" charset="0"/>
              <a:buChar char="•"/>
            </a:pPr>
            <a:r>
              <a:rPr lang="en-AU" sz="4200" dirty="0"/>
              <a:t>Bachelor or Arts, Macquarie University</a:t>
            </a:r>
          </a:p>
          <a:p>
            <a:endParaRPr lang="en-AU" sz="4200" dirty="0"/>
          </a:p>
          <a:p>
            <a:endParaRPr lang="en-AU" sz="4200" dirty="0"/>
          </a:p>
          <a:p>
            <a:r>
              <a:rPr lang="en-AU" sz="4200" dirty="0"/>
              <a:t>Heather Grain  </a:t>
            </a:r>
            <a:r>
              <a:rPr lang="en-AU" sz="4200" dirty="0" err="1"/>
              <a:t>ADip</a:t>
            </a:r>
            <a:r>
              <a:rPr lang="en-AU" sz="4200" dirty="0"/>
              <a:t> HIM, Dip TDD, </a:t>
            </a:r>
            <a:r>
              <a:rPr lang="en-AU" sz="4200" dirty="0" err="1"/>
              <a:t>GDip</a:t>
            </a:r>
            <a:r>
              <a:rPr lang="en-AU" sz="4200" dirty="0"/>
              <a:t> IS, MHI, FAIDH, FMU, FIAHSI</a:t>
            </a:r>
          </a:p>
          <a:p>
            <a:pPr marL="717550" indent="-265113">
              <a:buFont typeface="Arial" panose="020B0604020202020204" pitchFamily="34" charset="0"/>
              <a:buChar char="•"/>
            </a:pPr>
            <a:r>
              <a:rPr lang="en-AU" sz="4200" dirty="0"/>
              <a:t>Director of Course Development eHealth Education</a:t>
            </a:r>
          </a:p>
          <a:p>
            <a:pPr marL="717550" indent="-265113">
              <a:buFont typeface="Arial" panose="020B0604020202020204" pitchFamily="34" charset="0"/>
              <a:buChar char="•"/>
            </a:pPr>
            <a:r>
              <a:rPr lang="en-AU" sz="4200" dirty="0"/>
              <a:t>Designer and Project Manager </a:t>
            </a:r>
            <a:r>
              <a:rPr lang="en-AU" sz="4200" dirty="0" err="1"/>
              <a:t>eHRol</a:t>
            </a:r>
            <a:r>
              <a:rPr lang="en-AU" sz="4200" dirty="0"/>
              <a:t> - the Clinical Coder Training Tool</a:t>
            </a:r>
          </a:p>
          <a:p>
            <a:pPr marL="717550" indent="-265113">
              <a:buFont typeface="Arial" panose="020B0604020202020204" pitchFamily="34" charset="0"/>
              <a:buChar char="•"/>
            </a:pPr>
            <a:r>
              <a:rPr lang="en-AU" sz="4200" dirty="0"/>
              <a:t>Convener ISO TC215 Health Informatics WG3 Semantic Content</a:t>
            </a:r>
          </a:p>
          <a:p>
            <a:pPr marL="717550" indent="-265113">
              <a:buFont typeface="Arial" panose="020B0604020202020204" pitchFamily="34" charset="0"/>
              <a:buChar char="•"/>
            </a:pPr>
            <a:r>
              <a:rPr lang="en-AU" sz="4200" dirty="0"/>
              <a:t>Past Chair HL7 Terminology Authority and Co-Chair Vocabulary</a:t>
            </a:r>
          </a:p>
          <a:p>
            <a:pPr marL="717550" indent="-265113">
              <a:buFont typeface="Arial" panose="020B0604020202020204" pitchFamily="34" charset="0"/>
              <a:buChar char="•"/>
            </a:pPr>
            <a:r>
              <a:rPr lang="en-AU" sz="4200" dirty="0"/>
              <a:t>Past Expert SNOMED International Education and representative to Quality and Implementation committees. </a:t>
            </a:r>
            <a:endParaRPr lang="en-AU" sz="4200" dirty="0">
              <a:effectLst/>
              <a:latin typeface="Calibri" panose="020F0502020204030204" pitchFamily="34" charset="0"/>
              <a:ea typeface="Times New Roman" panose="02020603050405020304" pitchFamily="18" charset="0"/>
            </a:endParaRPr>
          </a:p>
          <a:p>
            <a:r>
              <a:rPr lang="en-AU" dirty="0"/>
              <a:t> </a:t>
            </a:r>
            <a:endParaRPr lang="en-AU" sz="4400" dirty="0">
              <a:effectLst/>
              <a:latin typeface="Calibri" panose="020F0502020204030204" pitchFamily="34" charset="0"/>
              <a:ea typeface="Times New Roman" panose="02020603050405020304" pitchFamily="18" charset="0"/>
            </a:endParaRPr>
          </a:p>
          <a:p>
            <a:pPr marL="892175"/>
            <a:endParaRPr lang="en-AU" dirty="0"/>
          </a:p>
        </p:txBody>
      </p:sp>
      <p:sp>
        <p:nvSpPr>
          <p:cNvPr id="5" name="Slide Number Placeholder 4"/>
          <p:cNvSpPr>
            <a:spLocks noGrp="1"/>
          </p:cNvSpPr>
          <p:nvPr>
            <p:ph type="sldNum" sz="quarter" idx="17"/>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6D3EEF-DE4E-429D-8EC4-DDC531AFF587}" type="slidenum">
              <a:rPr kumimoji="0" lang="en-US" sz="1200" b="1" i="0" u="none" strike="noStrike" kern="1200" cap="none" spc="0" normalizeH="0" baseline="0" noProof="0">
                <a:ln>
                  <a:noFill/>
                </a:ln>
                <a:solidFill>
                  <a:srgbClr val="262626"/>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1" i="0" u="none" strike="noStrike" kern="1200" cap="none" spc="0" normalizeH="0" baseline="0" noProof="0" dirty="0">
              <a:ln>
                <a:noFill/>
              </a:ln>
              <a:solidFill>
                <a:srgbClr val="262626"/>
              </a:solidFill>
              <a:effectLst/>
              <a:uLnTx/>
              <a:uFillTx/>
              <a:latin typeface="Calibri"/>
              <a:ea typeface="+mn-ea"/>
              <a:cs typeface="+mn-cs"/>
            </a:endParaRPr>
          </a:p>
        </p:txBody>
      </p:sp>
    </p:spTree>
    <p:extLst>
      <p:ext uri="{BB962C8B-B14F-4D97-AF65-F5344CB8AC3E}">
        <p14:creationId xmlns:p14="http://schemas.microsoft.com/office/powerpoint/2010/main" val="59950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B0EC188-F30A-181B-4CD7-4C9986FE2D9E}"/>
              </a:ext>
            </a:extLst>
          </p:cNvPr>
          <p:cNvSpPr>
            <a:spLocks noGrp="1"/>
          </p:cNvSpPr>
          <p:nvPr>
            <p:ph type="body" sz="quarter" idx="13"/>
          </p:nvPr>
        </p:nvSpPr>
        <p:spPr/>
        <p:txBody>
          <a:bodyPr/>
          <a:lstStyle/>
          <a:p>
            <a:r>
              <a:rPr lang="en-AU" dirty="0"/>
              <a:t>Acute kidney failure</a:t>
            </a:r>
          </a:p>
        </p:txBody>
      </p:sp>
      <p:sp>
        <p:nvSpPr>
          <p:cNvPr id="3" name="Content Placeholder 2">
            <a:extLst>
              <a:ext uri="{FF2B5EF4-FFF2-40B4-BE49-F238E27FC236}">
                <a16:creationId xmlns:a16="http://schemas.microsoft.com/office/drawing/2014/main" id="{3714A0F3-1B7F-4EC8-3B09-D1E4BB848666}"/>
              </a:ext>
            </a:extLst>
          </p:cNvPr>
          <p:cNvSpPr>
            <a:spLocks noGrp="1"/>
          </p:cNvSpPr>
          <p:nvPr>
            <p:ph sz="quarter" idx="15"/>
          </p:nvPr>
        </p:nvSpPr>
        <p:spPr/>
        <p:txBody>
          <a:bodyPr/>
          <a:lstStyle/>
          <a:p>
            <a:pPr marL="990600"/>
            <a:r>
              <a:rPr lang="en-AU" dirty="0"/>
              <a:t>The Index pathway is:</a:t>
            </a:r>
            <a:endParaRPr lang="en-AU" sz="2400" dirty="0"/>
          </a:p>
          <a:p>
            <a:pPr marL="1790700"/>
            <a:r>
              <a:rPr lang="en-AU" sz="3200" b="0" i="0" u="none" strike="noStrike" baseline="30000" dirty="0">
                <a:solidFill>
                  <a:srgbClr val="000000"/>
                </a:solidFill>
                <a:latin typeface="Arial" panose="020B0604020202020204" pitchFamily="34" charset="0"/>
              </a:rPr>
              <a:t>-</a:t>
            </a:r>
            <a:r>
              <a:rPr lang="en-AU" sz="3200" baseline="30000" dirty="0">
                <a:solidFill>
                  <a:srgbClr val="000000"/>
                </a:solidFill>
                <a:latin typeface="Arial" panose="020B0604020202020204" pitchFamily="34" charset="0"/>
              </a:rPr>
              <a:t> </a:t>
            </a:r>
            <a:r>
              <a:rPr lang="en-AU" sz="3200" b="0" i="0" u="none" strike="noStrike" baseline="30000" dirty="0">
                <a:solidFill>
                  <a:srgbClr val="000000"/>
                </a:solidFill>
                <a:latin typeface="Arial" panose="020B0604020202020204" pitchFamily="34" charset="0"/>
              </a:rPr>
              <a:t>- acute </a:t>
            </a:r>
            <a:r>
              <a:rPr lang="en-AU" sz="3200" b="0" i="0" u="none" strike="noStrike" baseline="30000" dirty="0">
                <a:solidFill>
                  <a:srgbClr val="020202"/>
                </a:solidFill>
                <a:latin typeface="Arial" panose="020B0604020202020204" pitchFamily="34" charset="0"/>
              </a:rPr>
              <a:t>N17.9</a:t>
            </a:r>
            <a:endParaRPr lang="en-AU" sz="3200" b="0" i="0" u="none" strike="noStrike" baseline="0" dirty="0">
              <a:solidFill>
                <a:srgbClr val="000000"/>
              </a:solidFill>
              <a:latin typeface="Times New Roman" panose="02020603050405020304" pitchFamily="18" charset="0"/>
            </a:endParaRPr>
          </a:p>
          <a:p>
            <a:pPr marL="1790700"/>
            <a:r>
              <a:rPr lang="en-AU" sz="3200" b="0" i="0" u="none" strike="noStrike" baseline="30000" dirty="0">
                <a:solidFill>
                  <a:srgbClr val="000000"/>
                </a:solidFill>
                <a:latin typeface="Arial" panose="020B0604020202020204" pitchFamily="34" charset="0"/>
              </a:rPr>
              <a:t>-</a:t>
            </a:r>
            <a:r>
              <a:rPr lang="en-AU" sz="3200" baseline="30000" dirty="0">
                <a:solidFill>
                  <a:srgbClr val="000000"/>
                </a:solidFill>
                <a:latin typeface="Arial" panose="020B0604020202020204" pitchFamily="34" charset="0"/>
              </a:rPr>
              <a:t> </a:t>
            </a:r>
            <a:r>
              <a:rPr lang="en-AU" sz="3200" b="0" i="0" u="none" strike="noStrike" baseline="30000" dirty="0">
                <a:solidFill>
                  <a:srgbClr val="000000"/>
                </a:solidFill>
                <a:latin typeface="Arial" panose="020B0604020202020204" pitchFamily="34" charset="0"/>
              </a:rPr>
              <a:t>-</a:t>
            </a:r>
            <a:r>
              <a:rPr lang="en-AU" sz="3200" baseline="30000" dirty="0">
                <a:solidFill>
                  <a:srgbClr val="000000"/>
                </a:solidFill>
                <a:latin typeface="Arial" panose="020B0604020202020204" pitchFamily="34" charset="0"/>
              </a:rPr>
              <a:t> </a:t>
            </a:r>
            <a:r>
              <a:rPr lang="en-AU" sz="3200" b="0" i="0" u="none" strike="noStrike" baseline="30000" dirty="0">
                <a:solidFill>
                  <a:srgbClr val="000000"/>
                </a:solidFill>
                <a:latin typeface="Arial" panose="020B0604020202020204" pitchFamily="34" charset="0"/>
              </a:rPr>
              <a:t>- with</a:t>
            </a:r>
            <a:endParaRPr lang="en-AU" sz="3200" b="0" i="0" u="none" strike="noStrike" baseline="0" dirty="0">
              <a:solidFill>
                <a:srgbClr val="000000"/>
              </a:solidFill>
              <a:latin typeface="Arial" panose="020B0604020202020204" pitchFamily="34" charset="0"/>
            </a:endParaRPr>
          </a:p>
          <a:p>
            <a:pPr marL="2065338" lvl="1" indent="0"/>
            <a:r>
              <a:rPr lang="en-AU" sz="3200" b="0" i="0" u="none" strike="noStrike" baseline="30000" dirty="0">
                <a:solidFill>
                  <a:srgbClr val="000000"/>
                </a:solidFill>
                <a:latin typeface="Arial" panose="020B0604020202020204" pitchFamily="34" charset="0"/>
              </a:rPr>
              <a:t>- - - - cortical necrosis </a:t>
            </a:r>
            <a:r>
              <a:rPr lang="en-AU" sz="3200" b="0" i="0" u="none" strike="noStrike" baseline="30000" dirty="0">
                <a:solidFill>
                  <a:srgbClr val="020202"/>
                </a:solidFill>
                <a:latin typeface="Arial" panose="020B0604020202020204" pitchFamily="34" charset="0"/>
              </a:rPr>
              <a:t>N17.1</a:t>
            </a:r>
            <a:endParaRPr lang="en-AU" sz="3200" b="0" i="0" u="none" strike="noStrike" baseline="0" dirty="0">
              <a:solidFill>
                <a:srgbClr val="000000"/>
              </a:solidFill>
              <a:latin typeface="Times New Roman" panose="02020603050405020304" pitchFamily="18" charset="0"/>
            </a:endParaRPr>
          </a:p>
          <a:p>
            <a:pPr marL="2065338" lvl="1" indent="0"/>
            <a:r>
              <a:rPr lang="en-AU" sz="3200" b="0" i="0" u="none" strike="noStrike" baseline="30000" dirty="0">
                <a:solidFill>
                  <a:srgbClr val="000000"/>
                </a:solidFill>
                <a:latin typeface="Arial" panose="020B0604020202020204" pitchFamily="34" charset="0"/>
              </a:rPr>
              <a:t>- - - - medullary necrosis </a:t>
            </a:r>
            <a:r>
              <a:rPr lang="en-AU" sz="3200" b="0" i="0" u="none" strike="noStrike" baseline="30000" dirty="0">
                <a:solidFill>
                  <a:srgbClr val="020202"/>
                </a:solidFill>
                <a:latin typeface="Arial" panose="020B0604020202020204" pitchFamily="34" charset="0"/>
              </a:rPr>
              <a:t>N17.2</a:t>
            </a:r>
            <a:endParaRPr lang="en-AU" sz="3200" b="0" i="0" u="none" strike="noStrike" baseline="0" dirty="0">
              <a:solidFill>
                <a:srgbClr val="000000"/>
              </a:solidFill>
              <a:latin typeface="Times New Roman" panose="02020603050405020304" pitchFamily="18" charset="0"/>
            </a:endParaRPr>
          </a:p>
          <a:p>
            <a:pPr marL="2065338" lvl="1" indent="0"/>
            <a:r>
              <a:rPr lang="en-AU" sz="3200" b="0" i="0" u="none" strike="noStrike" baseline="30000" dirty="0">
                <a:solidFill>
                  <a:srgbClr val="000000"/>
                </a:solidFill>
                <a:latin typeface="Arial" panose="020B0604020202020204" pitchFamily="34" charset="0"/>
              </a:rPr>
              <a:t>- - - - tubular necrosis </a:t>
            </a:r>
            <a:r>
              <a:rPr lang="en-AU" sz="3200" b="0" i="0" u="none" strike="noStrike" baseline="30000" dirty="0">
                <a:solidFill>
                  <a:srgbClr val="020202"/>
                </a:solidFill>
                <a:latin typeface="Arial" panose="020B0604020202020204" pitchFamily="34" charset="0"/>
              </a:rPr>
              <a:t>N17.0</a:t>
            </a:r>
            <a:endParaRPr lang="en-AU" sz="3200" b="0" i="0" u="none" strike="noStrike" baseline="0" dirty="0">
              <a:solidFill>
                <a:srgbClr val="000000"/>
              </a:solidFill>
              <a:latin typeface="Times New Roman" panose="02020603050405020304" pitchFamily="18" charset="0"/>
            </a:endParaRPr>
          </a:p>
          <a:p>
            <a:pPr marL="1790700"/>
            <a:r>
              <a:rPr lang="en-AU" sz="3200" b="0" i="0" u="none" strike="noStrike" baseline="30000" dirty="0">
                <a:solidFill>
                  <a:srgbClr val="000000"/>
                </a:solidFill>
                <a:latin typeface="Arial" panose="020B0604020202020204" pitchFamily="34" charset="0"/>
              </a:rPr>
              <a:t>- - - puerperal, postpartum </a:t>
            </a:r>
            <a:r>
              <a:rPr lang="en-AU" sz="3200" b="0" i="0" u="none" strike="noStrike" baseline="30000" dirty="0">
                <a:solidFill>
                  <a:srgbClr val="020202"/>
                </a:solidFill>
                <a:latin typeface="Arial" panose="020B0604020202020204" pitchFamily="34" charset="0"/>
              </a:rPr>
              <a:t>O90.4</a:t>
            </a:r>
            <a:endParaRPr lang="en-AU" sz="3200" b="0" i="0" u="none" strike="noStrike" baseline="0" dirty="0">
              <a:solidFill>
                <a:srgbClr val="000000"/>
              </a:solidFill>
              <a:latin typeface="Times New Roman" panose="02020603050405020304" pitchFamily="18" charset="0"/>
            </a:endParaRPr>
          </a:p>
          <a:p>
            <a:pPr marL="1790700"/>
            <a:r>
              <a:rPr lang="en-AU" sz="3200" b="0" i="0" u="none" strike="noStrike" baseline="30000" dirty="0">
                <a:solidFill>
                  <a:srgbClr val="000000"/>
                </a:solidFill>
                <a:latin typeface="Arial" panose="020B0604020202020204" pitchFamily="34" charset="0"/>
              </a:rPr>
              <a:t>- -</a:t>
            </a:r>
            <a:r>
              <a:rPr lang="en-AU" sz="3200" baseline="30000" dirty="0">
                <a:solidFill>
                  <a:srgbClr val="000000"/>
                </a:solidFill>
                <a:latin typeface="Arial" panose="020B0604020202020204" pitchFamily="34" charset="0"/>
              </a:rPr>
              <a:t> </a:t>
            </a:r>
            <a:r>
              <a:rPr lang="en-AU" sz="3200" b="0" i="0" u="none" strike="noStrike" baseline="30000" dirty="0">
                <a:solidFill>
                  <a:srgbClr val="000000"/>
                </a:solidFill>
                <a:latin typeface="Arial" panose="020B0604020202020204" pitchFamily="34" charset="0"/>
              </a:rPr>
              <a:t>- specified NEC </a:t>
            </a:r>
            <a:r>
              <a:rPr lang="en-AU" sz="3200" b="0" i="0" u="none" strike="noStrike" baseline="30000" dirty="0">
                <a:solidFill>
                  <a:srgbClr val="020202"/>
                </a:solidFill>
                <a:latin typeface="Arial" panose="020B0604020202020204" pitchFamily="34" charset="0"/>
              </a:rPr>
              <a:t>N17.8</a:t>
            </a:r>
            <a:endParaRPr lang="en-AU" sz="3200" dirty="0"/>
          </a:p>
        </p:txBody>
      </p:sp>
      <p:sp>
        <p:nvSpPr>
          <p:cNvPr id="4" name="Slide Number Placeholder 3">
            <a:extLst>
              <a:ext uri="{FF2B5EF4-FFF2-40B4-BE49-F238E27FC236}">
                <a16:creationId xmlns:a16="http://schemas.microsoft.com/office/drawing/2014/main" id="{028C9631-431B-73A1-D33A-B90BC420D37C}"/>
              </a:ext>
            </a:extLst>
          </p:cNvPr>
          <p:cNvSpPr>
            <a:spLocks noGrp="1"/>
          </p:cNvSpPr>
          <p:nvPr>
            <p:ph type="sldNum" sz="quarter" idx="17"/>
          </p:nvPr>
        </p:nvSpPr>
        <p:spPr/>
        <p:txBody>
          <a:bodyPr/>
          <a:lstStyle/>
          <a:p>
            <a:fld id="{256D3EEF-DE4E-429D-8EC4-DDC531AFF587}" type="slidenum">
              <a:rPr lang="en-US" smtClean="0"/>
              <a:pPr/>
              <a:t>4</a:t>
            </a:fld>
            <a:endParaRPr lang="en-US" dirty="0"/>
          </a:p>
        </p:txBody>
      </p:sp>
    </p:spTree>
    <p:extLst>
      <p:ext uri="{BB962C8B-B14F-4D97-AF65-F5344CB8AC3E}">
        <p14:creationId xmlns:p14="http://schemas.microsoft.com/office/powerpoint/2010/main" val="34967542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714EA45-D482-6684-1A3C-9E670F518D81}"/>
              </a:ext>
            </a:extLst>
          </p:cNvPr>
          <p:cNvSpPr>
            <a:spLocks noGrp="1"/>
          </p:cNvSpPr>
          <p:nvPr>
            <p:ph type="body" sz="quarter" idx="13"/>
          </p:nvPr>
        </p:nvSpPr>
        <p:spPr/>
        <p:txBody>
          <a:bodyPr/>
          <a:lstStyle/>
          <a:p>
            <a:r>
              <a:rPr lang="en-AU" dirty="0"/>
              <a:t>Acute on chronic kidney failure</a:t>
            </a:r>
          </a:p>
        </p:txBody>
      </p:sp>
      <p:sp>
        <p:nvSpPr>
          <p:cNvPr id="3" name="Content Placeholder 2">
            <a:extLst>
              <a:ext uri="{FF2B5EF4-FFF2-40B4-BE49-F238E27FC236}">
                <a16:creationId xmlns:a16="http://schemas.microsoft.com/office/drawing/2014/main" id="{0E7A2FD7-1E18-C1CC-4D65-40200355B9AA}"/>
              </a:ext>
            </a:extLst>
          </p:cNvPr>
          <p:cNvSpPr>
            <a:spLocks noGrp="1"/>
          </p:cNvSpPr>
          <p:nvPr>
            <p:ph sz="quarter" idx="15"/>
          </p:nvPr>
        </p:nvSpPr>
        <p:spPr>
          <a:xfrm>
            <a:off x="406400" y="2125205"/>
            <a:ext cx="11429999" cy="5112568"/>
          </a:xfrm>
        </p:spPr>
        <p:txBody>
          <a:bodyPr/>
          <a:lstStyle/>
          <a:p>
            <a:pPr marL="812800" algn="just">
              <a:lnSpc>
                <a:spcPct val="150000"/>
              </a:lnSpc>
            </a:pPr>
            <a:r>
              <a:rPr lang="en-AU" sz="2400" dirty="0">
                <a:solidFill>
                  <a:srgbClr val="FFFFFF"/>
                </a:solidFill>
                <a:effectLst/>
                <a:highlight>
                  <a:srgbClr val="000000"/>
                </a:highlight>
                <a:latin typeface="Calibri" panose="020F0502020204030204" pitchFamily="34" charset="0"/>
                <a:ea typeface="Times New Roman" panose="02020603050405020304" pitchFamily="18" charset="0"/>
                <a:cs typeface="Arial" panose="020B0604020202020204" pitchFamily="34" charset="0"/>
              </a:rPr>
              <a:t>IF </a:t>
            </a:r>
            <a:r>
              <a:rPr lang="en-AU" sz="2400" dirty="0">
                <a:effectLst/>
                <a:latin typeface="Calibri" panose="020F0502020204030204" pitchFamily="34" charset="0"/>
                <a:ea typeface="Times New Roman" panose="02020603050405020304" pitchFamily="18" charset="0"/>
                <a:cs typeface="Arial" panose="020B0604020202020204" pitchFamily="34" charset="0"/>
              </a:rPr>
              <a:t> acute kidney failure</a:t>
            </a:r>
            <a:endParaRPr lang="en-AU" sz="2400" dirty="0">
              <a:effectLst/>
              <a:latin typeface="Arial" panose="020B0604020202020204" pitchFamily="34" charset="0"/>
              <a:ea typeface="Times New Roman" panose="02020603050405020304" pitchFamily="18" charset="0"/>
            </a:endParaRPr>
          </a:p>
          <a:p>
            <a:pPr marL="1079500" algn="just">
              <a:lnSpc>
                <a:spcPct val="150000"/>
              </a:lnSpc>
            </a:pPr>
            <a:r>
              <a:rPr lang="en-AU" sz="2400" dirty="0">
                <a:solidFill>
                  <a:srgbClr val="FFFFFF"/>
                </a:solidFill>
                <a:effectLst/>
                <a:highlight>
                  <a:srgbClr val="000000"/>
                </a:highlight>
                <a:latin typeface="Calibri" panose="020F0502020204030204" pitchFamily="34" charset="0"/>
                <a:ea typeface="Times New Roman" panose="02020603050405020304" pitchFamily="18" charset="0"/>
                <a:cs typeface="Arial" panose="020B0604020202020204" pitchFamily="34" charset="0"/>
              </a:rPr>
              <a:t>AND </a:t>
            </a:r>
            <a:r>
              <a:rPr lang="en-AU" sz="2400" dirty="0">
                <a:effectLst/>
                <a:latin typeface="Calibri" panose="020F0502020204030204" pitchFamily="34" charset="0"/>
                <a:ea typeface="Times New Roman" panose="02020603050405020304" pitchFamily="18" charset="0"/>
                <a:cs typeface="Arial" panose="020B0604020202020204" pitchFamily="34" charset="0"/>
              </a:rPr>
              <a:t> chronic </a:t>
            </a:r>
            <a:r>
              <a:rPr lang="en-AU" sz="2400" dirty="0">
                <a:latin typeface="Calibri" panose="020F0502020204030204" pitchFamily="34" charset="0"/>
                <a:ea typeface="Times New Roman" panose="02020603050405020304" pitchFamily="18" charset="0"/>
                <a:cs typeface="Arial" panose="020B0604020202020204" pitchFamily="34" charset="0"/>
              </a:rPr>
              <a:t>kidney failure</a:t>
            </a:r>
            <a:endParaRPr lang="en-AU" sz="2400" dirty="0">
              <a:effectLst/>
              <a:latin typeface="Arial" panose="020B0604020202020204" pitchFamily="34" charset="0"/>
              <a:ea typeface="Times New Roman" panose="02020603050405020304" pitchFamily="18" charset="0"/>
            </a:endParaRPr>
          </a:p>
          <a:p>
            <a:pPr marL="1524000" algn="just">
              <a:lnSpc>
                <a:spcPct val="150000"/>
              </a:lnSpc>
            </a:pPr>
            <a:r>
              <a:rPr lang="en-AU" sz="2400" dirty="0">
                <a:solidFill>
                  <a:srgbClr val="FFFFFF"/>
                </a:solidFill>
                <a:effectLst/>
                <a:highlight>
                  <a:srgbClr val="000000"/>
                </a:highlight>
                <a:latin typeface="Calibri" panose="020F0502020204030204" pitchFamily="34" charset="0"/>
                <a:ea typeface="Times New Roman" panose="02020603050405020304" pitchFamily="18" charset="0"/>
                <a:cs typeface="Arial" panose="020B0604020202020204" pitchFamily="34" charset="0"/>
              </a:rPr>
              <a:t>THEN</a:t>
            </a:r>
            <a:r>
              <a:rPr lang="en-AU" sz="2400" dirty="0">
                <a:effectLst/>
                <a:latin typeface="Calibri" panose="020F0502020204030204" pitchFamily="34" charset="0"/>
                <a:ea typeface="Times New Roman" panose="02020603050405020304" pitchFamily="18" charset="0"/>
                <a:cs typeface="Arial" panose="020B0604020202020204" pitchFamily="34" charset="0"/>
              </a:rPr>
              <a:t>  assign the chronic kidney failure as the underlying condition</a:t>
            </a:r>
            <a:endParaRPr lang="en-AU" dirty="0"/>
          </a:p>
        </p:txBody>
      </p:sp>
      <p:sp>
        <p:nvSpPr>
          <p:cNvPr id="4" name="Slide Number Placeholder 3">
            <a:extLst>
              <a:ext uri="{FF2B5EF4-FFF2-40B4-BE49-F238E27FC236}">
                <a16:creationId xmlns:a16="http://schemas.microsoft.com/office/drawing/2014/main" id="{30B1F876-5A8E-0CCE-C584-47DFE7EC3179}"/>
              </a:ext>
            </a:extLst>
          </p:cNvPr>
          <p:cNvSpPr>
            <a:spLocks noGrp="1"/>
          </p:cNvSpPr>
          <p:nvPr>
            <p:ph type="sldNum" sz="quarter" idx="17"/>
          </p:nvPr>
        </p:nvSpPr>
        <p:spPr/>
        <p:txBody>
          <a:bodyPr/>
          <a:lstStyle/>
          <a:p>
            <a:fld id="{256D3EEF-DE4E-429D-8EC4-DDC531AFF587}" type="slidenum">
              <a:rPr lang="en-US" smtClean="0"/>
              <a:pPr/>
              <a:t>5</a:t>
            </a:fld>
            <a:endParaRPr lang="en-US" dirty="0"/>
          </a:p>
        </p:txBody>
      </p:sp>
    </p:spTree>
    <p:extLst>
      <p:ext uri="{BB962C8B-B14F-4D97-AF65-F5344CB8AC3E}">
        <p14:creationId xmlns:p14="http://schemas.microsoft.com/office/powerpoint/2010/main" val="3557747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C502522-B053-9177-36BF-E8D161EAE503}"/>
              </a:ext>
            </a:extLst>
          </p:cNvPr>
          <p:cNvSpPr>
            <a:spLocks noGrp="1"/>
          </p:cNvSpPr>
          <p:nvPr>
            <p:ph type="body" sz="quarter" idx="13"/>
          </p:nvPr>
        </p:nvSpPr>
        <p:spPr/>
        <p:txBody>
          <a:bodyPr/>
          <a:lstStyle/>
          <a:p>
            <a:r>
              <a:rPr lang="en-AU" dirty="0"/>
              <a:t>Chronic Kidney failure</a:t>
            </a:r>
          </a:p>
        </p:txBody>
      </p:sp>
      <p:sp>
        <p:nvSpPr>
          <p:cNvPr id="3" name="Content Placeholder 2">
            <a:extLst>
              <a:ext uri="{FF2B5EF4-FFF2-40B4-BE49-F238E27FC236}">
                <a16:creationId xmlns:a16="http://schemas.microsoft.com/office/drawing/2014/main" id="{8B192BDD-6DC1-6124-C5E4-0C73D7E2931A}"/>
              </a:ext>
            </a:extLst>
          </p:cNvPr>
          <p:cNvSpPr>
            <a:spLocks noGrp="1"/>
          </p:cNvSpPr>
          <p:nvPr>
            <p:ph sz="quarter" idx="15"/>
          </p:nvPr>
        </p:nvSpPr>
        <p:spPr/>
        <p:txBody>
          <a:bodyPr>
            <a:normAutofit/>
          </a:bodyPr>
          <a:lstStyle/>
          <a:p>
            <a:pPr marR="950"/>
            <a:r>
              <a:rPr lang="en-US" sz="3600" b="0" i="0" u="none" strike="noStrike" baseline="30000" dirty="0">
                <a:solidFill>
                  <a:srgbClr val="231F20"/>
                </a:solidFill>
              </a:rPr>
              <a:t>Where CKD is documented, assign a code for the stage based on:</a:t>
            </a:r>
            <a:endParaRPr lang="en-US" sz="3600" b="0" i="0" u="none" strike="noStrike" baseline="0" dirty="0">
              <a:solidFill>
                <a:srgbClr val="231F20"/>
              </a:solidFill>
            </a:endParaRPr>
          </a:p>
          <a:p>
            <a:pPr marL="717550"/>
            <a:r>
              <a:rPr lang="en-US" sz="3600" b="0" i="0" u="none" strike="noStrike" baseline="30000" dirty="0">
                <a:solidFill>
                  <a:srgbClr val="000000"/>
                </a:solidFill>
              </a:rPr>
              <a:t>1.  documentation of a stage by a clinician, </a:t>
            </a:r>
            <a:endParaRPr lang="en-US" sz="3600" b="0" i="0" u="none" strike="noStrike" baseline="0" dirty="0">
              <a:solidFill>
                <a:srgbClr val="000000"/>
              </a:solidFill>
            </a:endParaRPr>
          </a:p>
          <a:p>
            <a:pPr marL="717550"/>
            <a:r>
              <a:rPr lang="en-AU" sz="3600" b="1" i="0" u="none" strike="noStrike" baseline="30000" dirty="0">
                <a:solidFill>
                  <a:srgbClr val="000000"/>
                </a:solidFill>
              </a:rPr>
              <a:t>OR</a:t>
            </a:r>
            <a:endParaRPr lang="en-AU" sz="3600" b="0" i="0" u="none" strike="noStrike" baseline="0" dirty="0">
              <a:solidFill>
                <a:srgbClr val="000000"/>
              </a:solidFill>
            </a:endParaRPr>
          </a:p>
          <a:p>
            <a:pPr marL="717550"/>
            <a:r>
              <a:rPr lang="en-US" sz="3600" b="0" i="0" u="none" strike="noStrike" baseline="30000" dirty="0">
                <a:solidFill>
                  <a:srgbClr val="000000"/>
                </a:solidFill>
              </a:rPr>
              <a:t>2.  documentation of eGFR/GFR by a clinician, </a:t>
            </a:r>
            <a:endParaRPr lang="en-US" sz="3600" b="0" i="0" u="none" strike="noStrike" baseline="0" dirty="0">
              <a:solidFill>
                <a:srgbClr val="000000"/>
              </a:solidFill>
            </a:endParaRPr>
          </a:p>
          <a:p>
            <a:pPr marL="717550"/>
            <a:r>
              <a:rPr lang="en-AU" sz="3600" b="1" i="0" u="none" strike="noStrike" baseline="30000" dirty="0">
                <a:solidFill>
                  <a:srgbClr val="000000"/>
                </a:solidFill>
              </a:rPr>
              <a:t>OR</a:t>
            </a:r>
            <a:endParaRPr lang="en-AU" sz="3600" b="0" i="0" u="none" strike="noStrike" baseline="0" dirty="0">
              <a:solidFill>
                <a:srgbClr val="000000"/>
              </a:solidFill>
            </a:endParaRPr>
          </a:p>
          <a:p>
            <a:pPr marL="717550"/>
            <a:r>
              <a:rPr lang="en-US" sz="3600" b="0" i="0" u="none" strike="noStrike" baseline="30000" dirty="0">
                <a:solidFill>
                  <a:srgbClr val="000000"/>
                </a:solidFill>
              </a:rPr>
              <a:t>3.  eGFR/GFR from pathology result where CKD is documented in the clinical notes.</a:t>
            </a:r>
          </a:p>
          <a:p>
            <a:pPr marL="717550"/>
            <a:endParaRPr lang="en-US" sz="900" b="0" i="0" u="none" strike="noStrike" baseline="0" dirty="0">
              <a:solidFill>
                <a:srgbClr val="000000"/>
              </a:solidFill>
            </a:endParaRPr>
          </a:p>
          <a:p>
            <a:pPr marL="717550"/>
            <a:r>
              <a:rPr lang="en-US" dirty="0">
                <a:solidFill>
                  <a:srgbClr val="000000"/>
                </a:solidFill>
              </a:rPr>
              <a:t>CKD is only assigned if it meets the requirements of ACS 0001 or ACS 0002 or ACS 1438</a:t>
            </a:r>
            <a:endParaRPr lang="en-US" b="0" i="0" u="none" strike="noStrike" baseline="0" dirty="0">
              <a:solidFill>
                <a:srgbClr val="000000"/>
              </a:solidFill>
            </a:endParaRPr>
          </a:p>
        </p:txBody>
      </p:sp>
      <p:sp>
        <p:nvSpPr>
          <p:cNvPr id="4" name="Slide Number Placeholder 3">
            <a:extLst>
              <a:ext uri="{FF2B5EF4-FFF2-40B4-BE49-F238E27FC236}">
                <a16:creationId xmlns:a16="http://schemas.microsoft.com/office/drawing/2014/main" id="{1A07857C-1313-1741-D793-DC4ABB2E292E}"/>
              </a:ext>
            </a:extLst>
          </p:cNvPr>
          <p:cNvSpPr>
            <a:spLocks noGrp="1"/>
          </p:cNvSpPr>
          <p:nvPr>
            <p:ph type="sldNum" sz="quarter" idx="17"/>
          </p:nvPr>
        </p:nvSpPr>
        <p:spPr/>
        <p:txBody>
          <a:bodyPr/>
          <a:lstStyle/>
          <a:p>
            <a:fld id="{256D3EEF-DE4E-429D-8EC4-DDC531AFF587}" type="slidenum">
              <a:rPr lang="en-US" smtClean="0"/>
              <a:pPr/>
              <a:t>6</a:t>
            </a:fld>
            <a:endParaRPr lang="en-US" dirty="0"/>
          </a:p>
        </p:txBody>
      </p:sp>
    </p:spTree>
    <p:extLst>
      <p:ext uri="{BB962C8B-B14F-4D97-AF65-F5344CB8AC3E}">
        <p14:creationId xmlns:p14="http://schemas.microsoft.com/office/powerpoint/2010/main" val="3758667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C502522-B053-9177-36BF-E8D161EAE503}"/>
              </a:ext>
            </a:extLst>
          </p:cNvPr>
          <p:cNvSpPr>
            <a:spLocks noGrp="1"/>
          </p:cNvSpPr>
          <p:nvPr>
            <p:ph type="body" sz="quarter" idx="13"/>
          </p:nvPr>
        </p:nvSpPr>
        <p:spPr/>
        <p:txBody>
          <a:bodyPr/>
          <a:lstStyle/>
          <a:p>
            <a:r>
              <a:rPr lang="en-AU" dirty="0"/>
              <a:t>CKD and underlying cause</a:t>
            </a:r>
          </a:p>
        </p:txBody>
      </p:sp>
      <p:sp>
        <p:nvSpPr>
          <p:cNvPr id="3" name="Content Placeholder 2">
            <a:extLst>
              <a:ext uri="{FF2B5EF4-FFF2-40B4-BE49-F238E27FC236}">
                <a16:creationId xmlns:a16="http://schemas.microsoft.com/office/drawing/2014/main" id="{8B192BDD-6DC1-6124-C5E4-0C73D7E2931A}"/>
              </a:ext>
            </a:extLst>
          </p:cNvPr>
          <p:cNvSpPr>
            <a:spLocks noGrp="1"/>
          </p:cNvSpPr>
          <p:nvPr>
            <p:ph sz="quarter" idx="15"/>
          </p:nvPr>
        </p:nvSpPr>
        <p:spPr/>
        <p:txBody>
          <a:bodyPr>
            <a:normAutofit/>
          </a:bodyPr>
          <a:lstStyle/>
          <a:p>
            <a:pPr marL="838200">
              <a:lnSpc>
                <a:spcPct val="150000"/>
              </a:lnSpc>
            </a:pPr>
            <a:r>
              <a:rPr lang="en-US" sz="2400" dirty="0">
                <a:solidFill>
                  <a:srgbClr val="FFFFFF"/>
                </a:solidFill>
                <a:effectLst/>
                <a:highlight>
                  <a:srgbClr val="000000"/>
                </a:highlight>
                <a:latin typeface="Calibri" panose="020F0502020204030204" pitchFamily="34" charset="0"/>
                <a:ea typeface="Times New Roman" panose="02020603050405020304" pitchFamily="18" charset="0"/>
                <a:cs typeface="Times New Roman" panose="02020603050405020304" pitchFamily="18" charset="0"/>
              </a:rPr>
              <a:t>IF</a:t>
            </a:r>
            <a:r>
              <a:rPr lang="en-US" sz="2400" dirty="0">
                <a:effectLst/>
                <a:latin typeface="Calibri" panose="020F0502020204030204" pitchFamily="34" charset="0"/>
                <a:ea typeface="Times New Roman" panose="02020603050405020304" pitchFamily="18" charset="0"/>
                <a:cs typeface="Times New Roman" panose="02020603050405020304" pitchFamily="18" charset="0"/>
              </a:rPr>
              <a:t> Chronic kidney disease</a:t>
            </a:r>
            <a:endParaRPr lang="en-AU"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990600">
              <a:lnSpc>
                <a:spcPct val="150000"/>
              </a:lnSpc>
            </a:pPr>
            <a:r>
              <a:rPr lang="en-US" sz="2400" dirty="0">
                <a:solidFill>
                  <a:srgbClr val="FFFFFF"/>
                </a:solidFill>
                <a:effectLst/>
                <a:highlight>
                  <a:srgbClr val="000000"/>
                </a:highlight>
                <a:latin typeface="Calibri" panose="020F0502020204030204" pitchFamily="34" charset="0"/>
                <a:ea typeface="Times New Roman" panose="02020603050405020304" pitchFamily="18" charset="0"/>
                <a:cs typeface="Times New Roman" panose="02020603050405020304" pitchFamily="18" charset="0"/>
              </a:rPr>
              <a:t>AND</a:t>
            </a:r>
            <a:r>
              <a:rPr lang="en-US" sz="2400"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the underlying disease is documented</a:t>
            </a:r>
          </a:p>
          <a:p>
            <a:pPr marL="990600">
              <a:lnSpc>
                <a:spcPct val="150000"/>
              </a:lnSpc>
            </a:pPr>
            <a:endParaRPr lang="en-AU"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1371600">
              <a:spcBef>
                <a:spcPts val="0"/>
              </a:spcBef>
            </a:pPr>
            <a:r>
              <a:rPr lang="en-US" sz="2400" dirty="0">
                <a:solidFill>
                  <a:srgbClr val="FFFFFF"/>
                </a:solidFill>
                <a:effectLst/>
                <a:highlight>
                  <a:srgbClr val="000000"/>
                </a:highlight>
                <a:latin typeface="Calibri" panose="020F0502020204030204" pitchFamily="34" charset="0"/>
                <a:ea typeface="Times New Roman" panose="02020603050405020304" pitchFamily="18" charset="0"/>
                <a:cs typeface="Times New Roman" panose="02020603050405020304" pitchFamily="18" charset="0"/>
              </a:rPr>
              <a:t>THEN</a:t>
            </a:r>
            <a:r>
              <a:rPr lang="en-US" sz="2400" dirty="0">
                <a:effectLst/>
                <a:latin typeface="Calibri" panose="020F0502020204030204" pitchFamily="34" charset="0"/>
                <a:ea typeface="Times New Roman" panose="02020603050405020304" pitchFamily="18" charset="0"/>
                <a:cs typeface="Times New Roman" panose="02020603050405020304" pitchFamily="18" charset="0"/>
              </a:rPr>
              <a:t> code the underlying disease as an additional diagnosis</a:t>
            </a:r>
            <a:endParaRPr lang="en-AU"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2151063">
              <a:spcBef>
                <a:spcPts val="0"/>
              </a:spcBef>
            </a:pPr>
            <a:r>
              <a:rPr lang="en-US" sz="2400" dirty="0">
                <a:effectLst/>
                <a:latin typeface="Calibri" panose="020F0502020204030204" pitchFamily="34" charset="0"/>
                <a:ea typeface="Times New Roman" panose="02020603050405020304" pitchFamily="18" charset="0"/>
                <a:cs typeface="Times New Roman" panose="02020603050405020304" pitchFamily="18" charset="0"/>
              </a:rPr>
              <a:t>Even if the underlying disease does not meet ACS 0002 requirements</a:t>
            </a:r>
          </a:p>
          <a:p>
            <a:pPr marL="2151063">
              <a:spcBef>
                <a:spcPts val="0"/>
              </a:spcBef>
            </a:pPr>
            <a:endParaRPr lang="en-AU"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2333625" indent="-714375">
              <a:spcBef>
                <a:spcPts val="0"/>
              </a:spcBef>
            </a:pPr>
            <a:r>
              <a:rPr lang="en-US" sz="2400" dirty="0">
                <a:solidFill>
                  <a:srgbClr val="FFFFFF"/>
                </a:solidFill>
                <a:effectLst/>
                <a:highlight>
                  <a:srgbClr val="000000"/>
                </a:highlight>
                <a:latin typeface="Calibri" panose="020F0502020204030204" pitchFamily="34" charset="0"/>
                <a:ea typeface="Times New Roman" panose="02020603050405020304" pitchFamily="18" charset="0"/>
                <a:cs typeface="Times New Roman" panose="02020603050405020304" pitchFamily="18" charset="0"/>
              </a:rPr>
              <a:t>ELSE</a:t>
            </a:r>
            <a:r>
              <a:rPr lang="en-US" sz="2400"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400" dirty="0">
                <a:effectLst/>
                <a:latin typeface="Calibri" panose="020F0502020204030204" pitchFamily="34" charset="0"/>
                <a:ea typeface="Times New Roman" panose="02020603050405020304" pitchFamily="18" charset="0"/>
                <a:cs typeface="Times New Roman" panose="02020603050405020304" pitchFamily="18" charset="0"/>
              </a:rPr>
              <a:t>if </a:t>
            </a:r>
            <a:r>
              <a:rPr lang="en-US" sz="2400" dirty="0">
                <a:latin typeface="Calibri" panose="020F0502020204030204" pitchFamily="34" charset="0"/>
                <a:ea typeface="Times New Roman" panose="02020603050405020304" pitchFamily="18" charset="0"/>
                <a:cs typeface="Times New Roman" panose="02020603050405020304" pitchFamily="18" charset="0"/>
              </a:rPr>
              <a:t>C</a:t>
            </a:r>
            <a:r>
              <a:rPr lang="en-US" sz="2400" dirty="0">
                <a:effectLst/>
                <a:latin typeface="Calibri" panose="020F0502020204030204" pitchFamily="34" charset="0"/>
                <a:ea typeface="Times New Roman" panose="02020603050405020304" pitchFamily="18" charset="0"/>
                <a:cs typeface="Times New Roman" panose="02020603050405020304" pitchFamily="18" charset="0"/>
              </a:rPr>
              <a:t>KD does not meet ACS 0002 assign U87.1 where the eGFR indicates Stage 3 or greater.</a:t>
            </a:r>
            <a:endParaRPr lang="en-AU" sz="2400" dirty="0"/>
          </a:p>
        </p:txBody>
      </p:sp>
      <p:sp>
        <p:nvSpPr>
          <p:cNvPr id="4" name="Slide Number Placeholder 3">
            <a:extLst>
              <a:ext uri="{FF2B5EF4-FFF2-40B4-BE49-F238E27FC236}">
                <a16:creationId xmlns:a16="http://schemas.microsoft.com/office/drawing/2014/main" id="{1A07857C-1313-1741-D793-DC4ABB2E292E}"/>
              </a:ext>
            </a:extLst>
          </p:cNvPr>
          <p:cNvSpPr>
            <a:spLocks noGrp="1"/>
          </p:cNvSpPr>
          <p:nvPr>
            <p:ph type="sldNum" sz="quarter" idx="17"/>
          </p:nvPr>
        </p:nvSpPr>
        <p:spPr/>
        <p:txBody>
          <a:bodyPr/>
          <a:lstStyle/>
          <a:p>
            <a:fld id="{256D3EEF-DE4E-429D-8EC4-DDC531AFF587}" type="slidenum">
              <a:rPr lang="en-US" smtClean="0"/>
              <a:pPr/>
              <a:t>7</a:t>
            </a:fld>
            <a:endParaRPr lang="en-US" dirty="0"/>
          </a:p>
        </p:txBody>
      </p:sp>
    </p:spTree>
    <p:extLst>
      <p:ext uri="{BB962C8B-B14F-4D97-AF65-F5344CB8AC3E}">
        <p14:creationId xmlns:p14="http://schemas.microsoft.com/office/powerpoint/2010/main" val="613928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C502522-B053-9177-36BF-E8D161EAE503}"/>
              </a:ext>
            </a:extLst>
          </p:cNvPr>
          <p:cNvSpPr>
            <a:spLocks noGrp="1"/>
          </p:cNvSpPr>
          <p:nvPr>
            <p:ph type="body" sz="quarter" idx="13"/>
          </p:nvPr>
        </p:nvSpPr>
        <p:spPr/>
        <p:txBody>
          <a:bodyPr/>
          <a:lstStyle/>
          <a:p>
            <a:r>
              <a:rPr lang="en-AU" dirty="0"/>
              <a:t>CKD and eGFR</a:t>
            </a:r>
          </a:p>
        </p:txBody>
      </p:sp>
      <p:sp>
        <p:nvSpPr>
          <p:cNvPr id="3" name="Content Placeholder 2">
            <a:extLst>
              <a:ext uri="{FF2B5EF4-FFF2-40B4-BE49-F238E27FC236}">
                <a16:creationId xmlns:a16="http://schemas.microsoft.com/office/drawing/2014/main" id="{8B192BDD-6DC1-6124-C5E4-0C73D7E2931A}"/>
              </a:ext>
            </a:extLst>
          </p:cNvPr>
          <p:cNvSpPr>
            <a:spLocks noGrp="1"/>
          </p:cNvSpPr>
          <p:nvPr>
            <p:ph sz="quarter" idx="15"/>
          </p:nvPr>
        </p:nvSpPr>
        <p:spPr/>
        <p:txBody>
          <a:bodyPr>
            <a:noAutofit/>
          </a:bodyPr>
          <a:lstStyle/>
          <a:p>
            <a:pPr marL="720725"/>
            <a:r>
              <a:rPr lang="en-US" sz="20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2000" dirty="0">
                <a:solidFill>
                  <a:srgbClr val="FFFFFF"/>
                </a:solidFill>
                <a:effectLst/>
                <a:highlight>
                  <a:srgbClr val="000000"/>
                </a:highlight>
                <a:latin typeface="Calibri" panose="020F0502020204030204" pitchFamily="34" charset="0"/>
                <a:ea typeface="Times New Roman" panose="02020603050405020304" pitchFamily="18" charset="0"/>
                <a:cs typeface="Times New Roman" panose="02020603050405020304" pitchFamily="18" charset="0"/>
              </a:rPr>
              <a:t>IF</a:t>
            </a: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 Chronic Kidney Disea</a:t>
            </a:r>
            <a:r>
              <a:rPr lang="en-US" sz="2000" u="sng" dirty="0">
                <a:effectLst/>
                <a:latin typeface="Calibri" panose="020F0502020204030204" pitchFamily="34" charset="0"/>
                <a:ea typeface="Times New Roman" panose="02020603050405020304" pitchFamily="18" charset="0"/>
                <a:cs typeface="Times New Roman" panose="02020603050405020304" pitchFamily="18" charset="0"/>
              </a:rPr>
              <a:t>se</a:t>
            </a:r>
            <a:endParaRPr lang="en-AU" sz="2000" dirty="0">
              <a:effectLst/>
              <a:latin typeface="Calibri" panose="020F0502020204030204" pitchFamily="34" charset="0"/>
              <a:ea typeface="Times New Roman" panose="02020603050405020304" pitchFamily="18" charset="0"/>
              <a:cs typeface="Times New Roman" panose="02020603050405020304" pitchFamily="18" charset="0"/>
            </a:endParaRPr>
          </a:p>
          <a:p>
            <a:pPr marL="990600"/>
            <a:r>
              <a:rPr lang="en-US" sz="2000" dirty="0">
                <a:solidFill>
                  <a:srgbClr val="FFFFFF"/>
                </a:solidFill>
                <a:effectLst/>
                <a:highlight>
                  <a:srgbClr val="000000"/>
                </a:highlight>
                <a:latin typeface="Calibri" panose="020F0502020204030204" pitchFamily="34" charset="0"/>
                <a:ea typeface="Times New Roman" panose="02020603050405020304" pitchFamily="18" charset="0"/>
                <a:cs typeface="Times New Roman" panose="02020603050405020304" pitchFamily="18" charset="0"/>
              </a:rPr>
              <a:t>AND</a:t>
            </a:r>
            <a:r>
              <a:rPr lang="en-US" sz="2000"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 range of eGFR values is documented on the pathology report</a:t>
            </a:r>
            <a:endParaRPr lang="en-AU" sz="2000" dirty="0">
              <a:effectLst/>
              <a:latin typeface="Calibri" panose="020F0502020204030204" pitchFamily="34" charset="0"/>
              <a:ea typeface="Times New Roman" panose="02020603050405020304" pitchFamily="18" charset="0"/>
              <a:cs typeface="Times New Roman" panose="02020603050405020304" pitchFamily="18" charset="0"/>
            </a:endParaRPr>
          </a:p>
          <a:p>
            <a:pPr marL="990600"/>
            <a:r>
              <a:rPr lang="en-US" sz="2000" dirty="0">
                <a:effectLst/>
                <a:latin typeface="Calibri" panose="020F0502020204030204" pitchFamily="34" charset="0"/>
                <a:ea typeface="Times New Roman" panose="02020603050405020304" pitchFamily="18" charset="0"/>
                <a:cs typeface="Times New Roman" panose="02020603050405020304" pitchFamily="18" charset="0"/>
              </a:rPr>
              <a:t>(e.g Monday 59, Tuesday 45, Wednesday 50)</a:t>
            </a:r>
            <a:endParaRPr lang="en-AU" sz="2000" dirty="0">
              <a:effectLst/>
              <a:latin typeface="Calibri" panose="020F0502020204030204" pitchFamily="34" charset="0"/>
              <a:ea typeface="Times New Roman" panose="02020603050405020304" pitchFamily="18" charset="0"/>
              <a:cs typeface="Times New Roman" panose="02020603050405020304" pitchFamily="18" charset="0"/>
            </a:endParaRPr>
          </a:p>
          <a:p>
            <a:pPr marL="1371600"/>
            <a:r>
              <a:rPr lang="en-US" sz="2000" dirty="0">
                <a:solidFill>
                  <a:srgbClr val="FFFFFF"/>
                </a:solidFill>
                <a:effectLst/>
                <a:highlight>
                  <a:srgbClr val="000000"/>
                </a:highlight>
                <a:latin typeface="Calibri" panose="020F0502020204030204" pitchFamily="34" charset="0"/>
                <a:ea typeface="Times New Roman" panose="02020603050405020304" pitchFamily="18" charset="0"/>
                <a:cs typeface="Times New Roman" panose="02020603050405020304" pitchFamily="18" charset="0"/>
              </a:rPr>
              <a:t>THEN</a:t>
            </a: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 code the stage for the </a:t>
            </a:r>
            <a:r>
              <a:rPr lang="en-US" sz="2000" b="1" u="sng" dirty="0">
                <a:effectLst/>
                <a:latin typeface="Calibri" panose="020F0502020204030204" pitchFamily="34" charset="0"/>
                <a:ea typeface="Times New Roman" panose="02020603050405020304" pitchFamily="18" charset="0"/>
                <a:cs typeface="Times New Roman" panose="02020603050405020304" pitchFamily="18" charset="0"/>
              </a:rPr>
              <a:t>LOWEST</a:t>
            </a: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 eGFR</a:t>
            </a:r>
            <a:endParaRPr lang="en-AU" sz="2000" dirty="0">
              <a:effectLst/>
              <a:latin typeface="Calibri" panose="020F0502020204030204" pitchFamily="34" charset="0"/>
              <a:ea typeface="Times New Roman" panose="02020603050405020304" pitchFamily="18" charset="0"/>
              <a:cs typeface="Times New Roman" panose="02020603050405020304" pitchFamily="18" charset="0"/>
            </a:endParaRPr>
          </a:p>
          <a:p>
            <a:pPr marL="1371600"/>
            <a:r>
              <a:rPr lang="en-US" sz="20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AU" sz="2000" dirty="0">
              <a:effectLst/>
              <a:latin typeface="Calibri" panose="020F0502020204030204" pitchFamily="34" charset="0"/>
              <a:ea typeface="Times New Roman" panose="02020603050405020304" pitchFamily="18" charset="0"/>
              <a:cs typeface="Times New Roman" panose="02020603050405020304" pitchFamily="18" charset="0"/>
            </a:endParaRPr>
          </a:p>
          <a:p>
            <a:pPr marL="838200"/>
            <a:r>
              <a:rPr lang="en-US" sz="2000" dirty="0">
                <a:solidFill>
                  <a:srgbClr val="FFFFFF"/>
                </a:solidFill>
                <a:effectLst/>
                <a:highlight>
                  <a:srgbClr val="000000"/>
                </a:highlight>
                <a:latin typeface="Calibri" panose="020F0502020204030204" pitchFamily="34" charset="0"/>
                <a:ea typeface="Times New Roman" panose="02020603050405020304" pitchFamily="18" charset="0"/>
                <a:cs typeface="Times New Roman" panose="02020603050405020304" pitchFamily="18" charset="0"/>
              </a:rPr>
              <a:t>IF</a:t>
            </a: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2000" b="1" u="sng" dirty="0">
                <a:effectLst/>
                <a:latin typeface="Calibri" panose="020F0502020204030204" pitchFamily="34" charset="0"/>
                <a:ea typeface="Times New Roman" panose="02020603050405020304" pitchFamily="18" charset="0"/>
                <a:cs typeface="Times New Roman" panose="02020603050405020304" pitchFamily="18" charset="0"/>
              </a:rPr>
              <a:t>Acute</a:t>
            </a: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 and Chronic kidney disease</a:t>
            </a:r>
            <a:endParaRPr lang="en-AU" sz="2000" dirty="0">
              <a:effectLst/>
              <a:latin typeface="Calibri" panose="020F0502020204030204" pitchFamily="34" charset="0"/>
              <a:ea typeface="Times New Roman" panose="02020603050405020304" pitchFamily="18" charset="0"/>
              <a:cs typeface="Times New Roman" panose="02020603050405020304" pitchFamily="18" charset="0"/>
            </a:endParaRPr>
          </a:p>
          <a:p>
            <a:pPr marL="990600"/>
            <a:r>
              <a:rPr lang="en-US" sz="2000" dirty="0">
                <a:solidFill>
                  <a:srgbClr val="FFFFFF"/>
                </a:solidFill>
                <a:effectLst/>
                <a:highlight>
                  <a:srgbClr val="000000"/>
                </a:highlight>
                <a:latin typeface="Calibri" panose="020F0502020204030204" pitchFamily="34" charset="0"/>
                <a:ea typeface="Times New Roman" panose="02020603050405020304" pitchFamily="18" charset="0"/>
                <a:cs typeface="Times New Roman" panose="02020603050405020304" pitchFamily="18" charset="0"/>
              </a:rPr>
              <a:t>AND</a:t>
            </a:r>
            <a:r>
              <a:rPr lang="en-US" sz="2000"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 range of eGFR values is documented on the pathology report</a:t>
            </a:r>
            <a:endParaRPr lang="en-AU" sz="2000" dirty="0">
              <a:effectLst/>
              <a:latin typeface="Calibri" panose="020F0502020204030204" pitchFamily="34" charset="0"/>
              <a:ea typeface="Times New Roman" panose="02020603050405020304" pitchFamily="18" charset="0"/>
              <a:cs typeface="Times New Roman" panose="02020603050405020304" pitchFamily="18" charset="0"/>
            </a:endParaRPr>
          </a:p>
          <a:p>
            <a:pPr marL="1260475"/>
            <a:r>
              <a:rPr lang="en-US" sz="2000" dirty="0">
                <a:solidFill>
                  <a:srgbClr val="FFFFFF"/>
                </a:solidFill>
                <a:effectLst/>
                <a:highlight>
                  <a:srgbClr val="000000"/>
                </a:highlight>
                <a:latin typeface="Calibri" panose="020F0502020204030204" pitchFamily="34" charset="0"/>
                <a:ea typeface="Times New Roman" panose="02020603050405020304" pitchFamily="18" charset="0"/>
                <a:cs typeface="Times New Roman" panose="02020603050405020304" pitchFamily="18" charset="0"/>
              </a:rPr>
              <a:t>THEN</a:t>
            </a: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 code the stage of CKD from the eGFR </a:t>
            </a:r>
            <a:r>
              <a:rPr lang="en-US" sz="2000" b="1" u="sng" dirty="0">
                <a:effectLst/>
                <a:latin typeface="Calibri" panose="020F0502020204030204" pitchFamily="34" charset="0"/>
                <a:ea typeface="Times New Roman" panose="02020603050405020304" pitchFamily="18" charset="0"/>
                <a:cs typeface="Times New Roman" panose="02020603050405020304" pitchFamily="18" charset="0"/>
              </a:rPr>
              <a:t>closest to the date of discharge</a:t>
            </a:r>
          </a:p>
          <a:p>
            <a:pPr marL="1260475"/>
            <a:endParaRPr lang="en-US" sz="2000" b="1" u="sng" dirty="0">
              <a:latin typeface="Calibri" panose="020F0502020204030204" pitchFamily="34" charset="0"/>
              <a:ea typeface="Times New Roman" panose="02020603050405020304" pitchFamily="18" charset="0"/>
              <a:cs typeface="Times New Roman" panose="02020603050405020304" pitchFamily="18" charset="0"/>
            </a:endParaRPr>
          </a:p>
          <a:p>
            <a:pPr marL="838200"/>
            <a:r>
              <a:rPr lang="en-US" sz="2000" dirty="0">
                <a:solidFill>
                  <a:srgbClr val="FFFFFF"/>
                </a:solidFill>
                <a:effectLst/>
                <a:highlight>
                  <a:srgbClr val="000000"/>
                </a:highlight>
                <a:latin typeface="Calibri" panose="020F0502020204030204" pitchFamily="34" charset="0"/>
                <a:ea typeface="Times New Roman" panose="02020603050405020304" pitchFamily="18" charset="0"/>
                <a:cs typeface="Times New Roman" panose="02020603050405020304" pitchFamily="18" charset="0"/>
              </a:rPr>
              <a:t>IF</a:t>
            </a: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 Acute and Chronic kidney disease</a:t>
            </a:r>
            <a:endParaRPr lang="en-AU" sz="2000" dirty="0">
              <a:effectLst/>
              <a:latin typeface="Calibri" panose="020F0502020204030204" pitchFamily="34" charset="0"/>
              <a:ea typeface="Times New Roman" panose="02020603050405020304" pitchFamily="18" charset="0"/>
              <a:cs typeface="Times New Roman" panose="02020603050405020304" pitchFamily="18" charset="0"/>
            </a:endParaRPr>
          </a:p>
          <a:p>
            <a:pPr marL="990600"/>
            <a:r>
              <a:rPr lang="en-US" sz="2000" dirty="0">
                <a:solidFill>
                  <a:srgbClr val="FFFFFF"/>
                </a:solidFill>
                <a:effectLst/>
                <a:highlight>
                  <a:srgbClr val="000000"/>
                </a:highlight>
                <a:latin typeface="Calibri" panose="020F0502020204030204" pitchFamily="34" charset="0"/>
                <a:ea typeface="Times New Roman" panose="02020603050405020304" pitchFamily="18" charset="0"/>
                <a:cs typeface="Times New Roman" panose="02020603050405020304" pitchFamily="18" charset="0"/>
              </a:rPr>
              <a:t>AND</a:t>
            </a:r>
            <a:r>
              <a:rPr lang="en-US" sz="2000"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transferred to another hospital in the acute phase</a:t>
            </a:r>
            <a:endParaRPr lang="en-AU" sz="2000" dirty="0">
              <a:effectLst/>
              <a:latin typeface="Calibri" panose="020F0502020204030204" pitchFamily="34" charset="0"/>
              <a:ea typeface="Times New Roman" panose="02020603050405020304" pitchFamily="18" charset="0"/>
              <a:cs typeface="Times New Roman" panose="02020603050405020304" pitchFamily="18" charset="0"/>
            </a:endParaRPr>
          </a:p>
          <a:p>
            <a:pPr marL="1260475"/>
            <a:r>
              <a:rPr lang="en-US" sz="2000" dirty="0">
                <a:solidFill>
                  <a:srgbClr val="FFFFFF"/>
                </a:solidFill>
                <a:effectLst/>
                <a:highlight>
                  <a:srgbClr val="000000"/>
                </a:highlight>
                <a:latin typeface="Calibri" panose="020F0502020204030204" pitchFamily="34" charset="0"/>
                <a:ea typeface="Times New Roman" panose="02020603050405020304" pitchFamily="18" charset="0"/>
                <a:cs typeface="Times New Roman" panose="02020603050405020304" pitchFamily="18" charset="0"/>
              </a:rPr>
              <a:t>THEN</a:t>
            </a: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 code the acute disease</a:t>
            </a:r>
            <a:endParaRPr lang="en-AU" sz="2000" dirty="0">
              <a:effectLst/>
              <a:latin typeface="Calibri" panose="020F0502020204030204" pitchFamily="34" charset="0"/>
              <a:ea typeface="Times New Roman" panose="02020603050405020304" pitchFamily="18" charset="0"/>
              <a:cs typeface="Times New Roman" panose="02020603050405020304" pitchFamily="18" charset="0"/>
            </a:endParaRPr>
          </a:p>
          <a:p>
            <a:pPr marL="1620520"/>
            <a:r>
              <a:rPr lang="en-US" sz="2000" dirty="0">
                <a:solidFill>
                  <a:srgbClr val="FFFFFF"/>
                </a:solidFill>
                <a:effectLst/>
                <a:highlight>
                  <a:srgbClr val="000000"/>
                </a:highlight>
                <a:latin typeface="Calibri" panose="020F0502020204030204" pitchFamily="34" charset="0"/>
                <a:ea typeface="Times New Roman" panose="02020603050405020304" pitchFamily="18" charset="0"/>
                <a:cs typeface="Times New Roman" panose="02020603050405020304" pitchFamily="18" charset="0"/>
              </a:rPr>
              <a:t>THEN</a:t>
            </a: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 code the N18.9 </a:t>
            </a:r>
            <a:r>
              <a:rPr lang="en-US" sz="2000" i="1" dirty="0">
                <a:effectLst/>
                <a:latin typeface="Calibri" panose="020F0502020204030204" pitchFamily="34" charset="0"/>
                <a:ea typeface="Times New Roman" panose="02020603050405020304" pitchFamily="18" charset="0"/>
                <a:cs typeface="Times New Roman" panose="02020603050405020304" pitchFamily="18" charset="0"/>
              </a:rPr>
              <a:t>Chronic kidney disease, unspecified</a:t>
            </a:r>
            <a:endParaRPr lang="en-AU" sz="2000" dirty="0"/>
          </a:p>
        </p:txBody>
      </p:sp>
      <p:sp>
        <p:nvSpPr>
          <p:cNvPr id="4" name="Slide Number Placeholder 3">
            <a:extLst>
              <a:ext uri="{FF2B5EF4-FFF2-40B4-BE49-F238E27FC236}">
                <a16:creationId xmlns:a16="http://schemas.microsoft.com/office/drawing/2014/main" id="{1A07857C-1313-1741-D793-DC4ABB2E292E}"/>
              </a:ext>
            </a:extLst>
          </p:cNvPr>
          <p:cNvSpPr>
            <a:spLocks noGrp="1"/>
          </p:cNvSpPr>
          <p:nvPr>
            <p:ph type="sldNum" sz="quarter" idx="17"/>
          </p:nvPr>
        </p:nvSpPr>
        <p:spPr/>
        <p:txBody>
          <a:bodyPr/>
          <a:lstStyle/>
          <a:p>
            <a:fld id="{256D3EEF-DE4E-429D-8EC4-DDC531AFF587}" type="slidenum">
              <a:rPr lang="en-US" smtClean="0"/>
              <a:pPr/>
              <a:t>8</a:t>
            </a:fld>
            <a:endParaRPr lang="en-US" dirty="0"/>
          </a:p>
        </p:txBody>
      </p:sp>
    </p:spTree>
    <p:extLst>
      <p:ext uri="{BB962C8B-B14F-4D97-AF65-F5344CB8AC3E}">
        <p14:creationId xmlns:p14="http://schemas.microsoft.com/office/powerpoint/2010/main" val="2282089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0" end="1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1" end="1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907973A-3795-9A9A-3D47-36B75BF6C3C5}"/>
              </a:ext>
            </a:extLst>
          </p:cNvPr>
          <p:cNvSpPr>
            <a:spLocks noGrp="1"/>
          </p:cNvSpPr>
          <p:nvPr>
            <p:ph type="body" sz="quarter" idx="13"/>
          </p:nvPr>
        </p:nvSpPr>
        <p:spPr/>
        <p:txBody>
          <a:bodyPr/>
          <a:lstStyle/>
          <a:p>
            <a:r>
              <a:rPr lang="en-AU" dirty="0"/>
              <a:t>Kidney replacement therapy</a:t>
            </a:r>
          </a:p>
        </p:txBody>
      </p:sp>
      <p:sp>
        <p:nvSpPr>
          <p:cNvPr id="3" name="Content Placeholder 2">
            <a:extLst>
              <a:ext uri="{FF2B5EF4-FFF2-40B4-BE49-F238E27FC236}">
                <a16:creationId xmlns:a16="http://schemas.microsoft.com/office/drawing/2014/main" id="{FFD8CF23-5CEF-E618-0F49-6D904B8D0C05}"/>
              </a:ext>
            </a:extLst>
          </p:cNvPr>
          <p:cNvSpPr>
            <a:spLocks noGrp="1"/>
          </p:cNvSpPr>
          <p:nvPr>
            <p:ph sz="quarter" idx="15"/>
          </p:nvPr>
        </p:nvSpPr>
        <p:spPr/>
        <p:txBody>
          <a:bodyPr>
            <a:noAutofit/>
          </a:bodyPr>
          <a:lstStyle/>
          <a:p>
            <a:pPr marL="452438" lvl="0"/>
            <a:r>
              <a:rPr lang="en-AU" sz="2300" dirty="0">
                <a:effectLst/>
                <a:latin typeface="Calibri" panose="020F0502020204030204" pitchFamily="34" charset="0"/>
                <a:ea typeface="Times New Roman" panose="02020603050405020304" pitchFamily="18" charset="0"/>
                <a:cs typeface="Times New Roman" panose="02020603050405020304" pitchFamily="18" charset="0"/>
              </a:rPr>
              <a:t>“Patients who have had their end-stage kidney disease treated with kidney replacement therapy, either in the form of dialysis or transplant, </a:t>
            </a:r>
            <a:r>
              <a:rPr lang="en-AU" sz="2300" b="1" dirty="0">
                <a:effectLst/>
                <a:latin typeface="Calibri" panose="020F0502020204030204" pitchFamily="34" charset="0"/>
                <a:ea typeface="Times New Roman" panose="02020603050405020304" pitchFamily="18" charset="0"/>
                <a:cs typeface="Times New Roman" panose="02020603050405020304" pitchFamily="18" charset="0"/>
              </a:rPr>
              <a:t>are still considered to have CKD.”</a:t>
            </a:r>
            <a:endParaRPr lang="en-AU" sz="2300" dirty="0">
              <a:effectLst/>
              <a:latin typeface="Calibri" panose="020F0502020204030204" pitchFamily="34" charset="0"/>
              <a:ea typeface="Times New Roman" panose="02020603050405020304" pitchFamily="18" charset="0"/>
              <a:cs typeface="Times New Roman" panose="02020603050405020304" pitchFamily="18" charset="0"/>
            </a:endParaRPr>
          </a:p>
          <a:p>
            <a:pPr marL="450215"/>
            <a:r>
              <a:rPr lang="en-AU" sz="2300" b="1"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AU" sz="2300" dirty="0">
              <a:effectLst/>
              <a:latin typeface="Calibri" panose="020F0502020204030204" pitchFamily="34" charset="0"/>
              <a:ea typeface="Times New Roman" panose="02020603050405020304" pitchFamily="18" charset="0"/>
              <a:cs typeface="Times New Roman" panose="02020603050405020304" pitchFamily="18" charset="0"/>
            </a:endParaRPr>
          </a:p>
          <a:p>
            <a:pPr marL="838200">
              <a:lnSpc>
                <a:spcPct val="150000"/>
              </a:lnSpc>
              <a:spcBef>
                <a:spcPts val="0"/>
              </a:spcBef>
            </a:pPr>
            <a:r>
              <a:rPr lang="en-US" sz="2300" dirty="0">
                <a:solidFill>
                  <a:srgbClr val="FFFFFF"/>
                </a:solidFill>
                <a:effectLst/>
                <a:highlight>
                  <a:srgbClr val="000000"/>
                </a:highlight>
                <a:latin typeface="Calibri" panose="020F0502020204030204" pitchFamily="34" charset="0"/>
                <a:ea typeface="Times New Roman" panose="02020603050405020304" pitchFamily="18" charset="0"/>
                <a:cs typeface="Times New Roman" panose="02020603050405020304" pitchFamily="18" charset="0"/>
              </a:rPr>
              <a:t>IF</a:t>
            </a:r>
            <a:r>
              <a:rPr lang="en-US" sz="2300" dirty="0">
                <a:effectLst/>
                <a:latin typeface="Calibri" panose="020F0502020204030204" pitchFamily="34" charset="0"/>
                <a:ea typeface="Times New Roman" panose="02020603050405020304" pitchFamily="18" charset="0"/>
                <a:cs typeface="Times New Roman" panose="02020603050405020304" pitchFamily="18" charset="0"/>
              </a:rPr>
              <a:t> Chronic kidney disease meets the requirements of ACS 0001 or 0002 or  1438</a:t>
            </a:r>
            <a:endParaRPr lang="en-AU" sz="2300" dirty="0">
              <a:effectLst/>
              <a:latin typeface="Calibri" panose="020F0502020204030204" pitchFamily="34" charset="0"/>
              <a:ea typeface="Times New Roman" panose="02020603050405020304" pitchFamily="18" charset="0"/>
              <a:cs typeface="Times New Roman" panose="02020603050405020304" pitchFamily="18" charset="0"/>
            </a:endParaRPr>
          </a:p>
          <a:p>
            <a:pPr marL="1031240">
              <a:lnSpc>
                <a:spcPct val="150000"/>
              </a:lnSpc>
              <a:spcBef>
                <a:spcPts val="0"/>
              </a:spcBef>
            </a:pPr>
            <a:r>
              <a:rPr lang="en-US" sz="2300" dirty="0">
                <a:solidFill>
                  <a:srgbClr val="FFFFFF"/>
                </a:solidFill>
                <a:effectLst/>
                <a:highlight>
                  <a:srgbClr val="000000"/>
                </a:highlight>
                <a:latin typeface="Calibri" panose="020F0502020204030204" pitchFamily="34" charset="0"/>
                <a:ea typeface="Times New Roman" panose="02020603050405020304" pitchFamily="18" charset="0"/>
                <a:cs typeface="Times New Roman" panose="02020603050405020304" pitchFamily="18" charset="0"/>
              </a:rPr>
              <a:t>AND</a:t>
            </a:r>
            <a:r>
              <a:rPr lang="en-US" sz="2300"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3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transplant status</a:t>
            </a:r>
            <a:endParaRPr lang="en-AU" sz="2300" dirty="0">
              <a:effectLst/>
              <a:latin typeface="Calibri" panose="020F0502020204030204" pitchFamily="34" charset="0"/>
              <a:ea typeface="Times New Roman" panose="02020603050405020304" pitchFamily="18" charset="0"/>
              <a:cs typeface="Times New Roman" panose="02020603050405020304" pitchFamily="18" charset="0"/>
            </a:endParaRPr>
          </a:p>
          <a:p>
            <a:pPr marL="1350645">
              <a:lnSpc>
                <a:spcPct val="150000"/>
              </a:lnSpc>
              <a:spcBef>
                <a:spcPts val="0"/>
              </a:spcBef>
            </a:pPr>
            <a:r>
              <a:rPr lang="en-US" sz="2300" dirty="0">
                <a:solidFill>
                  <a:srgbClr val="FFFFFF"/>
                </a:solidFill>
                <a:effectLst/>
                <a:highlight>
                  <a:srgbClr val="000000"/>
                </a:highlight>
                <a:latin typeface="Calibri" panose="020F0502020204030204" pitchFamily="34" charset="0"/>
                <a:ea typeface="Times New Roman" panose="02020603050405020304" pitchFamily="18" charset="0"/>
                <a:cs typeface="Times New Roman" panose="02020603050405020304" pitchFamily="18" charset="0"/>
              </a:rPr>
              <a:t>THEN</a:t>
            </a:r>
            <a:r>
              <a:rPr lang="en-US" sz="2300" dirty="0">
                <a:effectLst/>
                <a:latin typeface="Calibri" panose="020F0502020204030204" pitchFamily="34" charset="0"/>
                <a:ea typeface="Times New Roman" panose="02020603050405020304" pitchFamily="18" charset="0"/>
                <a:cs typeface="Times New Roman" panose="02020603050405020304" pitchFamily="18" charset="0"/>
              </a:rPr>
              <a:t> code CKD Stage III</a:t>
            </a:r>
          </a:p>
          <a:p>
            <a:pPr marL="1350645">
              <a:lnSpc>
                <a:spcPct val="150000"/>
              </a:lnSpc>
              <a:spcBef>
                <a:spcPts val="0"/>
              </a:spcBef>
            </a:pPr>
            <a:endParaRPr lang="en-US" sz="2300" dirty="0">
              <a:latin typeface="Calibri" panose="020F0502020204030204" pitchFamily="34" charset="0"/>
              <a:ea typeface="Times New Roman" panose="02020603050405020304" pitchFamily="18" charset="0"/>
              <a:cs typeface="Times New Roman" panose="02020603050405020304" pitchFamily="18" charset="0"/>
            </a:endParaRPr>
          </a:p>
          <a:p>
            <a:pPr marL="838200">
              <a:lnSpc>
                <a:spcPct val="150000"/>
              </a:lnSpc>
              <a:spcBef>
                <a:spcPts val="0"/>
              </a:spcBef>
            </a:pPr>
            <a:r>
              <a:rPr lang="en-US" sz="2300" dirty="0">
                <a:solidFill>
                  <a:srgbClr val="FFFFFF"/>
                </a:solidFill>
                <a:effectLst/>
                <a:highlight>
                  <a:srgbClr val="000000"/>
                </a:highlight>
                <a:latin typeface="Calibri" panose="020F0502020204030204" pitchFamily="34" charset="0"/>
                <a:ea typeface="Times New Roman" panose="02020603050405020304" pitchFamily="18" charset="0"/>
                <a:cs typeface="Times New Roman" panose="02020603050405020304" pitchFamily="18" charset="0"/>
              </a:rPr>
              <a:t>IF</a:t>
            </a:r>
            <a:r>
              <a:rPr lang="en-US" sz="2300" dirty="0">
                <a:effectLst/>
                <a:latin typeface="Calibri" panose="020F0502020204030204" pitchFamily="34" charset="0"/>
                <a:ea typeface="Times New Roman" panose="02020603050405020304" pitchFamily="18" charset="0"/>
                <a:cs typeface="Times New Roman" panose="02020603050405020304" pitchFamily="18" charset="0"/>
              </a:rPr>
              <a:t> Chronic kidney disease meets the requirements of ACS 0001 or 0002 or  1438</a:t>
            </a:r>
            <a:endParaRPr lang="en-AU" sz="2300" dirty="0">
              <a:effectLst/>
              <a:latin typeface="Calibri" panose="020F0502020204030204" pitchFamily="34" charset="0"/>
              <a:ea typeface="Times New Roman" panose="02020603050405020304" pitchFamily="18" charset="0"/>
              <a:cs typeface="Times New Roman" panose="02020603050405020304" pitchFamily="18" charset="0"/>
            </a:endParaRPr>
          </a:p>
          <a:p>
            <a:pPr marL="1031240">
              <a:lnSpc>
                <a:spcPct val="150000"/>
              </a:lnSpc>
              <a:spcBef>
                <a:spcPts val="0"/>
              </a:spcBef>
            </a:pPr>
            <a:r>
              <a:rPr lang="en-US" sz="2300" dirty="0">
                <a:solidFill>
                  <a:srgbClr val="FFFFFF"/>
                </a:solidFill>
                <a:effectLst/>
                <a:highlight>
                  <a:srgbClr val="000000"/>
                </a:highlight>
                <a:latin typeface="Calibri" panose="020F0502020204030204" pitchFamily="34" charset="0"/>
                <a:ea typeface="Times New Roman" panose="02020603050405020304" pitchFamily="18" charset="0"/>
                <a:cs typeface="Times New Roman" panose="02020603050405020304" pitchFamily="18" charset="0"/>
              </a:rPr>
              <a:t>AND</a:t>
            </a:r>
            <a:r>
              <a:rPr lang="en-US" sz="2300"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3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on dialysis</a:t>
            </a:r>
            <a:endParaRPr lang="en-AU" sz="2300" dirty="0">
              <a:effectLst/>
              <a:latin typeface="Calibri" panose="020F0502020204030204" pitchFamily="34" charset="0"/>
              <a:ea typeface="Times New Roman" panose="02020603050405020304" pitchFamily="18" charset="0"/>
              <a:cs typeface="Times New Roman" panose="02020603050405020304" pitchFamily="18" charset="0"/>
            </a:endParaRPr>
          </a:p>
          <a:p>
            <a:pPr marL="1350645">
              <a:lnSpc>
                <a:spcPct val="150000"/>
              </a:lnSpc>
              <a:spcBef>
                <a:spcPts val="0"/>
              </a:spcBef>
            </a:pPr>
            <a:r>
              <a:rPr lang="en-US" sz="2300" dirty="0">
                <a:solidFill>
                  <a:srgbClr val="FFFFFF"/>
                </a:solidFill>
                <a:effectLst/>
                <a:highlight>
                  <a:srgbClr val="000000"/>
                </a:highlight>
                <a:latin typeface="Calibri" panose="020F0502020204030204" pitchFamily="34" charset="0"/>
                <a:ea typeface="Times New Roman" panose="02020603050405020304" pitchFamily="18" charset="0"/>
                <a:cs typeface="Times New Roman" panose="02020603050405020304" pitchFamily="18" charset="0"/>
              </a:rPr>
              <a:t>THEN</a:t>
            </a:r>
            <a:r>
              <a:rPr lang="en-US" sz="2300" dirty="0">
                <a:effectLst/>
                <a:latin typeface="Calibri" panose="020F0502020204030204" pitchFamily="34" charset="0"/>
                <a:ea typeface="Times New Roman" panose="02020603050405020304" pitchFamily="18" charset="0"/>
                <a:cs typeface="Times New Roman" panose="02020603050405020304" pitchFamily="18" charset="0"/>
              </a:rPr>
              <a:t> code CKD Stage V</a:t>
            </a:r>
            <a:endParaRPr lang="en-AU" sz="2300" dirty="0"/>
          </a:p>
        </p:txBody>
      </p:sp>
      <p:sp>
        <p:nvSpPr>
          <p:cNvPr id="4" name="Slide Number Placeholder 3">
            <a:extLst>
              <a:ext uri="{FF2B5EF4-FFF2-40B4-BE49-F238E27FC236}">
                <a16:creationId xmlns:a16="http://schemas.microsoft.com/office/drawing/2014/main" id="{4B3E8DF8-FB97-E008-D509-135155453E8E}"/>
              </a:ext>
            </a:extLst>
          </p:cNvPr>
          <p:cNvSpPr>
            <a:spLocks noGrp="1"/>
          </p:cNvSpPr>
          <p:nvPr>
            <p:ph type="sldNum" sz="quarter" idx="17"/>
          </p:nvPr>
        </p:nvSpPr>
        <p:spPr/>
        <p:txBody>
          <a:bodyPr/>
          <a:lstStyle/>
          <a:p>
            <a:fld id="{256D3EEF-DE4E-429D-8EC4-DDC531AFF587}" type="slidenum">
              <a:rPr lang="en-US" smtClean="0"/>
              <a:pPr/>
              <a:t>9</a:t>
            </a:fld>
            <a:endParaRPr lang="en-US" dirty="0"/>
          </a:p>
        </p:txBody>
      </p:sp>
    </p:spTree>
    <p:extLst>
      <p:ext uri="{BB962C8B-B14F-4D97-AF65-F5344CB8AC3E}">
        <p14:creationId xmlns:p14="http://schemas.microsoft.com/office/powerpoint/2010/main" val="787383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Pitchbook">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75000"/>
                <a:satMod val="250000"/>
              </a:schemeClr>
            </a:gs>
            <a:gs pos="20000">
              <a:schemeClr val="phClr">
                <a:shade val="85000"/>
                <a:satMod val="175000"/>
              </a:schemeClr>
            </a:gs>
            <a:gs pos="100000">
              <a:schemeClr val="phClr">
                <a:tint val="70000"/>
                <a:satMod val="17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4627</TotalTime>
  <Words>1382</Words>
  <Application>Microsoft Office PowerPoint</Application>
  <PresentationFormat>Widescreen</PresentationFormat>
  <Paragraphs>211</Paragraphs>
  <Slides>19</Slides>
  <Notes>17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vt:lpstr>
      <vt:lpstr>Calibri</vt:lpstr>
      <vt:lpstr>Century</vt:lpstr>
      <vt:lpstr>Georgia</vt:lpstr>
      <vt:lpstr>Symbol</vt:lpstr>
      <vt:lpstr>Times New Roman</vt:lpstr>
      <vt:lpstr>Pitchbook</vt:lpstr>
      <vt:lpstr>PowerPoint Presentation</vt:lpstr>
      <vt:lpstr>Prepared by:  Anna Coote &amp; Heather Grain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Prepared by:  Anna Coote &amp; Heather Grain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Anna</dc:creator>
  <cp:lastModifiedBy>Anna Coote</cp:lastModifiedBy>
  <cp:revision>184</cp:revision>
  <dcterms:created xsi:type="dcterms:W3CDTF">2020-08-15T04:34:47Z</dcterms:created>
  <dcterms:modified xsi:type="dcterms:W3CDTF">2022-10-24T22:03:16Z</dcterms:modified>
</cp:coreProperties>
</file>