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iVfoFu4LyPlHfhRSxEdOatEXU4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A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6e44f3a4d6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6e44f3a4d6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6e44f3a4d6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6e44f3a4d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6e44f3a4d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16e44f3a4d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1" name="Google Shape;23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A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A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0" y="3505200"/>
            <a:ext cx="121920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0"/>
          <p:cNvSpPr txBox="1"/>
          <p:nvPr>
            <p:ph type="ctrTitle"/>
          </p:nvPr>
        </p:nvSpPr>
        <p:spPr>
          <a:xfrm>
            <a:off x="304800" y="4114800"/>
            <a:ext cx="1158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0" sz="2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subTitle"/>
          </p:nvPr>
        </p:nvSpPr>
        <p:spPr>
          <a:xfrm>
            <a:off x="304800" y="4706112"/>
            <a:ext cx="11582400" cy="2773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220"/>
              </a:spcBef>
              <a:spcAft>
                <a:spcPts val="0"/>
              </a:spcAft>
              <a:buClr>
                <a:srgbClr val="016D56"/>
              </a:buClr>
              <a:buSzPts val="1100"/>
              <a:buFont typeface="Calibri"/>
              <a:buNone/>
              <a:defRPr b="1" sz="1100">
                <a:solidFill>
                  <a:srgbClr val="016D56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10613887" y="6412103"/>
            <a:ext cx="136144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/>
            </a:lvl1pPr>
            <a:lvl2pPr indent="0" lvl="1" marL="0" algn="r">
              <a:spcBef>
                <a:spcPts val="0"/>
              </a:spcBef>
              <a:buNone/>
              <a:defRPr sz="1000"/>
            </a:lvl2pPr>
            <a:lvl3pPr indent="0" lvl="2" marL="0" algn="r">
              <a:spcBef>
                <a:spcPts val="0"/>
              </a:spcBef>
              <a:buNone/>
              <a:defRPr sz="1000"/>
            </a:lvl3pPr>
            <a:lvl4pPr indent="0" lvl="3" marL="0" algn="r">
              <a:spcBef>
                <a:spcPts val="0"/>
              </a:spcBef>
              <a:buNone/>
              <a:defRPr sz="1000"/>
            </a:lvl4pPr>
            <a:lvl5pPr indent="0" lvl="4" marL="0" algn="r">
              <a:spcBef>
                <a:spcPts val="0"/>
              </a:spcBef>
              <a:buNone/>
              <a:defRPr sz="1000"/>
            </a:lvl5pPr>
            <a:lvl6pPr indent="0" lvl="5" marL="0" algn="r">
              <a:spcBef>
                <a:spcPts val="0"/>
              </a:spcBef>
              <a:buNone/>
              <a:defRPr sz="1000"/>
            </a:lvl6pPr>
            <a:lvl7pPr indent="0" lvl="6" marL="0" algn="r">
              <a:spcBef>
                <a:spcPts val="0"/>
              </a:spcBef>
              <a:buNone/>
              <a:defRPr sz="1000"/>
            </a:lvl7pPr>
            <a:lvl8pPr indent="0" lvl="7" marL="0" algn="r">
              <a:spcBef>
                <a:spcPts val="0"/>
              </a:spcBef>
              <a:buNone/>
              <a:defRPr sz="1000"/>
            </a:lvl8pPr>
            <a:lvl9pPr indent="0" lvl="8" marL="0" algn="r">
              <a:spcBef>
                <a:spcPts val="0"/>
              </a:spcBef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2534478" y="6136438"/>
            <a:ext cx="2862470" cy="703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0"/>
          <p:cNvSpPr/>
          <p:nvPr/>
        </p:nvSpPr>
        <p:spPr>
          <a:xfrm>
            <a:off x="0" y="0"/>
            <a:ext cx="12192000" cy="40386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0"/>
          <p:cNvSpPr/>
          <p:nvPr/>
        </p:nvSpPr>
        <p:spPr>
          <a:xfrm>
            <a:off x="0" y="4645880"/>
            <a:ext cx="1219200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, icon, company name&#10;&#10;Description automatically generated" id="26" name="Google Shape;2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1575" y="5089714"/>
            <a:ext cx="1451624" cy="1510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27" name="Google Shape;2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9113" y="5050099"/>
            <a:ext cx="3109623" cy="120231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0"/>
          <p:cNvSpPr txBox="1"/>
          <p:nvPr/>
        </p:nvSpPr>
        <p:spPr>
          <a:xfrm>
            <a:off x="8257597" y="6171707"/>
            <a:ext cx="2207478" cy="856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eHealth Education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ehe.edu.au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Up">
  <p:cSld name="4-Up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  <a:solidFill>
            <a:srgbClr val="2073A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406400" y="381000"/>
            <a:ext cx="5283200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2" type="body"/>
          </p:nvPr>
        </p:nvSpPr>
        <p:spPr>
          <a:xfrm>
            <a:off x="406400" y="609600"/>
            <a:ext cx="5283200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3" type="body"/>
          </p:nvPr>
        </p:nvSpPr>
        <p:spPr>
          <a:xfrm>
            <a:off x="402336" y="3319272"/>
            <a:ext cx="5287264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4" type="body"/>
          </p:nvPr>
        </p:nvSpPr>
        <p:spPr>
          <a:xfrm>
            <a:off x="402336" y="3547872"/>
            <a:ext cx="5287264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5" type="body"/>
          </p:nvPr>
        </p:nvSpPr>
        <p:spPr>
          <a:xfrm>
            <a:off x="5892800" y="381000"/>
            <a:ext cx="5283200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6" type="body"/>
          </p:nvPr>
        </p:nvSpPr>
        <p:spPr>
          <a:xfrm>
            <a:off x="5892800" y="609600"/>
            <a:ext cx="5283200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7" type="body"/>
          </p:nvPr>
        </p:nvSpPr>
        <p:spPr>
          <a:xfrm>
            <a:off x="5888736" y="3319272"/>
            <a:ext cx="5287264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8" type="body"/>
          </p:nvPr>
        </p:nvSpPr>
        <p:spPr>
          <a:xfrm>
            <a:off x="5888736" y="3547872"/>
            <a:ext cx="5287264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0" type="dt"/>
          </p:nvPr>
        </p:nvSpPr>
        <p:spPr>
          <a:xfrm>
            <a:off x="9347200" y="7620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9855200" y="6492874"/>
            <a:ext cx="132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/>
            </a:lvl1pPr>
            <a:lvl2pPr indent="0" lvl="1" marL="0" algn="r">
              <a:spcBef>
                <a:spcPts val="0"/>
              </a:spcBef>
              <a:buNone/>
              <a:defRPr sz="1000"/>
            </a:lvl2pPr>
            <a:lvl3pPr indent="0" lvl="2" marL="0" algn="r">
              <a:spcBef>
                <a:spcPts val="0"/>
              </a:spcBef>
              <a:buNone/>
              <a:defRPr sz="1000"/>
            </a:lvl3pPr>
            <a:lvl4pPr indent="0" lvl="3" marL="0" algn="r">
              <a:spcBef>
                <a:spcPts val="0"/>
              </a:spcBef>
              <a:buNone/>
              <a:defRPr sz="1000"/>
            </a:lvl4pPr>
            <a:lvl5pPr indent="0" lvl="4" marL="0" algn="r">
              <a:spcBef>
                <a:spcPts val="0"/>
              </a:spcBef>
              <a:buNone/>
              <a:defRPr sz="1000"/>
            </a:lvl5pPr>
            <a:lvl6pPr indent="0" lvl="5" marL="0" algn="r">
              <a:spcBef>
                <a:spcPts val="0"/>
              </a:spcBef>
              <a:buNone/>
              <a:defRPr sz="1000"/>
            </a:lvl6pPr>
            <a:lvl7pPr indent="0" lvl="6" marL="0" algn="r">
              <a:spcBef>
                <a:spcPts val="0"/>
              </a:spcBef>
              <a:buNone/>
              <a:defRPr sz="1000"/>
            </a:lvl7pPr>
            <a:lvl8pPr indent="0" lvl="7" marL="0" algn="r">
              <a:spcBef>
                <a:spcPts val="0"/>
              </a:spcBef>
              <a:buNone/>
              <a:defRPr sz="1000"/>
            </a:lvl8pPr>
            <a:lvl9pPr indent="0" lvl="8" marL="0" algn="r">
              <a:spcBef>
                <a:spcPts val="0"/>
              </a:spcBef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08" name="Google Shape;108;p19"/>
          <p:cNvSpPr txBox="1"/>
          <p:nvPr>
            <p:ph idx="11" type="ftr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Up: 1 Left, 3 Right">
  <p:cSld name="4-Up: 1 Left, 3 Righ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  <a:solidFill>
            <a:srgbClr val="2073A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5892800" y="381000"/>
            <a:ext cx="5283200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2" type="body"/>
          </p:nvPr>
        </p:nvSpPr>
        <p:spPr>
          <a:xfrm>
            <a:off x="5892800" y="609600"/>
            <a:ext cx="5283200" cy="1728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3" type="body"/>
          </p:nvPr>
        </p:nvSpPr>
        <p:spPr>
          <a:xfrm>
            <a:off x="406400" y="381000"/>
            <a:ext cx="5287264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4" type="body"/>
          </p:nvPr>
        </p:nvSpPr>
        <p:spPr>
          <a:xfrm>
            <a:off x="406400" y="609600"/>
            <a:ext cx="52832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5" type="body"/>
          </p:nvPr>
        </p:nvSpPr>
        <p:spPr>
          <a:xfrm>
            <a:off x="5888736" y="2340864"/>
            <a:ext cx="5283200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6" type="body"/>
          </p:nvPr>
        </p:nvSpPr>
        <p:spPr>
          <a:xfrm>
            <a:off x="5888736" y="2569464"/>
            <a:ext cx="5283200" cy="1728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7" type="body"/>
          </p:nvPr>
        </p:nvSpPr>
        <p:spPr>
          <a:xfrm>
            <a:off x="5892800" y="4291584"/>
            <a:ext cx="5283200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0"/>
          <p:cNvSpPr txBox="1"/>
          <p:nvPr>
            <p:ph idx="8" type="body"/>
          </p:nvPr>
        </p:nvSpPr>
        <p:spPr>
          <a:xfrm>
            <a:off x="5892800" y="4520184"/>
            <a:ext cx="5283200" cy="1728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0"/>
          <p:cNvSpPr txBox="1"/>
          <p:nvPr>
            <p:ph idx="10" type="dt"/>
          </p:nvPr>
        </p:nvSpPr>
        <p:spPr>
          <a:xfrm>
            <a:off x="9347200" y="7620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9855200" y="6492874"/>
            <a:ext cx="132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/>
            </a:lvl1pPr>
            <a:lvl2pPr indent="0" lvl="1" marL="0" algn="r">
              <a:spcBef>
                <a:spcPts val="0"/>
              </a:spcBef>
              <a:buNone/>
              <a:defRPr sz="1000"/>
            </a:lvl2pPr>
            <a:lvl3pPr indent="0" lvl="2" marL="0" algn="r">
              <a:spcBef>
                <a:spcPts val="0"/>
              </a:spcBef>
              <a:buNone/>
              <a:defRPr sz="1000"/>
            </a:lvl3pPr>
            <a:lvl4pPr indent="0" lvl="3" marL="0" algn="r">
              <a:spcBef>
                <a:spcPts val="0"/>
              </a:spcBef>
              <a:buNone/>
              <a:defRPr sz="1000"/>
            </a:lvl4pPr>
            <a:lvl5pPr indent="0" lvl="4" marL="0" algn="r">
              <a:spcBef>
                <a:spcPts val="0"/>
              </a:spcBef>
              <a:buNone/>
              <a:defRPr sz="1000"/>
            </a:lvl5pPr>
            <a:lvl6pPr indent="0" lvl="5" marL="0" algn="r">
              <a:spcBef>
                <a:spcPts val="0"/>
              </a:spcBef>
              <a:buNone/>
              <a:defRPr sz="1000"/>
            </a:lvl6pPr>
            <a:lvl7pPr indent="0" lvl="6" marL="0" algn="r">
              <a:spcBef>
                <a:spcPts val="0"/>
              </a:spcBef>
              <a:buNone/>
              <a:defRPr sz="1000"/>
            </a:lvl7pPr>
            <a:lvl8pPr indent="0" lvl="7" marL="0" algn="r">
              <a:spcBef>
                <a:spcPts val="0"/>
              </a:spcBef>
              <a:buNone/>
              <a:defRPr sz="1000"/>
            </a:lvl8pPr>
            <a:lvl9pPr indent="0" lvl="8" marL="0" algn="r">
              <a:spcBef>
                <a:spcPts val="0"/>
              </a:spcBef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21" name="Google Shape;121;p20"/>
          <p:cNvSpPr txBox="1"/>
          <p:nvPr>
            <p:ph idx="11" type="ftr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Up: 3 Left, 1 Right">
  <p:cSld name="4-Up: 3 Left, 1 Righ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  <a:solidFill>
            <a:srgbClr val="2073A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5888736" y="381000"/>
            <a:ext cx="5287264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2" type="body"/>
          </p:nvPr>
        </p:nvSpPr>
        <p:spPr>
          <a:xfrm>
            <a:off x="5888736" y="609600"/>
            <a:ext cx="52832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3" type="body"/>
          </p:nvPr>
        </p:nvSpPr>
        <p:spPr>
          <a:xfrm>
            <a:off x="406400" y="381000"/>
            <a:ext cx="5283200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4" type="body"/>
          </p:nvPr>
        </p:nvSpPr>
        <p:spPr>
          <a:xfrm>
            <a:off x="406400" y="609600"/>
            <a:ext cx="5283200" cy="1728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5" type="body"/>
          </p:nvPr>
        </p:nvSpPr>
        <p:spPr>
          <a:xfrm>
            <a:off x="402336" y="2340864"/>
            <a:ext cx="5283200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6" type="body"/>
          </p:nvPr>
        </p:nvSpPr>
        <p:spPr>
          <a:xfrm>
            <a:off x="402336" y="2569464"/>
            <a:ext cx="5283200" cy="1728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1"/>
          <p:cNvSpPr txBox="1"/>
          <p:nvPr>
            <p:ph idx="7" type="body"/>
          </p:nvPr>
        </p:nvSpPr>
        <p:spPr>
          <a:xfrm>
            <a:off x="406400" y="4291584"/>
            <a:ext cx="5283200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8" type="body"/>
          </p:nvPr>
        </p:nvSpPr>
        <p:spPr>
          <a:xfrm>
            <a:off x="406400" y="4520184"/>
            <a:ext cx="5283200" cy="1728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10" type="dt"/>
          </p:nvPr>
        </p:nvSpPr>
        <p:spPr>
          <a:xfrm>
            <a:off x="9347200" y="7620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1"/>
          <p:cNvSpPr txBox="1"/>
          <p:nvPr>
            <p:ph idx="12" type="sldNum"/>
          </p:nvPr>
        </p:nvSpPr>
        <p:spPr>
          <a:xfrm>
            <a:off x="9855200" y="6492874"/>
            <a:ext cx="132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/>
            </a:lvl1pPr>
            <a:lvl2pPr indent="0" lvl="1" marL="0" algn="r">
              <a:spcBef>
                <a:spcPts val="0"/>
              </a:spcBef>
              <a:buNone/>
              <a:defRPr sz="1000"/>
            </a:lvl2pPr>
            <a:lvl3pPr indent="0" lvl="2" marL="0" algn="r">
              <a:spcBef>
                <a:spcPts val="0"/>
              </a:spcBef>
              <a:buNone/>
              <a:defRPr sz="1000"/>
            </a:lvl3pPr>
            <a:lvl4pPr indent="0" lvl="3" marL="0" algn="r">
              <a:spcBef>
                <a:spcPts val="0"/>
              </a:spcBef>
              <a:buNone/>
              <a:defRPr sz="1000"/>
            </a:lvl4pPr>
            <a:lvl5pPr indent="0" lvl="4" marL="0" algn="r">
              <a:spcBef>
                <a:spcPts val="0"/>
              </a:spcBef>
              <a:buNone/>
              <a:defRPr sz="1000"/>
            </a:lvl5pPr>
            <a:lvl6pPr indent="0" lvl="5" marL="0" algn="r">
              <a:spcBef>
                <a:spcPts val="0"/>
              </a:spcBef>
              <a:buNone/>
              <a:defRPr sz="1000"/>
            </a:lvl6pPr>
            <a:lvl7pPr indent="0" lvl="6" marL="0" algn="r">
              <a:spcBef>
                <a:spcPts val="0"/>
              </a:spcBef>
              <a:buNone/>
              <a:defRPr sz="1000"/>
            </a:lvl7pPr>
            <a:lvl8pPr indent="0" lvl="7" marL="0" algn="r">
              <a:spcBef>
                <a:spcPts val="0"/>
              </a:spcBef>
              <a:buNone/>
              <a:defRPr sz="1000"/>
            </a:lvl8pPr>
            <a:lvl9pPr indent="0" lvl="8" marL="0" algn="r">
              <a:spcBef>
                <a:spcPts val="0"/>
              </a:spcBef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Up: 2 Left, 3 Right">
  <p:cSld name="5-Up: 2 Left, 3 Righ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  <a:solidFill>
            <a:srgbClr val="2073A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406400" y="381000"/>
            <a:ext cx="5283200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2"/>
          <p:cNvSpPr txBox="1"/>
          <p:nvPr>
            <p:ph idx="2" type="body"/>
          </p:nvPr>
        </p:nvSpPr>
        <p:spPr>
          <a:xfrm>
            <a:off x="406400" y="609600"/>
            <a:ext cx="5283200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idx="3" type="body"/>
          </p:nvPr>
        </p:nvSpPr>
        <p:spPr>
          <a:xfrm>
            <a:off x="402336" y="3319272"/>
            <a:ext cx="5287264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4" type="body"/>
          </p:nvPr>
        </p:nvSpPr>
        <p:spPr>
          <a:xfrm>
            <a:off x="402336" y="3547872"/>
            <a:ext cx="5287264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5" type="body"/>
          </p:nvPr>
        </p:nvSpPr>
        <p:spPr>
          <a:xfrm>
            <a:off x="5892800" y="381000"/>
            <a:ext cx="5283200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6" type="body"/>
          </p:nvPr>
        </p:nvSpPr>
        <p:spPr>
          <a:xfrm>
            <a:off x="5892800" y="609600"/>
            <a:ext cx="5283200" cy="1728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7" type="body"/>
          </p:nvPr>
        </p:nvSpPr>
        <p:spPr>
          <a:xfrm>
            <a:off x="5888736" y="2340864"/>
            <a:ext cx="5283200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2"/>
          <p:cNvSpPr txBox="1"/>
          <p:nvPr>
            <p:ph idx="8" type="body"/>
          </p:nvPr>
        </p:nvSpPr>
        <p:spPr>
          <a:xfrm>
            <a:off x="5888736" y="2569464"/>
            <a:ext cx="5283200" cy="1728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9" type="body"/>
          </p:nvPr>
        </p:nvSpPr>
        <p:spPr>
          <a:xfrm>
            <a:off x="5892800" y="4291584"/>
            <a:ext cx="5283200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3" type="body"/>
          </p:nvPr>
        </p:nvSpPr>
        <p:spPr>
          <a:xfrm>
            <a:off x="5892800" y="4520184"/>
            <a:ext cx="5283200" cy="1728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10" type="dt"/>
          </p:nvPr>
        </p:nvSpPr>
        <p:spPr>
          <a:xfrm>
            <a:off x="9347200" y="7620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9855200" y="6492874"/>
            <a:ext cx="132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/>
            </a:lvl1pPr>
            <a:lvl2pPr indent="0" lvl="1" marL="0" algn="r">
              <a:spcBef>
                <a:spcPts val="0"/>
              </a:spcBef>
              <a:buNone/>
              <a:defRPr sz="1000"/>
            </a:lvl2pPr>
            <a:lvl3pPr indent="0" lvl="2" marL="0" algn="r">
              <a:spcBef>
                <a:spcPts val="0"/>
              </a:spcBef>
              <a:buNone/>
              <a:defRPr sz="1000"/>
            </a:lvl3pPr>
            <a:lvl4pPr indent="0" lvl="3" marL="0" algn="r">
              <a:spcBef>
                <a:spcPts val="0"/>
              </a:spcBef>
              <a:buNone/>
              <a:defRPr sz="1000"/>
            </a:lvl4pPr>
            <a:lvl5pPr indent="0" lvl="4" marL="0" algn="r">
              <a:spcBef>
                <a:spcPts val="0"/>
              </a:spcBef>
              <a:buNone/>
              <a:defRPr sz="1000"/>
            </a:lvl5pPr>
            <a:lvl6pPr indent="0" lvl="5" marL="0" algn="r">
              <a:spcBef>
                <a:spcPts val="0"/>
              </a:spcBef>
              <a:buNone/>
              <a:defRPr sz="1000"/>
            </a:lvl6pPr>
            <a:lvl7pPr indent="0" lvl="6" marL="0" algn="r">
              <a:spcBef>
                <a:spcPts val="0"/>
              </a:spcBef>
              <a:buNone/>
              <a:defRPr sz="1000"/>
            </a:lvl7pPr>
            <a:lvl8pPr indent="0" lvl="7" marL="0" algn="r">
              <a:spcBef>
                <a:spcPts val="0"/>
              </a:spcBef>
              <a:buNone/>
              <a:defRPr sz="1000"/>
            </a:lvl8pPr>
            <a:lvl9pPr indent="0" lvl="8" marL="0" algn="r">
              <a:spcBef>
                <a:spcPts val="0"/>
              </a:spcBef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49" name="Google Shape;149;p22"/>
          <p:cNvSpPr txBox="1"/>
          <p:nvPr>
            <p:ph idx="11" type="ftr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Up: 3 Left, 2 Right">
  <p:cSld name="5-Up: 3 Left, 2 Righ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  <a:solidFill>
            <a:srgbClr val="2073A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410464" y="381000"/>
            <a:ext cx="5283200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3"/>
          <p:cNvSpPr txBox="1"/>
          <p:nvPr>
            <p:ph idx="2" type="body"/>
          </p:nvPr>
        </p:nvSpPr>
        <p:spPr>
          <a:xfrm>
            <a:off x="410464" y="609600"/>
            <a:ext cx="5283200" cy="1728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3"/>
          <p:cNvSpPr txBox="1"/>
          <p:nvPr>
            <p:ph idx="3" type="body"/>
          </p:nvPr>
        </p:nvSpPr>
        <p:spPr>
          <a:xfrm>
            <a:off x="406400" y="2340864"/>
            <a:ext cx="5283200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23"/>
          <p:cNvSpPr txBox="1"/>
          <p:nvPr>
            <p:ph idx="4" type="body"/>
          </p:nvPr>
        </p:nvSpPr>
        <p:spPr>
          <a:xfrm>
            <a:off x="406400" y="2569464"/>
            <a:ext cx="5283200" cy="1728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3"/>
          <p:cNvSpPr txBox="1"/>
          <p:nvPr>
            <p:ph idx="5" type="body"/>
          </p:nvPr>
        </p:nvSpPr>
        <p:spPr>
          <a:xfrm>
            <a:off x="410464" y="4291584"/>
            <a:ext cx="5283200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23"/>
          <p:cNvSpPr txBox="1"/>
          <p:nvPr>
            <p:ph idx="6" type="body"/>
          </p:nvPr>
        </p:nvSpPr>
        <p:spPr>
          <a:xfrm>
            <a:off x="410464" y="4520184"/>
            <a:ext cx="5283200" cy="1728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23"/>
          <p:cNvSpPr txBox="1"/>
          <p:nvPr>
            <p:ph idx="7" type="body"/>
          </p:nvPr>
        </p:nvSpPr>
        <p:spPr>
          <a:xfrm>
            <a:off x="5892800" y="381000"/>
            <a:ext cx="5283200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23"/>
          <p:cNvSpPr txBox="1"/>
          <p:nvPr>
            <p:ph idx="8" type="body"/>
          </p:nvPr>
        </p:nvSpPr>
        <p:spPr>
          <a:xfrm>
            <a:off x="5892800" y="609600"/>
            <a:ext cx="5283200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23"/>
          <p:cNvSpPr txBox="1"/>
          <p:nvPr>
            <p:ph idx="9" type="body"/>
          </p:nvPr>
        </p:nvSpPr>
        <p:spPr>
          <a:xfrm>
            <a:off x="5888736" y="3319272"/>
            <a:ext cx="5287264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23"/>
          <p:cNvSpPr txBox="1"/>
          <p:nvPr>
            <p:ph idx="13" type="body"/>
          </p:nvPr>
        </p:nvSpPr>
        <p:spPr>
          <a:xfrm>
            <a:off x="5888736" y="3547872"/>
            <a:ext cx="5287264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23"/>
          <p:cNvSpPr txBox="1"/>
          <p:nvPr>
            <p:ph idx="10" type="dt"/>
          </p:nvPr>
        </p:nvSpPr>
        <p:spPr>
          <a:xfrm>
            <a:off x="9347200" y="7620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12" type="sldNum"/>
          </p:nvPr>
        </p:nvSpPr>
        <p:spPr>
          <a:xfrm>
            <a:off x="9855200" y="6492874"/>
            <a:ext cx="132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/>
            </a:lvl1pPr>
            <a:lvl2pPr indent="0" lvl="1" marL="0" algn="r">
              <a:spcBef>
                <a:spcPts val="0"/>
              </a:spcBef>
              <a:buNone/>
              <a:defRPr sz="1000"/>
            </a:lvl2pPr>
            <a:lvl3pPr indent="0" lvl="2" marL="0" algn="r">
              <a:spcBef>
                <a:spcPts val="0"/>
              </a:spcBef>
              <a:buNone/>
              <a:defRPr sz="1000"/>
            </a:lvl3pPr>
            <a:lvl4pPr indent="0" lvl="3" marL="0" algn="r">
              <a:spcBef>
                <a:spcPts val="0"/>
              </a:spcBef>
              <a:buNone/>
              <a:defRPr sz="1000"/>
            </a:lvl4pPr>
            <a:lvl5pPr indent="0" lvl="4" marL="0" algn="r">
              <a:spcBef>
                <a:spcPts val="0"/>
              </a:spcBef>
              <a:buNone/>
              <a:defRPr sz="1000"/>
            </a:lvl5pPr>
            <a:lvl6pPr indent="0" lvl="5" marL="0" algn="r">
              <a:spcBef>
                <a:spcPts val="0"/>
              </a:spcBef>
              <a:buNone/>
              <a:defRPr sz="1000"/>
            </a:lvl6pPr>
            <a:lvl7pPr indent="0" lvl="6" marL="0" algn="r">
              <a:spcBef>
                <a:spcPts val="0"/>
              </a:spcBef>
              <a:buNone/>
              <a:defRPr sz="1000"/>
            </a:lvl7pPr>
            <a:lvl8pPr indent="0" lvl="7" marL="0" algn="r">
              <a:spcBef>
                <a:spcPts val="0"/>
              </a:spcBef>
              <a:buNone/>
              <a:defRPr sz="1000"/>
            </a:lvl8pPr>
            <a:lvl9pPr indent="0" lvl="8" marL="0" algn="r">
              <a:spcBef>
                <a:spcPts val="0"/>
              </a:spcBef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64" name="Google Shape;164;p23"/>
          <p:cNvSpPr txBox="1"/>
          <p:nvPr>
            <p:ph idx="11" type="ftr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bstones">
  <p:cSld name="Tombstone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  <a:solidFill>
            <a:srgbClr val="2073A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4"/>
          <p:cNvSpPr/>
          <p:nvPr/>
        </p:nvSpPr>
        <p:spPr>
          <a:xfrm>
            <a:off x="1828800" y="1447800"/>
            <a:ext cx="2235200" cy="2057400"/>
          </a:xfrm>
          <a:prstGeom prst="rect">
            <a:avLst/>
          </a:prstGeom>
          <a:solidFill>
            <a:schemeClr val="lt1"/>
          </a:solidFill>
          <a:ln cap="sq" cmpd="thickThin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4"/>
          <p:cNvSpPr/>
          <p:nvPr/>
        </p:nvSpPr>
        <p:spPr>
          <a:xfrm>
            <a:off x="1828800" y="3886200"/>
            <a:ext cx="2235200" cy="2057400"/>
          </a:xfrm>
          <a:prstGeom prst="rect">
            <a:avLst/>
          </a:prstGeom>
          <a:solidFill>
            <a:schemeClr val="lt1"/>
          </a:solidFill>
          <a:ln cap="sq" cmpd="thickThin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4673600" y="1447800"/>
            <a:ext cx="2235200" cy="2057400"/>
          </a:xfrm>
          <a:prstGeom prst="rect">
            <a:avLst/>
          </a:prstGeom>
          <a:solidFill>
            <a:schemeClr val="lt1"/>
          </a:solidFill>
          <a:ln cap="sq" cmpd="thickThin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4673600" y="3886200"/>
            <a:ext cx="2235200" cy="2057400"/>
          </a:xfrm>
          <a:prstGeom prst="rect">
            <a:avLst/>
          </a:prstGeom>
          <a:solidFill>
            <a:schemeClr val="lt1"/>
          </a:solidFill>
          <a:ln cap="sq" cmpd="thickThin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7518400" y="1447800"/>
            <a:ext cx="2235200" cy="2057400"/>
          </a:xfrm>
          <a:prstGeom prst="rect">
            <a:avLst/>
          </a:prstGeom>
          <a:solidFill>
            <a:schemeClr val="lt1"/>
          </a:solidFill>
          <a:ln cap="sq" cmpd="thickThin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4"/>
          <p:cNvSpPr/>
          <p:nvPr/>
        </p:nvSpPr>
        <p:spPr>
          <a:xfrm>
            <a:off x="7518400" y="3886200"/>
            <a:ext cx="2235200" cy="2057400"/>
          </a:xfrm>
          <a:prstGeom prst="rect">
            <a:avLst/>
          </a:prstGeom>
          <a:solidFill>
            <a:schemeClr val="lt1"/>
          </a:solidFill>
          <a:ln cap="sq" cmpd="thickThin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4"/>
          <p:cNvSpPr/>
          <p:nvPr>
            <p:ph idx="2" type="pic"/>
          </p:nvPr>
        </p:nvSpPr>
        <p:spPr>
          <a:xfrm>
            <a:off x="2032000" y="1600200"/>
            <a:ext cx="1828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24"/>
          <p:cNvSpPr/>
          <p:nvPr>
            <p:ph idx="3" type="pic"/>
          </p:nvPr>
        </p:nvSpPr>
        <p:spPr>
          <a:xfrm>
            <a:off x="2032000" y="4038600"/>
            <a:ext cx="1828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24"/>
          <p:cNvSpPr/>
          <p:nvPr>
            <p:ph idx="4" type="pic"/>
          </p:nvPr>
        </p:nvSpPr>
        <p:spPr>
          <a:xfrm>
            <a:off x="4876800" y="1600200"/>
            <a:ext cx="1828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24"/>
          <p:cNvSpPr/>
          <p:nvPr>
            <p:ph idx="5" type="pic"/>
          </p:nvPr>
        </p:nvSpPr>
        <p:spPr>
          <a:xfrm>
            <a:off x="4876800" y="4038600"/>
            <a:ext cx="1828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4"/>
          <p:cNvSpPr/>
          <p:nvPr>
            <p:ph idx="6" type="pic"/>
          </p:nvPr>
        </p:nvSpPr>
        <p:spPr>
          <a:xfrm>
            <a:off x="7721600" y="1600200"/>
            <a:ext cx="1828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24"/>
          <p:cNvSpPr/>
          <p:nvPr>
            <p:ph idx="7" type="pic"/>
          </p:nvPr>
        </p:nvSpPr>
        <p:spPr>
          <a:xfrm>
            <a:off x="7721600" y="4038600"/>
            <a:ext cx="1828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2032000" y="28956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1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24"/>
          <p:cNvSpPr txBox="1"/>
          <p:nvPr>
            <p:ph idx="8" type="body"/>
          </p:nvPr>
        </p:nvSpPr>
        <p:spPr>
          <a:xfrm>
            <a:off x="2032000" y="53340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1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24"/>
          <p:cNvSpPr txBox="1"/>
          <p:nvPr>
            <p:ph idx="9" type="body"/>
          </p:nvPr>
        </p:nvSpPr>
        <p:spPr>
          <a:xfrm>
            <a:off x="4876800" y="28956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1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24"/>
          <p:cNvSpPr txBox="1"/>
          <p:nvPr>
            <p:ph idx="13" type="body"/>
          </p:nvPr>
        </p:nvSpPr>
        <p:spPr>
          <a:xfrm>
            <a:off x="4876800" y="53340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1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24"/>
          <p:cNvSpPr txBox="1"/>
          <p:nvPr>
            <p:ph idx="14" type="body"/>
          </p:nvPr>
        </p:nvSpPr>
        <p:spPr>
          <a:xfrm>
            <a:off x="7721600" y="28956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1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24"/>
          <p:cNvSpPr txBox="1"/>
          <p:nvPr>
            <p:ph idx="15" type="body"/>
          </p:nvPr>
        </p:nvSpPr>
        <p:spPr>
          <a:xfrm>
            <a:off x="7721600" y="53340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1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24"/>
          <p:cNvSpPr txBox="1"/>
          <p:nvPr>
            <p:ph idx="16" type="body"/>
          </p:nvPr>
        </p:nvSpPr>
        <p:spPr>
          <a:xfrm>
            <a:off x="2032000" y="3200400"/>
            <a:ext cx="18288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i="1" sz="8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24"/>
          <p:cNvSpPr txBox="1"/>
          <p:nvPr>
            <p:ph idx="17" type="body"/>
          </p:nvPr>
        </p:nvSpPr>
        <p:spPr>
          <a:xfrm>
            <a:off x="2032000" y="5638800"/>
            <a:ext cx="18288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i="1" sz="8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24"/>
          <p:cNvSpPr txBox="1"/>
          <p:nvPr>
            <p:ph idx="18" type="body"/>
          </p:nvPr>
        </p:nvSpPr>
        <p:spPr>
          <a:xfrm>
            <a:off x="4876800" y="3200400"/>
            <a:ext cx="18288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i="1" sz="8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24"/>
          <p:cNvSpPr txBox="1"/>
          <p:nvPr>
            <p:ph idx="19" type="body"/>
          </p:nvPr>
        </p:nvSpPr>
        <p:spPr>
          <a:xfrm>
            <a:off x="4876800" y="5638800"/>
            <a:ext cx="18288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i="1" sz="8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24"/>
          <p:cNvSpPr txBox="1"/>
          <p:nvPr>
            <p:ph idx="20" type="body"/>
          </p:nvPr>
        </p:nvSpPr>
        <p:spPr>
          <a:xfrm>
            <a:off x="7721600" y="3200400"/>
            <a:ext cx="18288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i="1" sz="8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24"/>
          <p:cNvSpPr txBox="1"/>
          <p:nvPr>
            <p:ph idx="21" type="body"/>
          </p:nvPr>
        </p:nvSpPr>
        <p:spPr>
          <a:xfrm>
            <a:off x="7721600" y="5638800"/>
            <a:ext cx="18288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i="1" sz="8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24"/>
          <p:cNvSpPr txBox="1"/>
          <p:nvPr>
            <p:ph idx="22" type="body"/>
          </p:nvPr>
        </p:nvSpPr>
        <p:spPr>
          <a:xfrm>
            <a:off x="2032000" y="2286000"/>
            <a:ext cx="1828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8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24"/>
          <p:cNvSpPr txBox="1"/>
          <p:nvPr>
            <p:ph idx="23" type="body"/>
          </p:nvPr>
        </p:nvSpPr>
        <p:spPr>
          <a:xfrm>
            <a:off x="2032000" y="4724400"/>
            <a:ext cx="1828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8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24"/>
          <p:cNvSpPr txBox="1"/>
          <p:nvPr>
            <p:ph idx="24" type="body"/>
          </p:nvPr>
        </p:nvSpPr>
        <p:spPr>
          <a:xfrm>
            <a:off x="4876800" y="2286000"/>
            <a:ext cx="1828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8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24"/>
          <p:cNvSpPr txBox="1"/>
          <p:nvPr>
            <p:ph idx="25" type="body"/>
          </p:nvPr>
        </p:nvSpPr>
        <p:spPr>
          <a:xfrm>
            <a:off x="4876800" y="4724400"/>
            <a:ext cx="1828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8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24"/>
          <p:cNvSpPr txBox="1"/>
          <p:nvPr>
            <p:ph idx="26" type="body"/>
          </p:nvPr>
        </p:nvSpPr>
        <p:spPr>
          <a:xfrm>
            <a:off x="7721600" y="2286000"/>
            <a:ext cx="1828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8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24"/>
          <p:cNvSpPr txBox="1"/>
          <p:nvPr>
            <p:ph idx="27" type="body"/>
          </p:nvPr>
        </p:nvSpPr>
        <p:spPr>
          <a:xfrm>
            <a:off x="7721600" y="4724400"/>
            <a:ext cx="1828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defRPr sz="8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24"/>
          <p:cNvSpPr txBox="1"/>
          <p:nvPr>
            <p:ph idx="28" type="body"/>
          </p:nvPr>
        </p:nvSpPr>
        <p:spPr>
          <a:xfrm>
            <a:off x="406400" y="381000"/>
            <a:ext cx="1076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24"/>
          <p:cNvSpPr txBox="1"/>
          <p:nvPr>
            <p:ph idx="10" type="dt"/>
          </p:nvPr>
        </p:nvSpPr>
        <p:spPr>
          <a:xfrm>
            <a:off x="9347200" y="7620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24"/>
          <p:cNvSpPr txBox="1"/>
          <p:nvPr>
            <p:ph idx="12" type="sldNum"/>
          </p:nvPr>
        </p:nvSpPr>
        <p:spPr>
          <a:xfrm>
            <a:off x="9855200" y="6492874"/>
            <a:ext cx="132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/>
            </a:lvl1pPr>
            <a:lvl2pPr indent="0" lvl="1" marL="0" algn="r">
              <a:spcBef>
                <a:spcPts val="0"/>
              </a:spcBef>
              <a:buNone/>
              <a:defRPr sz="1000"/>
            </a:lvl2pPr>
            <a:lvl3pPr indent="0" lvl="2" marL="0" algn="r">
              <a:spcBef>
                <a:spcPts val="0"/>
              </a:spcBef>
              <a:buNone/>
              <a:defRPr sz="1000"/>
            </a:lvl3pPr>
            <a:lvl4pPr indent="0" lvl="3" marL="0" algn="r">
              <a:spcBef>
                <a:spcPts val="0"/>
              </a:spcBef>
              <a:buNone/>
              <a:defRPr sz="1000"/>
            </a:lvl4pPr>
            <a:lvl5pPr indent="0" lvl="4" marL="0" algn="r">
              <a:spcBef>
                <a:spcPts val="0"/>
              </a:spcBef>
              <a:buNone/>
              <a:defRPr sz="1000"/>
            </a:lvl5pPr>
            <a:lvl6pPr indent="0" lvl="5" marL="0" algn="r">
              <a:spcBef>
                <a:spcPts val="0"/>
              </a:spcBef>
              <a:buNone/>
              <a:defRPr sz="1000"/>
            </a:lvl6pPr>
            <a:lvl7pPr indent="0" lvl="6" marL="0" algn="r">
              <a:spcBef>
                <a:spcPts val="0"/>
              </a:spcBef>
              <a:buNone/>
              <a:defRPr sz="1000"/>
            </a:lvl7pPr>
            <a:lvl8pPr indent="0" lvl="7" marL="0" algn="r">
              <a:spcBef>
                <a:spcPts val="0"/>
              </a:spcBef>
              <a:buNone/>
              <a:defRPr sz="1000"/>
            </a:lvl8pPr>
            <a:lvl9pPr indent="0" lvl="8" marL="0" algn="r">
              <a:spcBef>
                <a:spcPts val="0"/>
              </a:spcBef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00" name="Google Shape;200;p24"/>
          <p:cNvSpPr txBox="1"/>
          <p:nvPr>
            <p:ph idx="11" type="ftr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1-Up">
  <p:cSld name="1_1-Up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406400" y="365126"/>
            <a:ext cx="10947400" cy="628786"/>
          </a:xfrm>
          <a:prstGeom prst="rect">
            <a:avLst/>
          </a:prstGeom>
          <a:solidFill>
            <a:srgbClr val="2073A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406400" y="381000"/>
            <a:ext cx="10769600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431371" y="620688"/>
            <a:ext cx="10769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9855200" y="6492874"/>
            <a:ext cx="132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Up" showMasterSp="0">
  <p:cSld name="1-Up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406400" y="381000"/>
            <a:ext cx="11430000" cy="671736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1" sz="3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2" type="body"/>
          </p:nvPr>
        </p:nvSpPr>
        <p:spPr>
          <a:xfrm>
            <a:off x="406399" y="1124744"/>
            <a:ext cx="11429999" cy="511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2" type="sldNum"/>
          </p:nvPr>
        </p:nvSpPr>
        <p:spPr>
          <a:xfrm>
            <a:off x="10515600" y="6477000"/>
            <a:ext cx="132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2"/>
          <p:cNvSpPr txBox="1"/>
          <p:nvPr/>
        </p:nvSpPr>
        <p:spPr>
          <a:xfrm>
            <a:off x="3846443" y="6309320"/>
            <a:ext cx="4611757" cy="475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Clinical Coding Education		   eHealth Education </a:t>
            </a:r>
            <a:endParaRPr/>
          </a:p>
        </p:txBody>
      </p:sp>
      <p:pic>
        <p:nvPicPr>
          <p:cNvPr descr="Logo, icon, company name&#10;&#10;Description automatically generated" id="40" name="Google Shape;4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0" y="6326995"/>
            <a:ext cx="437207" cy="454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41" name="Google Shape;4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4922" y="6235143"/>
            <a:ext cx="553278" cy="553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3"/>
          <p:cNvSpPr txBox="1"/>
          <p:nvPr>
            <p:ph type="ctrTitle"/>
          </p:nvPr>
        </p:nvSpPr>
        <p:spPr>
          <a:xfrm>
            <a:off x="304800" y="4114800"/>
            <a:ext cx="11651974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0" sz="2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0" type="dt"/>
          </p:nvPr>
        </p:nvSpPr>
        <p:spPr>
          <a:xfrm>
            <a:off x="304800" y="6477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A0A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3"/>
          <p:cNvSpPr txBox="1"/>
          <p:nvPr>
            <p:ph idx="11" type="ftr"/>
          </p:nvPr>
        </p:nvSpPr>
        <p:spPr>
          <a:xfrm>
            <a:off x="3023659" y="6477000"/>
            <a:ext cx="4978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8052859" y="6477000"/>
            <a:ext cx="136144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/>
            </a:lvl1pPr>
            <a:lvl2pPr indent="0" lvl="1" marL="0" algn="r">
              <a:spcBef>
                <a:spcPts val="0"/>
              </a:spcBef>
              <a:buNone/>
              <a:defRPr sz="1000"/>
            </a:lvl2pPr>
            <a:lvl3pPr indent="0" lvl="2" marL="0" algn="r">
              <a:spcBef>
                <a:spcPts val="0"/>
              </a:spcBef>
              <a:buNone/>
              <a:defRPr sz="1000"/>
            </a:lvl3pPr>
            <a:lvl4pPr indent="0" lvl="3" marL="0" algn="r">
              <a:spcBef>
                <a:spcPts val="0"/>
              </a:spcBef>
              <a:buNone/>
              <a:defRPr sz="1000"/>
            </a:lvl4pPr>
            <a:lvl5pPr indent="0" lvl="4" marL="0" algn="r">
              <a:spcBef>
                <a:spcPts val="0"/>
              </a:spcBef>
              <a:buNone/>
              <a:defRPr sz="1000"/>
            </a:lvl5pPr>
            <a:lvl6pPr indent="0" lvl="5" marL="0" algn="r">
              <a:spcBef>
                <a:spcPts val="0"/>
              </a:spcBef>
              <a:buNone/>
              <a:defRPr sz="1000"/>
            </a:lvl6pPr>
            <a:lvl7pPr indent="0" lvl="6" marL="0" algn="r">
              <a:spcBef>
                <a:spcPts val="0"/>
              </a:spcBef>
              <a:buNone/>
              <a:defRPr sz="1000"/>
            </a:lvl7pPr>
            <a:lvl8pPr indent="0" lvl="7" marL="0" algn="r">
              <a:spcBef>
                <a:spcPts val="0"/>
              </a:spcBef>
              <a:buNone/>
              <a:defRPr sz="1000"/>
            </a:lvl8pPr>
            <a:lvl9pPr indent="0" lvl="8" marL="0" algn="r">
              <a:spcBef>
                <a:spcPts val="0"/>
              </a:spcBef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48" name="Google Shape;48;p13"/>
          <p:cNvSpPr/>
          <p:nvPr/>
        </p:nvSpPr>
        <p:spPr>
          <a:xfrm>
            <a:off x="0" y="4645880"/>
            <a:ext cx="1219200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Only" showMasterSp="0">
  <p:cSld name="Heading Only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idx="1" type="body"/>
          </p:nvPr>
        </p:nvSpPr>
        <p:spPr>
          <a:xfrm>
            <a:off x="406400" y="380999"/>
            <a:ext cx="11356028" cy="503583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2" type="sldNum"/>
          </p:nvPr>
        </p:nvSpPr>
        <p:spPr>
          <a:xfrm>
            <a:off x="10441628" y="6477000"/>
            <a:ext cx="132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/>
            </a:lvl1pPr>
            <a:lvl2pPr indent="0" lvl="1" marL="0" algn="r">
              <a:spcBef>
                <a:spcPts val="0"/>
              </a:spcBef>
              <a:buNone/>
              <a:defRPr sz="1000"/>
            </a:lvl2pPr>
            <a:lvl3pPr indent="0" lvl="2" marL="0" algn="r">
              <a:spcBef>
                <a:spcPts val="0"/>
              </a:spcBef>
              <a:buNone/>
              <a:defRPr sz="1000"/>
            </a:lvl3pPr>
            <a:lvl4pPr indent="0" lvl="3" marL="0" algn="r">
              <a:spcBef>
                <a:spcPts val="0"/>
              </a:spcBef>
              <a:buNone/>
              <a:defRPr sz="1000"/>
            </a:lvl4pPr>
            <a:lvl5pPr indent="0" lvl="4" marL="0" algn="r">
              <a:spcBef>
                <a:spcPts val="0"/>
              </a:spcBef>
              <a:buNone/>
              <a:defRPr sz="1000"/>
            </a:lvl5pPr>
            <a:lvl6pPr indent="0" lvl="5" marL="0" algn="r">
              <a:spcBef>
                <a:spcPts val="0"/>
              </a:spcBef>
              <a:buNone/>
              <a:defRPr sz="1000"/>
            </a:lvl6pPr>
            <a:lvl7pPr indent="0" lvl="6" marL="0" algn="r">
              <a:spcBef>
                <a:spcPts val="0"/>
              </a:spcBef>
              <a:buNone/>
              <a:defRPr sz="1000"/>
            </a:lvl7pPr>
            <a:lvl8pPr indent="0" lvl="7" marL="0" algn="r">
              <a:spcBef>
                <a:spcPts val="0"/>
              </a:spcBef>
              <a:buNone/>
              <a:defRPr sz="1000"/>
            </a:lvl8pPr>
            <a:lvl9pPr indent="0" lvl="8" marL="0" algn="r">
              <a:spcBef>
                <a:spcPts val="0"/>
              </a:spcBef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5246643" y="6480313"/>
            <a:ext cx="21778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Logo, icon, company name&#10;&#10;Description automatically generated" id="53" name="Google Shape;5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26276" y="6515097"/>
            <a:ext cx="219759" cy="228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Up">
  <p:cSld name="2-Up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  <a:solidFill>
            <a:srgbClr val="2073A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406400" y="381000"/>
            <a:ext cx="5287264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406400" y="609600"/>
            <a:ext cx="52832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3" type="body"/>
          </p:nvPr>
        </p:nvSpPr>
        <p:spPr>
          <a:xfrm>
            <a:off x="5888736" y="381000"/>
            <a:ext cx="5287264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4" type="body"/>
          </p:nvPr>
        </p:nvSpPr>
        <p:spPr>
          <a:xfrm>
            <a:off x="5888736" y="609600"/>
            <a:ext cx="52832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0" type="dt"/>
          </p:nvPr>
        </p:nvSpPr>
        <p:spPr>
          <a:xfrm>
            <a:off x="9347200" y="7620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9855200" y="6492874"/>
            <a:ext cx="132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/>
            </a:lvl1pPr>
            <a:lvl2pPr indent="0" lvl="1" marL="0" algn="r">
              <a:spcBef>
                <a:spcPts val="0"/>
              </a:spcBef>
              <a:buNone/>
              <a:defRPr sz="1000"/>
            </a:lvl2pPr>
            <a:lvl3pPr indent="0" lvl="2" marL="0" algn="r">
              <a:spcBef>
                <a:spcPts val="0"/>
              </a:spcBef>
              <a:buNone/>
              <a:defRPr sz="1000"/>
            </a:lvl3pPr>
            <a:lvl4pPr indent="0" lvl="3" marL="0" algn="r">
              <a:spcBef>
                <a:spcPts val="0"/>
              </a:spcBef>
              <a:buNone/>
              <a:defRPr sz="1000"/>
            </a:lvl4pPr>
            <a:lvl5pPr indent="0" lvl="4" marL="0" algn="r">
              <a:spcBef>
                <a:spcPts val="0"/>
              </a:spcBef>
              <a:buNone/>
              <a:defRPr sz="1000"/>
            </a:lvl5pPr>
            <a:lvl6pPr indent="0" lvl="5" marL="0" algn="r">
              <a:spcBef>
                <a:spcPts val="0"/>
              </a:spcBef>
              <a:buNone/>
              <a:defRPr sz="1000"/>
            </a:lvl6pPr>
            <a:lvl7pPr indent="0" lvl="6" marL="0" algn="r">
              <a:spcBef>
                <a:spcPts val="0"/>
              </a:spcBef>
              <a:buNone/>
              <a:defRPr sz="1000"/>
            </a:lvl7pPr>
            <a:lvl8pPr indent="0" lvl="7" marL="0" algn="r">
              <a:spcBef>
                <a:spcPts val="0"/>
              </a:spcBef>
              <a:buNone/>
              <a:defRPr sz="1000"/>
            </a:lvl8pPr>
            <a:lvl9pPr indent="0" lvl="8" marL="0" algn="r">
              <a:spcBef>
                <a:spcPts val="0"/>
              </a:spcBef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Up: 2 left, 1 right">
  <p:cSld name="3-Up: 2 left, 1 righ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  <a:solidFill>
            <a:srgbClr val="2073A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406400" y="381000"/>
            <a:ext cx="5283200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2" type="body"/>
          </p:nvPr>
        </p:nvSpPr>
        <p:spPr>
          <a:xfrm>
            <a:off x="406400" y="609600"/>
            <a:ext cx="5283200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3" type="body"/>
          </p:nvPr>
        </p:nvSpPr>
        <p:spPr>
          <a:xfrm>
            <a:off x="402336" y="3319272"/>
            <a:ext cx="5287264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4" type="body"/>
          </p:nvPr>
        </p:nvSpPr>
        <p:spPr>
          <a:xfrm>
            <a:off x="402336" y="3547872"/>
            <a:ext cx="5287264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5" type="body"/>
          </p:nvPr>
        </p:nvSpPr>
        <p:spPr>
          <a:xfrm>
            <a:off x="5888736" y="381000"/>
            <a:ext cx="5287264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6" type="body"/>
          </p:nvPr>
        </p:nvSpPr>
        <p:spPr>
          <a:xfrm>
            <a:off x="5888736" y="609600"/>
            <a:ext cx="52832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9347200" y="7620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9855200" y="6492874"/>
            <a:ext cx="132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/>
            </a:lvl1pPr>
            <a:lvl2pPr indent="0" lvl="1" marL="0" algn="r">
              <a:spcBef>
                <a:spcPts val="0"/>
              </a:spcBef>
              <a:buNone/>
              <a:defRPr sz="1000"/>
            </a:lvl2pPr>
            <a:lvl3pPr indent="0" lvl="2" marL="0" algn="r">
              <a:spcBef>
                <a:spcPts val="0"/>
              </a:spcBef>
              <a:buNone/>
              <a:defRPr sz="1000"/>
            </a:lvl3pPr>
            <a:lvl4pPr indent="0" lvl="3" marL="0" algn="r">
              <a:spcBef>
                <a:spcPts val="0"/>
              </a:spcBef>
              <a:buNone/>
              <a:defRPr sz="1000"/>
            </a:lvl4pPr>
            <a:lvl5pPr indent="0" lvl="4" marL="0" algn="r">
              <a:spcBef>
                <a:spcPts val="0"/>
              </a:spcBef>
              <a:buNone/>
              <a:defRPr sz="1000"/>
            </a:lvl5pPr>
            <a:lvl6pPr indent="0" lvl="5" marL="0" algn="r">
              <a:spcBef>
                <a:spcPts val="0"/>
              </a:spcBef>
              <a:buNone/>
              <a:defRPr sz="1000"/>
            </a:lvl6pPr>
            <a:lvl7pPr indent="0" lvl="6" marL="0" algn="r">
              <a:spcBef>
                <a:spcPts val="0"/>
              </a:spcBef>
              <a:buNone/>
              <a:defRPr sz="1000"/>
            </a:lvl7pPr>
            <a:lvl8pPr indent="0" lvl="7" marL="0" algn="r">
              <a:spcBef>
                <a:spcPts val="0"/>
              </a:spcBef>
              <a:buNone/>
              <a:defRPr sz="1000"/>
            </a:lvl8pPr>
            <a:lvl9pPr indent="0" lvl="8" marL="0" algn="r">
              <a:spcBef>
                <a:spcPts val="0"/>
              </a:spcBef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Up: 1 Left, 2 Right">
  <p:cSld name="3-Up: 1 Left, 2 Righ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  <a:solidFill>
            <a:srgbClr val="2073A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406400" y="381000"/>
            <a:ext cx="5287264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06400" y="609600"/>
            <a:ext cx="52832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3" type="body"/>
          </p:nvPr>
        </p:nvSpPr>
        <p:spPr>
          <a:xfrm>
            <a:off x="5892800" y="381000"/>
            <a:ext cx="5283200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4" type="body"/>
          </p:nvPr>
        </p:nvSpPr>
        <p:spPr>
          <a:xfrm>
            <a:off x="5892800" y="609600"/>
            <a:ext cx="5283200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5" type="body"/>
          </p:nvPr>
        </p:nvSpPr>
        <p:spPr>
          <a:xfrm>
            <a:off x="5888736" y="3319272"/>
            <a:ext cx="5287264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6" type="body"/>
          </p:nvPr>
        </p:nvSpPr>
        <p:spPr>
          <a:xfrm>
            <a:off x="5888736" y="3547872"/>
            <a:ext cx="5287264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>
            <a:off x="9347200" y="7620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9855200" y="6492874"/>
            <a:ext cx="132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/>
            </a:lvl1pPr>
            <a:lvl2pPr indent="0" lvl="1" marL="0" algn="r">
              <a:spcBef>
                <a:spcPts val="0"/>
              </a:spcBef>
              <a:buNone/>
              <a:defRPr sz="1000"/>
            </a:lvl2pPr>
            <a:lvl3pPr indent="0" lvl="2" marL="0" algn="r">
              <a:spcBef>
                <a:spcPts val="0"/>
              </a:spcBef>
              <a:buNone/>
              <a:defRPr sz="1000"/>
            </a:lvl3pPr>
            <a:lvl4pPr indent="0" lvl="3" marL="0" algn="r">
              <a:spcBef>
                <a:spcPts val="0"/>
              </a:spcBef>
              <a:buNone/>
              <a:defRPr sz="1000"/>
            </a:lvl4pPr>
            <a:lvl5pPr indent="0" lvl="4" marL="0" algn="r">
              <a:spcBef>
                <a:spcPts val="0"/>
              </a:spcBef>
              <a:buNone/>
              <a:defRPr sz="1000"/>
            </a:lvl5pPr>
            <a:lvl6pPr indent="0" lvl="5" marL="0" algn="r">
              <a:spcBef>
                <a:spcPts val="0"/>
              </a:spcBef>
              <a:buNone/>
              <a:defRPr sz="1000"/>
            </a:lvl6pPr>
            <a:lvl7pPr indent="0" lvl="6" marL="0" algn="r">
              <a:spcBef>
                <a:spcPts val="0"/>
              </a:spcBef>
              <a:buNone/>
              <a:defRPr sz="1000"/>
            </a:lvl7pPr>
            <a:lvl8pPr indent="0" lvl="7" marL="0" algn="r">
              <a:spcBef>
                <a:spcPts val="0"/>
              </a:spcBef>
              <a:buNone/>
              <a:defRPr sz="1000"/>
            </a:lvl8pPr>
            <a:lvl9pPr indent="0" lvl="8" marL="0" algn="r">
              <a:spcBef>
                <a:spcPts val="0"/>
              </a:spcBef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84" name="Google Shape;84;p17"/>
          <p:cNvSpPr txBox="1"/>
          <p:nvPr>
            <p:ph idx="11" type="ftr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Up: 1 Top, 2 Bottom">
  <p:cSld name="3-Up: 1 Top, 2 Bottom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  <a:solidFill>
            <a:srgbClr val="2073A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406400" y="381000"/>
            <a:ext cx="10769600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2" type="body"/>
          </p:nvPr>
        </p:nvSpPr>
        <p:spPr>
          <a:xfrm>
            <a:off x="402336" y="609600"/>
            <a:ext cx="10765536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3" type="body"/>
          </p:nvPr>
        </p:nvSpPr>
        <p:spPr>
          <a:xfrm>
            <a:off x="402336" y="3319272"/>
            <a:ext cx="5287264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4" type="body"/>
          </p:nvPr>
        </p:nvSpPr>
        <p:spPr>
          <a:xfrm>
            <a:off x="402336" y="3547872"/>
            <a:ext cx="5287264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5" type="body"/>
          </p:nvPr>
        </p:nvSpPr>
        <p:spPr>
          <a:xfrm>
            <a:off x="5888736" y="3319272"/>
            <a:ext cx="5287264" cy="228600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6" type="body"/>
          </p:nvPr>
        </p:nvSpPr>
        <p:spPr>
          <a:xfrm>
            <a:off x="5888736" y="3547872"/>
            <a:ext cx="5287264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0" type="dt"/>
          </p:nvPr>
        </p:nvSpPr>
        <p:spPr>
          <a:xfrm>
            <a:off x="9347200" y="7620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9855200" y="6492874"/>
            <a:ext cx="132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/>
            </a:lvl1pPr>
            <a:lvl2pPr indent="0" lvl="1" marL="0" algn="r">
              <a:spcBef>
                <a:spcPts val="0"/>
              </a:spcBef>
              <a:buNone/>
              <a:defRPr sz="1000"/>
            </a:lvl2pPr>
            <a:lvl3pPr indent="0" lvl="2" marL="0" algn="r">
              <a:spcBef>
                <a:spcPts val="0"/>
              </a:spcBef>
              <a:buNone/>
              <a:defRPr sz="1000"/>
            </a:lvl3pPr>
            <a:lvl4pPr indent="0" lvl="3" marL="0" algn="r">
              <a:spcBef>
                <a:spcPts val="0"/>
              </a:spcBef>
              <a:buNone/>
              <a:defRPr sz="1000"/>
            </a:lvl4pPr>
            <a:lvl5pPr indent="0" lvl="4" marL="0" algn="r">
              <a:spcBef>
                <a:spcPts val="0"/>
              </a:spcBef>
              <a:buNone/>
              <a:defRPr sz="1000"/>
            </a:lvl5pPr>
            <a:lvl6pPr indent="0" lvl="5" marL="0" algn="r">
              <a:spcBef>
                <a:spcPts val="0"/>
              </a:spcBef>
              <a:buNone/>
              <a:defRPr sz="1000"/>
            </a:lvl6pPr>
            <a:lvl7pPr indent="0" lvl="6" marL="0" algn="r">
              <a:spcBef>
                <a:spcPts val="0"/>
              </a:spcBef>
              <a:buNone/>
              <a:defRPr sz="1000"/>
            </a:lvl7pPr>
            <a:lvl8pPr indent="0" lvl="7" marL="0" algn="r">
              <a:spcBef>
                <a:spcPts val="0"/>
              </a:spcBef>
              <a:buNone/>
              <a:defRPr sz="1000"/>
            </a:lvl8pPr>
            <a:lvl9pPr indent="0" lvl="8" marL="0" algn="r">
              <a:spcBef>
                <a:spcPts val="0"/>
              </a:spcBef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95" name="Google Shape;95;p18"/>
          <p:cNvSpPr txBox="1"/>
          <p:nvPr>
            <p:ph idx="11" type="ftr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8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11480800" y="0"/>
            <a:ext cx="711200" cy="6858000"/>
          </a:xfrm>
          <a:prstGeom prst="rect">
            <a:avLst/>
          </a:prstGeom>
          <a:solidFill>
            <a:srgbClr val="3F76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06400" y="1222512"/>
            <a:ext cx="10769600" cy="5025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9855200" y="6492874"/>
            <a:ext cx="132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3" name="Google Shape;13;p9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9"/>
          <p:cNvSpPr txBox="1"/>
          <p:nvPr>
            <p:ph type="title"/>
          </p:nvPr>
        </p:nvSpPr>
        <p:spPr>
          <a:xfrm>
            <a:off x="406400" y="365126"/>
            <a:ext cx="10947400" cy="628786"/>
          </a:xfrm>
          <a:prstGeom prst="rect">
            <a:avLst/>
          </a:prstGeom>
          <a:solidFill>
            <a:srgbClr val="2073AE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i="0" sz="2400" u="none" cap="small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9"/>
          <p:cNvSpPr txBox="1"/>
          <p:nvPr/>
        </p:nvSpPr>
        <p:spPr>
          <a:xfrm>
            <a:off x="3812875" y="6476999"/>
            <a:ext cx="4456482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A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Clinical Coding Education                    eHealth Education </a:t>
            </a:r>
            <a:endParaRPr/>
          </a:p>
        </p:txBody>
      </p:sp>
      <p:pic>
        <p:nvPicPr>
          <p:cNvPr descr="Logo, icon, company name&#10;&#10;Description automatically generated" id="16" name="Google Shape;16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576380" y="6378571"/>
            <a:ext cx="422782" cy="43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7" name="Google Shape;1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5933" y="6248399"/>
            <a:ext cx="549275" cy="5492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"/>
          <p:cNvSpPr txBox="1"/>
          <p:nvPr>
            <p:ph type="ctrTitle"/>
          </p:nvPr>
        </p:nvSpPr>
        <p:spPr>
          <a:xfrm>
            <a:off x="1752600" y="4114800"/>
            <a:ext cx="8129614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AU"/>
              <a:t>PREPARED BY:  </a:t>
            </a:r>
            <a:r>
              <a:rPr lang="en-AU" cap="none"/>
              <a:t>Anna Coote &amp; Heather Grain</a:t>
            </a:r>
            <a:endParaRPr/>
          </a:p>
        </p:txBody>
      </p:sp>
      <p:sp>
        <p:nvSpPr>
          <p:cNvPr id="207" name="Google Shape;207;p1"/>
          <p:cNvSpPr txBox="1"/>
          <p:nvPr/>
        </p:nvSpPr>
        <p:spPr>
          <a:xfrm>
            <a:off x="2721456" y="1063712"/>
            <a:ext cx="6984776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3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Introduction to Coder Training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3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ICD-10-AM 11</a:t>
            </a:r>
            <a:r>
              <a:rPr b="0" baseline="30000" i="0" lang="en-AU" sz="3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</a:t>
            </a:r>
            <a:r>
              <a:rPr b="0" i="0" lang="en-AU" sz="3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edition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8" name="Google Shape;208;p1"/>
          <p:cNvSpPr txBox="1"/>
          <p:nvPr>
            <p:ph idx="12" type="sldNum"/>
          </p:nvPr>
        </p:nvSpPr>
        <p:spPr>
          <a:xfrm>
            <a:off x="10613887" y="6412103"/>
            <a:ext cx="136144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"/>
          <p:cNvSpPr txBox="1"/>
          <p:nvPr>
            <p:ph idx="11" type="ftr"/>
          </p:nvPr>
        </p:nvSpPr>
        <p:spPr>
          <a:xfrm>
            <a:off x="2534478" y="6136438"/>
            <a:ext cx="2862470" cy="703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rgbClr val="00B0F0"/>
                </a:solidFill>
              </a:rPr>
              <a:t>Clinical Coding Education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100">
                <a:solidFill>
                  <a:srgbClr val="00B0F0"/>
                </a:solidFill>
              </a:rPr>
              <a:t>clinicalcodingeducation.com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6e44f3a4d6_0_8"/>
          <p:cNvSpPr txBox="1"/>
          <p:nvPr>
            <p:ph idx="1" type="body"/>
          </p:nvPr>
        </p:nvSpPr>
        <p:spPr>
          <a:xfrm>
            <a:off x="406400" y="381000"/>
            <a:ext cx="10769700" cy="46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AU"/>
              <a:t>Australian view of the world</a:t>
            </a:r>
            <a:endParaRPr/>
          </a:p>
        </p:txBody>
      </p:sp>
      <p:sp>
        <p:nvSpPr>
          <p:cNvPr id="216" name="Google Shape;216;g16e44f3a4d6_0_8"/>
          <p:cNvSpPr txBox="1"/>
          <p:nvPr>
            <p:ph idx="2" type="body"/>
          </p:nvPr>
        </p:nvSpPr>
        <p:spPr>
          <a:xfrm>
            <a:off x="431375" y="1119474"/>
            <a:ext cx="10769700" cy="51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16e44f3a4d6_0_8"/>
          <p:cNvSpPr txBox="1"/>
          <p:nvPr>
            <p:ph idx="12" type="sldNum"/>
          </p:nvPr>
        </p:nvSpPr>
        <p:spPr>
          <a:xfrm>
            <a:off x="9855200" y="6492874"/>
            <a:ext cx="1320900" cy="30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AU"/>
              <a:t>© 2013</a:t>
            </a:r>
            <a:endParaRPr/>
          </a:p>
        </p:txBody>
      </p:sp>
      <p:pic>
        <p:nvPicPr>
          <p:cNvPr id="218" name="Google Shape;218;g16e44f3a4d6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574" y="1116775"/>
            <a:ext cx="8376724" cy="4816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6e44f3a4d6_0_0"/>
          <p:cNvSpPr txBox="1"/>
          <p:nvPr>
            <p:ph idx="1" type="body"/>
          </p:nvPr>
        </p:nvSpPr>
        <p:spPr>
          <a:xfrm>
            <a:off x="406400" y="381000"/>
            <a:ext cx="11430000" cy="67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AU"/>
              <a:t>Relative sizes</a:t>
            </a:r>
            <a:endParaRPr/>
          </a:p>
        </p:txBody>
      </p:sp>
      <p:sp>
        <p:nvSpPr>
          <p:cNvPr id="225" name="Google Shape;225;g16e44f3a4d6_0_0"/>
          <p:cNvSpPr txBox="1"/>
          <p:nvPr>
            <p:ph idx="2" type="body"/>
          </p:nvPr>
        </p:nvSpPr>
        <p:spPr>
          <a:xfrm>
            <a:off x="406399" y="1124744"/>
            <a:ext cx="11430000" cy="511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16e44f3a4d6_0_0"/>
          <p:cNvSpPr txBox="1"/>
          <p:nvPr>
            <p:ph idx="12" type="sldNum"/>
          </p:nvPr>
        </p:nvSpPr>
        <p:spPr>
          <a:xfrm>
            <a:off x="10515600" y="6477000"/>
            <a:ext cx="1320900" cy="30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227" name="Google Shape;227;g16e44f3a4d6_0_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22221" l="12237" r="8195" t="0"/>
          <a:stretch/>
        </p:blipFill>
        <p:spPr>
          <a:xfrm>
            <a:off x="1908056" y="1052736"/>
            <a:ext cx="7346100" cy="51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"/>
          <p:cNvSpPr txBox="1"/>
          <p:nvPr>
            <p:ph idx="1" type="body"/>
          </p:nvPr>
        </p:nvSpPr>
        <p:spPr>
          <a:xfrm>
            <a:off x="406400" y="381000"/>
            <a:ext cx="11430000" cy="671736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AU"/>
              <a:t>Authors</a:t>
            </a:r>
            <a:endParaRPr/>
          </a:p>
        </p:txBody>
      </p:sp>
      <p:sp>
        <p:nvSpPr>
          <p:cNvPr id="234" name="Google Shape;234;p4"/>
          <p:cNvSpPr txBox="1"/>
          <p:nvPr>
            <p:ph idx="2" type="body"/>
          </p:nvPr>
        </p:nvSpPr>
        <p:spPr>
          <a:xfrm>
            <a:off x="406399" y="1124744"/>
            <a:ext cx="11429999" cy="511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AU" sz="4200"/>
              <a:t>Anna Coote ADip MRA, Dip Tert ED, BA, MHP</a:t>
            </a:r>
            <a:endParaRPr/>
          </a:p>
          <a:p>
            <a:pPr indent="-279399" lvl="0" marL="628650" rtl="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4200"/>
              <a:t>Director and Senior Coding Educator, CCE</a:t>
            </a:r>
            <a:endParaRPr/>
          </a:p>
          <a:p>
            <a:pPr indent="-279399" lvl="0" marL="628650" rtl="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4200"/>
              <a:t>Health Information Manager and Clinical Coding Educator</a:t>
            </a:r>
            <a:endParaRPr/>
          </a:p>
          <a:p>
            <a:pPr indent="-279399" lvl="0" marL="628650" rtl="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4200"/>
              <a:t>MPH University of NSW</a:t>
            </a:r>
            <a:endParaRPr/>
          </a:p>
          <a:p>
            <a:pPr indent="-279399" lvl="0" marL="628650" rtl="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4200"/>
              <a:t>Diploma of Tertiary Education, University of New England</a:t>
            </a:r>
            <a:endParaRPr/>
          </a:p>
          <a:p>
            <a:pPr indent="-279399" lvl="0" marL="628650" rtl="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4200"/>
              <a:t>Associate Diploma of Medical Record Administration, College of health Services</a:t>
            </a:r>
            <a:endParaRPr/>
          </a:p>
          <a:p>
            <a:pPr indent="-279399" lvl="0" marL="628650" rtl="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4200"/>
              <a:t>Bachelor or Arts, Macquarie University</a:t>
            </a:r>
            <a:endParaRPr/>
          </a:p>
          <a:p>
            <a:pPr indent="0" lvl="0" marL="0" rtl="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4200"/>
          </a:p>
          <a:p>
            <a:pPr indent="0" lvl="0" marL="0" rtl="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4200"/>
          </a:p>
          <a:p>
            <a:pPr indent="0" lvl="0" marL="0" rtl="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AU" sz="4200"/>
              <a:t>Heather Grain  ADip HIM, Dip TDD, GDip IS, MHI, FAIDH, FMU, FIAHSI</a:t>
            </a:r>
            <a:endParaRPr/>
          </a:p>
          <a:p>
            <a:pPr indent="-265113" lvl="0" marL="717550" rtl="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4200"/>
              <a:t>Director of Course Development eHealth Education</a:t>
            </a:r>
            <a:endParaRPr/>
          </a:p>
          <a:p>
            <a:pPr indent="-265113" lvl="0" marL="717550" rtl="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4200"/>
              <a:t>Designer and Project Manager eHRol - the Clinical Coder Training Tool</a:t>
            </a:r>
            <a:endParaRPr/>
          </a:p>
          <a:p>
            <a:pPr indent="-265113" lvl="0" marL="717550" rtl="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4200"/>
              <a:t>Convener ISO TC215 Health Informatics WG3 Semantic Content</a:t>
            </a:r>
            <a:endParaRPr/>
          </a:p>
          <a:p>
            <a:pPr indent="-265113" lvl="0" marL="717550" rtl="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4200"/>
              <a:t>Past Chair HL7 Terminology Authority and Co-Chair Vocabulary</a:t>
            </a:r>
            <a:endParaRPr/>
          </a:p>
          <a:p>
            <a:pPr indent="-265112" lvl="0" marL="717550" rtl="0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AU" sz="4200"/>
              <a:t>Past Expert SNOMED International Education and representative to Quality and Implementation committees. </a:t>
            </a:r>
            <a:endParaRPr sz="4200"/>
          </a:p>
          <a:p>
            <a:pPr indent="-265113" lvl="0" marL="717550" rtl="0" algn="l">
              <a:spcBef>
                <a:spcPts val="336"/>
              </a:spcBef>
              <a:spcAft>
                <a:spcPts val="0"/>
              </a:spcAft>
              <a:buSzPct val="100000"/>
              <a:buChar char="•"/>
            </a:pPr>
            <a:r>
              <a:rPr lang="en-AU" sz="4200"/>
              <a:t>Co-Chair Education Program Board openEHR</a:t>
            </a:r>
            <a:endParaRPr sz="4200"/>
          </a:p>
          <a:p>
            <a:pPr indent="0" lvl="0" marL="0" rtl="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ct val="63636"/>
              <a:buFont typeface="Calibri"/>
              <a:buNone/>
            </a:pPr>
            <a:r>
              <a:rPr lang="en-AU"/>
              <a:t> 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892175" rtl="0" algn="l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5" name="Google Shape;235;p4"/>
          <p:cNvSpPr txBox="1"/>
          <p:nvPr>
            <p:ph idx="12" type="sldNum"/>
          </p:nvPr>
        </p:nvSpPr>
        <p:spPr>
          <a:xfrm>
            <a:off x="10515600" y="6477000"/>
            <a:ext cx="132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Calibri"/>
              <a:buNone/>
            </a:pPr>
            <a:fld id="{00000000-1234-1234-1234-123412341234}" type="slidenum">
              <a:rPr b="1" i="0" lang="en-AU" sz="12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2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"/>
          <p:cNvSpPr txBox="1"/>
          <p:nvPr>
            <p:ph idx="1" type="body"/>
          </p:nvPr>
        </p:nvSpPr>
        <p:spPr>
          <a:xfrm>
            <a:off x="406400" y="381000"/>
            <a:ext cx="11430000" cy="671736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1" name="Google Shape;241;p5"/>
          <p:cNvSpPr txBox="1"/>
          <p:nvPr>
            <p:ph idx="2" type="body"/>
          </p:nvPr>
        </p:nvSpPr>
        <p:spPr>
          <a:xfrm>
            <a:off x="406400" y="1814225"/>
            <a:ext cx="11263800" cy="44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/>
              <a:t>The leading digital health and clinical coding education providing nationally recognised training  since 2008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/>
              <a:t>V</a:t>
            </a:r>
            <a:r>
              <a:rPr lang="en-AU"/>
              <a:t>ision: a</a:t>
            </a:r>
            <a:r>
              <a:rPr lang="en-AU"/>
              <a:t> digitally empowered and capable health workforce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AU"/>
              <a:t>Our Philosophy is to: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AU"/>
              <a:t>Share the knowledge and skills of world digital health experts with learners, educators and others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AU"/>
              <a:t>Focus on practical, success and future focused education for the healthcare workforce.</a:t>
            </a:r>
            <a:endParaRPr/>
          </a:p>
        </p:txBody>
      </p:sp>
      <p:sp>
        <p:nvSpPr>
          <p:cNvPr id="242" name="Google Shape;242;p5"/>
          <p:cNvSpPr txBox="1"/>
          <p:nvPr>
            <p:ph idx="12" type="sldNum"/>
          </p:nvPr>
        </p:nvSpPr>
        <p:spPr>
          <a:xfrm>
            <a:off x="10515600" y="6477000"/>
            <a:ext cx="132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243" name="Google Shape;24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7700" y="193000"/>
            <a:ext cx="1708325" cy="15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350" y="56275"/>
            <a:ext cx="4714575" cy="18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"/>
          <p:cNvSpPr txBox="1"/>
          <p:nvPr>
            <p:ph idx="1" type="body"/>
          </p:nvPr>
        </p:nvSpPr>
        <p:spPr>
          <a:xfrm>
            <a:off x="406400" y="381000"/>
            <a:ext cx="11430000" cy="671736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AU"/>
              <a:t>Clinical Coding Education</a:t>
            </a:r>
            <a:endParaRPr/>
          </a:p>
        </p:txBody>
      </p:sp>
      <p:sp>
        <p:nvSpPr>
          <p:cNvPr id="250" name="Google Shape;250;p6"/>
          <p:cNvSpPr txBox="1"/>
          <p:nvPr>
            <p:ph idx="2" type="body"/>
          </p:nvPr>
        </p:nvSpPr>
        <p:spPr>
          <a:xfrm>
            <a:off x="277725" y="2617296"/>
            <a:ext cx="11430000" cy="21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182200" lvl="0" marL="0" rtl="0" algn="l">
              <a:spcBef>
                <a:spcPts val="560"/>
              </a:spcBef>
              <a:spcAft>
                <a:spcPts val="0"/>
              </a:spcAft>
              <a:buClr>
                <a:srgbClr val="3A3A3A"/>
              </a:buClr>
              <a:buSzPts val="2800"/>
              <a:buFont typeface="Calibri"/>
              <a:buAutoNum type="arabicPeriod"/>
            </a:pPr>
            <a:r>
              <a:rPr lang="en-AU">
                <a:solidFill>
                  <a:srgbClr val="3A3A3A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-AU">
                <a:solidFill>
                  <a:srgbClr val="3A3A3A"/>
                </a:solidFill>
                <a:latin typeface="Arial"/>
                <a:ea typeface="Arial"/>
                <a:cs typeface="Arial"/>
                <a:sym typeface="Arial"/>
              </a:rPr>
              <a:t>onsulting in Health Information Management</a:t>
            </a:r>
            <a:endParaRPr/>
          </a:p>
          <a:p>
            <a:pPr indent="182200" lvl="0" marL="0" rtl="0" algn="l">
              <a:spcBef>
                <a:spcPts val="560"/>
              </a:spcBef>
              <a:spcAft>
                <a:spcPts val="0"/>
              </a:spcAft>
              <a:buClr>
                <a:srgbClr val="3A3A3A"/>
              </a:buClr>
              <a:buSzPts val="2800"/>
              <a:buFont typeface="Calibri"/>
              <a:buAutoNum type="arabicPeriod"/>
            </a:pPr>
            <a:r>
              <a:rPr lang="en-AU">
                <a:solidFill>
                  <a:srgbClr val="3A3A3A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0" i="0" lang="en-AU">
                <a:solidFill>
                  <a:srgbClr val="3A3A3A"/>
                </a:solidFill>
                <a:latin typeface="Arial"/>
                <a:ea typeface="Arial"/>
                <a:cs typeface="Arial"/>
                <a:sym typeface="Arial"/>
              </a:rPr>
              <a:t>ace-to-face and online clinical coder training</a:t>
            </a:r>
            <a:endParaRPr/>
          </a:p>
          <a:p>
            <a:pPr indent="182200" lvl="0" marL="0" rtl="0" algn="l">
              <a:spcBef>
                <a:spcPts val="560"/>
              </a:spcBef>
              <a:spcAft>
                <a:spcPts val="0"/>
              </a:spcAft>
              <a:buClr>
                <a:srgbClr val="3A3A3A"/>
              </a:buClr>
              <a:buSzPts val="2800"/>
              <a:buFont typeface="Calibri"/>
              <a:buAutoNum type="arabicPeriod"/>
            </a:pPr>
            <a:r>
              <a:rPr b="0" i="0" lang="en-AU">
                <a:solidFill>
                  <a:srgbClr val="3A3A3A"/>
                </a:solidFill>
                <a:latin typeface="Arial"/>
                <a:ea typeface="Arial"/>
                <a:cs typeface="Arial"/>
                <a:sym typeface="Arial"/>
              </a:rPr>
              <a:t>Clinical Coding audit services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1" name="Google Shape;251;p6"/>
          <p:cNvSpPr txBox="1"/>
          <p:nvPr>
            <p:ph idx="12" type="sldNum"/>
          </p:nvPr>
        </p:nvSpPr>
        <p:spPr>
          <a:xfrm>
            <a:off x="10515600" y="6477000"/>
            <a:ext cx="132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252" name="Google Shape;2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532" y="428282"/>
            <a:ext cx="1852600" cy="192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"/>
          <p:cNvSpPr txBox="1"/>
          <p:nvPr>
            <p:ph idx="1" type="body"/>
          </p:nvPr>
        </p:nvSpPr>
        <p:spPr>
          <a:xfrm>
            <a:off x="406400" y="381000"/>
            <a:ext cx="11430000" cy="671736"/>
          </a:xfrm>
          <a:prstGeom prst="rect">
            <a:avLst/>
          </a:prstGeom>
          <a:solidFill>
            <a:srgbClr val="0778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AU"/>
              <a:t>Course objectives</a:t>
            </a:r>
            <a:endParaRPr/>
          </a:p>
        </p:txBody>
      </p:sp>
      <p:sp>
        <p:nvSpPr>
          <p:cNvPr id="258" name="Google Shape;258;p7"/>
          <p:cNvSpPr txBox="1"/>
          <p:nvPr>
            <p:ph idx="2" type="body"/>
          </p:nvPr>
        </p:nvSpPr>
        <p:spPr>
          <a:xfrm>
            <a:off x="406399" y="1593969"/>
            <a:ext cx="114300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AU"/>
              <a:t>Basic </a:t>
            </a:r>
            <a:r>
              <a:rPr lang="en-AU"/>
              <a:t>principles of documentation and analysis for coders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AU"/>
              <a:t>Coding training in preparation for the  use of DRGs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AU"/>
              <a:t>Upgrading coder skills to ICD-10-AM 11th edition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AU"/>
              <a:t>Upgrading supervising doctors’ skills to ICD-10-AM 11th edition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AU"/>
              <a:t>Coder training in the use of ACHI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AU"/>
              <a:t>Introducing coders and supervising doctors to the basic principles of  Disease and ACHI indices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AU"/>
              <a:t>Review of Australian Coding Standards and Coding Rules</a:t>
            </a:r>
            <a:endParaRPr/>
          </a:p>
        </p:txBody>
      </p:sp>
      <p:sp>
        <p:nvSpPr>
          <p:cNvPr id="259" name="Google Shape;259;p7"/>
          <p:cNvSpPr txBox="1"/>
          <p:nvPr>
            <p:ph idx="12" type="sldNum"/>
          </p:nvPr>
        </p:nvSpPr>
        <p:spPr>
          <a:xfrm>
            <a:off x="10515600" y="6477000"/>
            <a:ext cx="1320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"/>
          <p:cNvSpPr txBox="1"/>
          <p:nvPr>
            <p:ph type="ctrTitle"/>
          </p:nvPr>
        </p:nvSpPr>
        <p:spPr>
          <a:xfrm>
            <a:off x="1752600" y="4114800"/>
            <a:ext cx="8129614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AU"/>
              <a:t>PREPARED BY:  </a:t>
            </a:r>
            <a:r>
              <a:rPr lang="en-AU" cap="none"/>
              <a:t>Anna Coote &amp; Heather Grain</a:t>
            </a:r>
            <a:endParaRPr/>
          </a:p>
        </p:txBody>
      </p:sp>
      <p:sp>
        <p:nvSpPr>
          <p:cNvPr id="266" name="Google Shape;266;p8"/>
          <p:cNvSpPr txBox="1"/>
          <p:nvPr/>
        </p:nvSpPr>
        <p:spPr>
          <a:xfrm>
            <a:off x="2721456" y="1063712"/>
            <a:ext cx="6984776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Introduction to Coder Training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ICD-10-AM 11</a:t>
            </a:r>
            <a:r>
              <a:rPr baseline="30000" lang="en-AU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</a:t>
            </a:r>
            <a:r>
              <a:rPr lang="en-AU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edition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7" name="Google Shape;267;p8"/>
          <p:cNvSpPr txBox="1"/>
          <p:nvPr>
            <p:ph idx="12" type="sldNum"/>
          </p:nvPr>
        </p:nvSpPr>
        <p:spPr>
          <a:xfrm>
            <a:off x="10613887" y="6412103"/>
            <a:ext cx="136144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8"/>
          <p:cNvSpPr txBox="1"/>
          <p:nvPr>
            <p:ph idx="11" type="ftr"/>
          </p:nvPr>
        </p:nvSpPr>
        <p:spPr>
          <a:xfrm>
            <a:off x="2534478" y="6136438"/>
            <a:ext cx="2862470" cy="703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rgbClr val="00B0F0"/>
                </a:solidFill>
              </a:rPr>
              <a:t>Clinical Coding Education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100">
                <a:solidFill>
                  <a:srgbClr val="00B0F0"/>
                </a:solidFill>
              </a:rPr>
              <a:t>clinicalcodingeducation.com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itchbook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2020-08-15T04:34:47Z</dcterms:created>
  <dc:creator>Anna</dc:creator>
</cp:coreProperties>
</file>