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
  </p:notesMasterIdLst>
  <p:sldIdLst>
    <p:sldId id="489" r:id="rId3"/>
    <p:sldId id="495" r:id="rId4"/>
    <p:sldId id="490" r:id="rId5"/>
    <p:sldId id="491" r:id="rId6"/>
    <p:sldId id="492" r:id="rId7"/>
    <p:sldId id="494" r:id="rId8"/>
    <p:sldId id="505" r:id="rId9"/>
    <p:sldId id="496" r:id="rId10"/>
    <p:sldId id="498" r:id="rId11"/>
    <p:sldId id="497" r:id="rId12"/>
    <p:sldId id="499" r:id="rId13"/>
    <p:sldId id="500" r:id="rId14"/>
    <p:sldId id="501" r:id="rId15"/>
    <p:sldId id="502" r:id="rId16"/>
    <p:sldId id="503" r:id="rId17"/>
    <p:sldId id="5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8" autoAdjust="0"/>
    <p:restoredTop sz="94660"/>
  </p:normalViewPr>
  <p:slideViewPr>
    <p:cSldViewPr snapToGrid="0">
      <p:cViewPr varScale="1">
        <p:scale>
          <a:sx n="108" d="100"/>
          <a:sy n="108" d="100"/>
        </p:scale>
        <p:origin x="4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AF227-0140-48B7-BACE-47319D4CC4B4}" type="datetimeFigureOut">
              <a:rPr lang="en-AU" smtClean="0"/>
              <a:t>28/11/2024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33BA3-C4A8-4B09-AB0B-D5560970667F}" type="slidenum">
              <a:rPr lang="en-AU" smtClean="0"/>
              <a:t>‹#›</a:t>
            </a:fld>
            <a:endParaRPr lang="en-AU"/>
          </a:p>
        </p:txBody>
      </p:sp>
    </p:spTree>
    <p:extLst>
      <p:ext uri="{BB962C8B-B14F-4D97-AF65-F5344CB8AC3E}">
        <p14:creationId xmlns:p14="http://schemas.microsoft.com/office/powerpoint/2010/main" val="407541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A019F3-8596-4028-9847-CBD3A185B07A}"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557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9353-535F-11CC-70D1-BDEE50AF4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3948FE1-86B7-D0D8-FC54-9D741E917A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2ABE05C-E585-A2A3-D86A-CAA36D8B10F4}"/>
              </a:ext>
            </a:extLst>
          </p:cNvPr>
          <p:cNvSpPr>
            <a:spLocks noGrp="1"/>
          </p:cNvSpPr>
          <p:nvPr>
            <p:ph type="dt" sz="half" idx="10"/>
          </p:nvPr>
        </p:nvSpPr>
        <p:spPr/>
        <p:txBody>
          <a:bodyPr/>
          <a:lstStyle/>
          <a:p>
            <a:fld id="{F8667591-0FAC-4E4E-AEF1-F3F55CF2386D}" type="datetimeFigureOut">
              <a:rPr lang="en-AU" smtClean="0"/>
              <a:t>28/11/2024</a:t>
            </a:fld>
            <a:endParaRPr lang="en-AU"/>
          </a:p>
        </p:txBody>
      </p:sp>
      <p:sp>
        <p:nvSpPr>
          <p:cNvPr id="5" name="Footer Placeholder 4">
            <a:extLst>
              <a:ext uri="{FF2B5EF4-FFF2-40B4-BE49-F238E27FC236}">
                <a16:creationId xmlns:a16="http://schemas.microsoft.com/office/drawing/2014/main" id="{2473FE68-8BF4-0B6E-CA85-B976F6573D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A7172F0-B84B-3E55-60CB-B696D6F59F45}"/>
              </a:ext>
            </a:extLst>
          </p:cNvPr>
          <p:cNvSpPr>
            <a:spLocks noGrp="1"/>
          </p:cNvSpPr>
          <p:nvPr>
            <p:ph type="sldNum" sz="quarter" idx="12"/>
          </p:nvPr>
        </p:nvSpPr>
        <p:spPr/>
        <p:txBody>
          <a:bodyPr/>
          <a:lstStyle/>
          <a:p>
            <a:fld id="{4CA3D803-59E6-4668-909A-3827389101D1}" type="slidenum">
              <a:rPr lang="en-AU" smtClean="0"/>
              <a:t>‹#›</a:t>
            </a:fld>
            <a:endParaRPr lang="en-AU"/>
          </a:p>
        </p:txBody>
      </p:sp>
    </p:spTree>
    <p:extLst>
      <p:ext uri="{BB962C8B-B14F-4D97-AF65-F5344CB8AC3E}">
        <p14:creationId xmlns:p14="http://schemas.microsoft.com/office/powerpoint/2010/main" val="169619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CB9E-985F-CEF2-2613-D0F842ACD22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57C3F29-5C29-3E4C-68B5-9636FC342F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3528BAD-1851-4913-CE10-4F12A69B1CF0}"/>
              </a:ext>
            </a:extLst>
          </p:cNvPr>
          <p:cNvSpPr>
            <a:spLocks noGrp="1"/>
          </p:cNvSpPr>
          <p:nvPr>
            <p:ph type="dt" sz="half" idx="10"/>
          </p:nvPr>
        </p:nvSpPr>
        <p:spPr/>
        <p:txBody>
          <a:bodyPr/>
          <a:lstStyle/>
          <a:p>
            <a:fld id="{F8667591-0FAC-4E4E-AEF1-F3F55CF2386D}" type="datetimeFigureOut">
              <a:rPr lang="en-AU" smtClean="0"/>
              <a:t>28/11/2024</a:t>
            </a:fld>
            <a:endParaRPr lang="en-AU"/>
          </a:p>
        </p:txBody>
      </p:sp>
      <p:sp>
        <p:nvSpPr>
          <p:cNvPr id="5" name="Footer Placeholder 4">
            <a:extLst>
              <a:ext uri="{FF2B5EF4-FFF2-40B4-BE49-F238E27FC236}">
                <a16:creationId xmlns:a16="http://schemas.microsoft.com/office/drawing/2014/main" id="{26A6DFB1-DFE1-7423-AA4B-3DA0BA04141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9FD0C15-A9DE-870C-EF67-8E7AAB8A7BD1}"/>
              </a:ext>
            </a:extLst>
          </p:cNvPr>
          <p:cNvSpPr>
            <a:spLocks noGrp="1"/>
          </p:cNvSpPr>
          <p:nvPr>
            <p:ph type="sldNum" sz="quarter" idx="12"/>
          </p:nvPr>
        </p:nvSpPr>
        <p:spPr/>
        <p:txBody>
          <a:bodyPr/>
          <a:lstStyle/>
          <a:p>
            <a:fld id="{4CA3D803-59E6-4668-909A-3827389101D1}" type="slidenum">
              <a:rPr lang="en-AU" smtClean="0"/>
              <a:t>‹#›</a:t>
            </a:fld>
            <a:endParaRPr lang="en-AU"/>
          </a:p>
        </p:txBody>
      </p:sp>
    </p:spTree>
    <p:extLst>
      <p:ext uri="{BB962C8B-B14F-4D97-AF65-F5344CB8AC3E}">
        <p14:creationId xmlns:p14="http://schemas.microsoft.com/office/powerpoint/2010/main" val="290012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CA3157-5D23-B3D9-F50C-70ECD02021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635D0D5-EE7F-A567-C303-9B97927385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85A7978-1D2C-ECB3-1572-91313B799200}"/>
              </a:ext>
            </a:extLst>
          </p:cNvPr>
          <p:cNvSpPr>
            <a:spLocks noGrp="1"/>
          </p:cNvSpPr>
          <p:nvPr>
            <p:ph type="dt" sz="half" idx="10"/>
          </p:nvPr>
        </p:nvSpPr>
        <p:spPr/>
        <p:txBody>
          <a:bodyPr/>
          <a:lstStyle/>
          <a:p>
            <a:fld id="{F8667591-0FAC-4E4E-AEF1-F3F55CF2386D}" type="datetimeFigureOut">
              <a:rPr lang="en-AU" smtClean="0"/>
              <a:t>28/11/2024</a:t>
            </a:fld>
            <a:endParaRPr lang="en-AU"/>
          </a:p>
        </p:txBody>
      </p:sp>
      <p:sp>
        <p:nvSpPr>
          <p:cNvPr id="5" name="Footer Placeholder 4">
            <a:extLst>
              <a:ext uri="{FF2B5EF4-FFF2-40B4-BE49-F238E27FC236}">
                <a16:creationId xmlns:a16="http://schemas.microsoft.com/office/drawing/2014/main" id="{9AF64ADF-4CC2-0B25-2527-455126F6771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D345435-FD42-8B1F-B949-994BC546DBB3}"/>
              </a:ext>
            </a:extLst>
          </p:cNvPr>
          <p:cNvSpPr>
            <a:spLocks noGrp="1"/>
          </p:cNvSpPr>
          <p:nvPr>
            <p:ph type="sldNum" sz="quarter" idx="12"/>
          </p:nvPr>
        </p:nvSpPr>
        <p:spPr/>
        <p:txBody>
          <a:bodyPr/>
          <a:lstStyle/>
          <a:p>
            <a:fld id="{4CA3D803-59E6-4668-909A-3827389101D1}" type="slidenum">
              <a:rPr lang="en-AU" smtClean="0"/>
              <a:t>‹#›</a:t>
            </a:fld>
            <a:endParaRPr lang="en-AU"/>
          </a:p>
        </p:txBody>
      </p:sp>
    </p:spTree>
    <p:extLst>
      <p:ext uri="{BB962C8B-B14F-4D97-AF65-F5344CB8AC3E}">
        <p14:creationId xmlns:p14="http://schemas.microsoft.com/office/powerpoint/2010/main" val="284825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Up">
    <p:spTree>
      <p:nvGrpSpPr>
        <p:cNvPr id="1" name=""/>
        <p:cNvGrpSpPr/>
        <p:nvPr/>
      </p:nvGrpSpPr>
      <p:grpSpPr>
        <a:xfrm>
          <a:off x="0" y="0"/>
          <a:ext cx="0" cy="0"/>
          <a:chOff x="0" y="0"/>
          <a:chExt cx="0" cy="0"/>
        </a:xfrm>
      </p:grpSpPr>
      <p:sp>
        <p:nvSpPr>
          <p:cNvPr id="8" name="Rectangle 8"/>
          <p:cNvSpPr>
            <a:spLocks noGrp="1"/>
          </p:cNvSpPr>
          <p:nvPr>
            <p:ph type="body" sz="quarter" idx="13" hasCustomPrompt="1"/>
          </p:nvPr>
        </p:nvSpPr>
        <p:spPr>
          <a:xfrm>
            <a:off x="406400" y="381000"/>
            <a:ext cx="11430000" cy="671736"/>
          </a:xfrm>
          <a:solidFill>
            <a:schemeClr val="accent6">
              <a:shade val="75000"/>
            </a:schemeClr>
          </a:solidFill>
        </p:spPr>
        <p:txBody>
          <a:bodyPr>
            <a:noAutofit/>
          </a:bodyPr>
          <a:lstStyle>
            <a:lvl1pPr eaLnBrk="1" latinLnBrk="0" hangingPunct="1">
              <a:defRPr kumimoji="0" sz="3200" b="1">
                <a:solidFill>
                  <a:schemeClr val="bg1"/>
                </a:solidFill>
              </a:defRPr>
            </a:lvl1pPr>
            <a:extLst/>
          </a:lstStyle>
          <a:p>
            <a:pPr lvl="0"/>
            <a:r>
              <a:rPr kumimoji="0" lang="en-US" dirty="0"/>
              <a:t>Click to add heading</a:t>
            </a:r>
          </a:p>
        </p:txBody>
      </p:sp>
      <p:sp>
        <p:nvSpPr>
          <p:cNvPr id="11" name="Rectangle 11"/>
          <p:cNvSpPr>
            <a:spLocks noGrp="1"/>
          </p:cNvSpPr>
          <p:nvPr>
            <p:ph sz="quarter" idx="15"/>
          </p:nvPr>
        </p:nvSpPr>
        <p:spPr>
          <a:xfrm>
            <a:off x="406399" y="1124744"/>
            <a:ext cx="11429999" cy="5112568"/>
          </a:xfrm>
        </p:spPr>
        <p:txBody>
          <a:bodyPr>
            <a:normAutofit/>
          </a:bodyPr>
          <a:lstStyle>
            <a:lvl1pPr>
              <a:defRPr sz="2800"/>
            </a:lvl1pPr>
            <a:lvl2pPr>
              <a:defRPr sz="2400"/>
            </a:lvl2pPr>
            <a:lvl3pPr>
              <a:defRPr sz="1800"/>
            </a:lvl3pPr>
            <a:lvl4pPr>
              <a:defRPr sz="1600"/>
            </a:lvl4pPr>
            <a:lvl5pPr>
              <a:defRPr sz="1600"/>
            </a:lvl5pPr>
            <a:extLst/>
          </a:lstStyle>
          <a:p>
            <a:pPr lvl="0" eaLnBrk="1" latinLnBrk="1" hangingPunct="1"/>
            <a:r>
              <a:rPr lang="en-US" dirty="0"/>
              <a:t>Click to edit Master text styles</a:t>
            </a:r>
          </a:p>
          <a:p>
            <a:pPr lvl="1" eaLnBrk="1" latinLnBrk="1" hangingPunct="1"/>
            <a:r>
              <a:rPr lang="en-US" dirty="0"/>
              <a:t>Second level</a:t>
            </a:r>
          </a:p>
          <a:p>
            <a:pPr lvl="2" eaLnBrk="1" latinLnBrk="1" hangingPunct="1"/>
            <a:r>
              <a:rPr lang="en-US" dirty="0"/>
              <a:t>Third level</a:t>
            </a:r>
          </a:p>
          <a:p>
            <a:pPr lvl="3" eaLnBrk="1" latinLnBrk="1" hangingPunct="1"/>
            <a:r>
              <a:rPr lang="en-US" dirty="0"/>
              <a:t>Fourth level</a:t>
            </a:r>
          </a:p>
          <a:p>
            <a:pPr lvl="4" eaLnBrk="1" latinLnBrk="1" hangingPunct="1"/>
            <a:r>
              <a:rPr lang="en-US" dirty="0"/>
              <a:t>Fifth level</a:t>
            </a:r>
            <a:endParaRPr dirty="0"/>
          </a:p>
        </p:txBody>
      </p:sp>
      <p:sp>
        <p:nvSpPr>
          <p:cNvPr id="10" name="Rectangle 10"/>
          <p:cNvSpPr>
            <a:spLocks noGrp="1"/>
          </p:cNvSpPr>
          <p:nvPr>
            <p:ph type="sldNum" sz="quarter" idx="17"/>
          </p:nvPr>
        </p:nvSpPr>
        <p:spPr>
          <a:xfrm>
            <a:off x="10515600" y="6477000"/>
            <a:ext cx="1320800" cy="304800"/>
          </a:xfrm>
        </p:spPr>
        <p:txBody>
          <a:bodyPr/>
          <a:lstStyle>
            <a:lvl1pPr>
              <a:defRPr sz="1200" b="1"/>
            </a:lvl1pPr>
            <a:extLst/>
          </a:lstStyle>
          <a:p>
            <a:fld id="{256D3EEF-DE4E-429D-8EC4-DDC531AFF587}" type="slidenum">
              <a:rPr lang="en-US" smtClean="0"/>
              <a:pPr/>
              <a:t>‹#›</a:t>
            </a:fld>
            <a:endParaRPr lang="en-US" dirty="0"/>
          </a:p>
        </p:txBody>
      </p:sp>
      <p:sp>
        <p:nvSpPr>
          <p:cNvPr id="14" name="Rectangle 9">
            <a:extLst>
              <a:ext uri="{FF2B5EF4-FFF2-40B4-BE49-F238E27FC236}">
                <a16:creationId xmlns:a16="http://schemas.microsoft.com/office/drawing/2014/main" id="{1B0E59A4-16AC-4FB3-97C8-BC344E503F9D}"/>
              </a:ext>
            </a:extLst>
          </p:cNvPr>
          <p:cNvSpPr txBox="1">
            <a:spLocks/>
          </p:cNvSpPr>
          <p:nvPr userDrawn="1"/>
        </p:nvSpPr>
        <p:spPr>
          <a:xfrm>
            <a:off x="3846443" y="6309320"/>
            <a:ext cx="4611757" cy="475793"/>
          </a:xfrm>
          <a:prstGeom prst="rect">
            <a:avLst/>
          </a:prstGeom>
        </p:spPr>
        <p:txBody>
          <a:bodyPr vert="horz" anchor="ctr"/>
          <a:lstStyle>
            <a:defPPr>
              <a:defRPr lang="en-US"/>
            </a:defPPr>
            <a:lvl1pPr marL="0" algn="ctr" defTabSz="914400" rtl="0" eaLnBrk="1" latinLnBrk="0" hangingPunct="1">
              <a:defRPr kumimoji="0" sz="1000" kern="1200">
                <a:solidFill>
                  <a:sysClr val="windowText" lastClr="000000"/>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latin typeface="Calibri" panose="020F0502020204030204" pitchFamily="34" charset="0"/>
                <a:cs typeface="Calibri" panose="020F0502020204030204" pitchFamily="34" charset="0"/>
              </a:rPr>
              <a:t>        Clinical Coding Education		   eHealth Education </a:t>
            </a:r>
          </a:p>
        </p:txBody>
      </p:sp>
      <p:pic>
        <p:nvPicPr>
          <p:cNvPr id="15" name="Picture 14" descr="Logo, icon, company name&#10;&#10;Description automatically generated">
            <a:extLst>
              <a:ext uri="{FF2B5EF4-FFF2-40B4-BE49-F238E27FC236}">
                <a16:creationId xmlns:a16="http://schemas.microsoft.com/office/drawing/2014/main" id="{8FF09510-EFAE-445D-99BD-5A88B175E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0" y="6326995"/>
            <a:ext cx="437207" cy="454806"/>
          </a:xfrm>
          <a:prstGeom prst="rect">
            <a:avLst/>
          </a:prstGeom>
        </p:spPr>
      </p:pic>
      <p:pic>
        <p:nvPicPr>
          <p:cNvPr id="6" name="Picture 5" descr="Logo&#10;&#10;Description automatically generated">
            <a:extLst>
              <a:ext uri="{FF2B5EF4-FFF2-40B4-BE49-F238E27FC236}">
                <a16:creationId xmlns:a16="http://schemas.microsoft.com/office/drawing/2014/main" id="{D57A44C0-52AC-4F96-8F0E-0D34863F8E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4922" y="6235143"/>
            <a:ext cx="553278" cy="553278"/>
          </a:xfrm>
          <a:prstGeom prst="rect">
            <a:avLst/>
          </a:prstGeom>
        </p:spPr>
      </p:pic>
    </p:spTree>
    <p:extLst>
      <p:ext uri="{BB962C8B-B14F-4D97-AF65-F5344CB8AC3E}">
        <p14:creationId xmlns:p14="http://schemas.microsoft.com/office/powerpoint/2010/main" val="3658733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12192000" cy="1143000"/>
          </a:xfrm>
          <a:prstGeom prst="rect">
            <a:avLst/>
          </a:prstGeom>
          <a:solidFill>
            <a:schemeClr val="accent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2" name="Rectangle 2"/>
          <p:cNvSpPr>
            <a:spLocks noGrp="1"/>
          </p:cNvSpPr>
          <p:nvPr>
            <p:ph type="ctrTitle"/>
          </p:nvPr>
        </p:nvSpPr>
        <p:spPr>
          <a:xfrm>
            <a:off x="304800" y="4114800"/>
            <a:ext cx="11582400" cy="533400"/>
          </a:xfrm>
          <a:prstGeom prst="rect">
            <a:avLst/>
          </a:prstGeom>
          <a:noFill/>
        </p:spPr>
        <p:txBody>
          <a:bodyPr vert="horz"/>
          <a:lstStyle>
            <a:lvl1pPr algn="l" eaLnBrk="1" latinLnBrk="0" hangingPunct="1">
              <a:defRPr kumimoji="0" sz="2000" b="0" cap="all" spc="150" baseline="0">
                <a:solidFill>
                  <a:schemeClr val="bg1"/>
                </a:solidFill>
              </a:defRPr>
            </a:lvl1pPr>
            <a:extLst/>
          </a:lstStyle>
          <a:p>
            <a:pPr eaLnBrk="1" latinLnBrk="1" hangingPunct="1"/>
            <a:r>
              <a:rPr lang="en-US" dirty="0"/>
              <a:t>Click to edit Master title style</a:t>
            </a:r>
            <a:endParaRPr dirty="0"/>
          </a:p>
        </p:txBody>
      </p:sp>
      <p:sp>
        <p:nvSpPr>
          <p:cNvPr id="3" name="Rectangle 3"/>
          <p:cNvSpPr>
            <a:spLocks noGrp="1"/>
          </p:cNvSpPr>
          <p:nvPr>
            <p:ph type="subTitle" idx="1" hasCustomPrompt="1"/>
          </p:nvPr>
        </p:nvSpPr>
        <p:spPr>
          <a:xfrm>
            <a:off x="304800" y="4706112"/>
            <a:ext cx="11582400" cy="277368"/>
          </a:xfrm>
          <a:solidFill>
            <a:schemeClr val="bg1"/>
          </a:solidFill>
        </p:spPr>
        <p:txBody>
          <a:bodyPr/>
          <a:lstStyle>
            <a:lvl1pPr marL="0" indent="0" algn="l" eaLnBrk="1" latinLnBrk="0" hangingPunct="1">
              <a:buNone/>
              <a:defRPr kumimoji="0" sz="1100" b="1">
                <a:solidFill>
                  <a:schemeClr val="accent4">
                    <a:shade val="50000"/>
                  </a:schemeClr>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kumimoji="0" lang="en-US" dirty="0"/>
              <a:t>Click to add author information</a:t>
            </a:r>
          </a:p>
        </p:txBody>
      </p:sp>
      <p:sp>
        <p:nvSpPr>
          <p:cNvPr id="15" name="Rectangle 15"/>
          <p:cNvSpPr>
            <a:spLocks noGrp="1"/>
          </p:cNvSpPr>
          <p:nvPr>
            <p:ph type="sldNum" sz="quarter" idx="11"/>
          </p:nvPr>
        </p:nvSpPr>
        <p:spPr>
          <a:xfrm>
            <a:off x="10613887" y="6412103"/>
            <a:ext cx="1361440" cy="304800"/>
          </a:xfrm>
        </p:spPr>
        <p:txBody>
          <a:bodyPr anchor="ctr"/>
          <a:lstStyle/>
          <a:p>
            <a:pPr algn="r"/>
            <a:fld id="{256D3EEF-DE4E-429D-8EC4-DDC531AFF587}" type="slidenum">
              <a:rPr kumimoji="0" lang="en-US" sz="1000" smtClean="0"/>
              <a:pPr algn="r"/>
              <a:t>‹#›</a:t>
            </a:fld>
            <a:endParaRPr kumimoji="0" lang="en-US" dirty="0"/>
          </a:p>
        </p:txBody>
      </p:sp>
      <p:sp>
        <p:nvSpPr>
          <p:cNvPr id="16" name="Rectangle 16"/>
          <p:cNvSpPr>
            <a:spLocks noGrp="1"/>
          </p:cNvSpPr>
          <p:nvPr>
            <p:ph type="ftr" sz="quarter" idx="12"/>
          </p:nvPr>
        </p:nvSpPr>
        <p:spPr>
          <a:xfrm>
            <a:off x="2534478" y="6136438"/>
            <a:ext cx="2862470" cy="703729"/>
          </a:xfrm>
          <a:prstGeom prst="rect">
            <a:avLst/>
          </a:prstGeom>
        </p:spPr>
        <p:txBody>
          <a:bodyPr/>
          <a:lstStyle>
            <a:lvl1pPr>
              <a:defRPr sz="1600">
                <a:latin typeface="Century" panose="02040604050505020304" pitchFamily="18" charset="0"/>
              </a:defRPr>
            </a:lvl1pPr>
          </a:lstStyle>
          <a:p>
            <a:r>
              <a:rPr lang="en-US" dirty="0"/>
              <a:t>Clinical Coding Education   </a:t>
            </a:r>
          </a:p>
          <a:p>
            <a:r>
              <a:rPr lang="en-US" dirty="0"/>
              <a:t>clinicalcodingeducation.com</a:t>
            </a:r>
          </a:p>
        </p:txBody>
      </p:sp>
      <p:sp>
        <p:nvSpPr>
          <p:cNvPr id="8" name="Rectangle 10"/>
          <p:cNvSpPr/>
          <p:nvPr userDrawn="1"/>
        </p:nvSpPr>
        <p:spPr>
          <a:xfrm>
            <a:off x="0" y="0"/>
            <a:ext cx="12192000" cy="4038600"/>
          </a:xfrm>
          <a:prstGeom prst="rect">
            <a:avLst/>
          </a:prstGeom>
          <a:solidFill>
            <a:srgbClr val="0000CC"/>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12" name="Rectangle 11"/>
          <p:cNvSpPr/>
          <p:nvPr userDrawn="1"/>
        </p:nvSpPr>
        <p:spPr>
          <a:xfrm>
            <a:off x="0" y="4645880"/>
            <a:ext cx="12192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pic>
        <p:nvPicPr>
          <p:cNvPr id="7" name="Picture 6" descr="Logo, icon, company name&#10;&#10;Description automatically generated">
            <a:extLst>
              <a:ext uri="{FF2B5EF4-FFF2-40B4-BE49-F238E27FC236}">
                <a16:creationId xmlns:a16="http://schemas.microsoft.com/office/drawing/2014/main" id="{867AFBE7-C5F5-4EC5-9BCF-8F5F99DFB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575" y="5089714"/>
            <a:ext cx="1451624" cy="1510058"/>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02EE322B-B352-4342-A973-A360FA0445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09113" y="5050099"/>
            <a:ext cx="3109623" cy="1202315"/>
          </a:xfrm>
          <a:prstGeom prst="rect">
            <a:avLst/>
          </a:prstGeom>
        </p:spPr>
      </p:pic>
      <p:sp>
        <p:nvSpPr>
          <p:cNvPr id="17" name="Rectangle 16">
            <a:extLst>
              <a:ext uri="{FF2B5EF4-FFF2-40B4-BE49-F238E27FC236}">
                <a16:creationId xmlns:a16="http://schemas.microsoft.com/office/drawing/2014/main" id="{D85CD257-DB42-4B58-B535-A7D6B8299F37}"/>
              </a:ext>
            </a:extLst>
          </p:cNvPr>
          <p:cNvSpPr txBox="1">
            <a:spLocks/>
          </p:cNvSpPr>
          <p:nvPr userDrawn="1"/>
        </p:nvSpPr>
        <p:spPr>
          <a:xfrm>
            <a:off x="8257597" y="6171707"/>
            <a:ext cx="2207478" cy="856129"/>
          </a:xfrm>
          <a:prstGeom prst="rect">
            <a:avLst/>
          </a:prstGeom>
        </p:spPr>
        <p:txBody>
          <a:bodyPr/>
          <a:lstStyle>
            <a:defPPr>
              <a:defRPr lang="en-US"/>
            </a:defPPr>
            <a:lvl1pPr marL="0" algn="l" defTabSz="914400" rtl="0" eaLnBrk="1" latinLnBrk="0" hangingPunct="1">
              <a:defRPr sz="1600" kern="1200">
                <a:solidFill>
                  <a:schemeClr val="tx1"/>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eHealth Education</a:t>
            </a:r>
          </a:p>
          <a:p>
            <a:pPr algn="r"/>
            <a:r>
              <a:rPr lang="en-US" dirty="0"/>
              <a:t>ehe.edu.au</a:t>
            </a:r>
          </a:p>
        </p:txBody>
      </p:sp>
    </p:spTree>
    <p:extLst>
      <p:ext uri="{BB962C8B-B14F-4D97-AF65-F5344CB8AC3E}">
        <p14:creationId xmlns:p14="http://schemas.microsoft.com/office/powerpoint/2010/main" val="96662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Up">
    <p:spTree>
      <p:nvGrpSpPr>
        <p:cNvPr id="1" name=""/>
        <p:cNvGrpSpPr/>
        <p:nvPr/>
      </p:nvGrpSpPr>
      <p:grpSpPr>
        <a:xfrm>
          <a:off x="0" y="0"/>
          <a:ext cx="0" cy="0"/>
          <a:chOff x="0" y="0"/>
          <a:chExt cx="0" cy="0"/>
        </a:xfrm>
      </p:grpSpPr>
      <p:sp>
        <p:nvSpPr>
          <p:cNvPr id="8" name="Rectangle 8"/>
          <p:cNvSpPr>
            <a:spLocks noGrp="1"/>
          </p:cNvSpPr>
          <p:nvPr>
            <p:ph type="body" sz="quarter" idx="13" hasCustomPrompt="1"/>
          </p:nvPr>
        </p:nvSpPr>
        <p:spPr>
          <a:xfrm>
            <a:off x="406400" y="381000"/>
            <a:ext cx="11430000" cy="671736"/>
          </a:xfrm>
          <a:solidFill>
            <a:schemeClr val="accent6">
              <a:shade val="75000"/>
            </a:schemeClr>
          </a:solidFill>
        </p:spPr>
        <p:txBody>
          <a:bodyPr>
            <a:noAutofit/>
          </a:bodyPr>
          <a:lstStyle>
            <a:lvl1pPr eaLnBrk="1" latinLnBrk="0" hangingPunct="1">
              <a:defRPr kumimoji="0" sz="3200" b="1">
                <a:solidFill>
                  <a:schemeClr val="bg1"/>
                </a:solidFill>
              </a:defRPr>
            </a:lvl1pPr>
            <a:extLst/>
          </a:lstStyle>
          <a:p>
            <a:pPr lvl="0"/>
            <a:r>
              <a:rPr kumimoji="0" lang="en-US" dirty="0"/>
              <a:t>Click to add heading</a:t>
            </a:r>
          </a:p>
        </p:txBody>
      </p:sp>
      <p:sp>
        <p:nvSpPr>
          <p:cNvPr id="11" name="Rectangle 11"/>
          <p:cNvSpPr>
            <a:spLocks noGrp="1"/>
          </p:cNvSpPr>
          <p:nvPr>
            <p:ph sz="quarter" idx="15"/>
          </p:nvPr>
        </p:nvSpPr>
        <p:spPr>
          <a:xfrm>
            <a:off x="406399" y="1124744"/>
            <a:ext cx="11429999" cy="5112568"/>
          </a:xfrm>
        </p:spPr>
        <p:txBody>
          <a:bodyPr>
            <a:normAutofit/>
          </a:bodyPr>
          <a:lstStyle>
            <a:lvl1pPr>
              <a:defRPr sz="2800"/>
            </a:lvl1pPr>
            <a:lvl2pPr>
              <a:defRPr sz="2400"/>
            </a:lvl2pPr>
            <a:lvl3pPr>
              <a:defRPr sz="1800"/>
            </a:lvl3pPr>
            <a:lvl4pPr>
              <a:defRPr sz="1600"/>
            </a:lvl4pPr>
            <a:lvl5pPr>
              <a:defRPr sz="1600"/>
            </a:lvl5pPr>
            <a:extLst/>
          </a:lstStyle>
          <a:p>
            <a:pPr lvl="0" eaLnBrk="1" latinLnBrk="1" hangingPunct="1"/>
            <a:r>
              <a:rPr lang="en-US" dirty="0"/>
              <a:t>Click to edit Master text styles</a:t>
            </a:r>
          </a:p>
          <a:p>
            <a:pPr lvl="1" eaLnBrk="1" latinLnBrk="1" hangingPunct="1"/>
            <a:r>
              <a:rPr lang="en-US" dirty="0"/>
              <a:t>Second level</a:t>
            </a:r>
          </a:p>
          <a:p>
            <a:pPr lvl="2" eaLnBrk="1" latinLnBrk="1" hangingPunct="1"/>
            <a:r>
              <a:rPr lang="en-US" dirty="0"/>
              <a:t>Third level</a:t>
            </a:r>
          </a:p>
          <a:p>
            <a:pPr lvl="3" eaLnBrk="1" latinLnBrk="1" hangingPunct="1"/>
            <a:r>
              <a:rPr lang="en-US" dirty="0"/>
              <a:t>Fourth level</a:t>
            </a:r>
          </a:p>
          <a:p>
            <a:pPr lvl="4" eaLnBrk="1" latinLnBrk="1" hangingPunct="1"/>
            <a:r>
              <a:rPr lang="en-US" dirty="0"/>
              <a:t>Fifth level</a:t>
            </a:r>
            <a:endParaRPr dirty="0"/>
          </a:p>
        </p:txBody>
      </p:sp>
      <p:sp>
        <p:nvSpPr>
          <p:cNvPr id="10" name="Rectangle 10"/>
          <p:cNvSpPr>
            <a:spLocks noGrp="1"/>
          </p:cNvSpPr>
          <p:nvPr>
            <p:ph type="sldNum" sz="quarter" idx="17"/>
          </p:nvPr>
        </p:nvSpPr>
        <p:spPr>
          <a:xfrm>
            <a:off x="10515600" y="6477000"/>
            <a:ext cx="1320800" cy="304800"/>
          </a:xfrm>
        </p:spPr>
        <p:txBody>
          <a:bodyPr/>
          <a:lstStyle>
            <a:lvl1pPr>
              <a:defRPr sz="1200" b="1"/>
            </a:lvl1pPr>
            <a:extLst/>
          </a:lstStyle>
          <a:p>
            <a:fld id="{256D3EEF-DE4E-429D-8EC4-DDC531AFF587}" type="slidenum">
              <a:rPr lang="en-US" smtClean="0"/>
              <a:pPr/>
              <a:t>‹#›</a:t>
            </a:fld>
            <a:endParaRPr lang="en-US" dirty="0"/>
          </a:p>
        </p:txBody>
      </p:sp>
      <p:sp>
        <p:nvSpPr>
          <p:cNvPr id="14" name="Rectangle 9">
            <a:extLst>
              <a:ext uri="{FF2B5EF4-FFF2-40B4-BE49-F238E27FC236}">
                <a16:creationId xmlns:a16="http://schemas.microsoft.com/office/drawing/2014/main" id="{1B0E59A4-16AC-4FB3-97C8-BC344E503F9D}"/>
              </a:ext>
            </a:extLst>
          </p:cNvPr>
          <p:cNvSpPr txBox="1">
            <a:spLocks/>
          </p:cNvSpPr>
          <p:nvPr userDrawn="1"/>
        </p:nvSpPr>
        <p:spPr>
          <a:xfrm>
            <a:off x="3846443" y="6309320"/>
            <a:ext cx="4611757" cy="475793"/>
          </a:xfrm>
          <a:prstGeom prst="rect">
            <a:avLst/>
          </a:prstGeom>
        </p:spPr>
        <p:txBody>
          <a:bodyPr vert="horz" anchor="ctr"/>
          <a:lstStyle>
            <a:defPPr>
              <a:defRPr lang="en-US"/>
            </a:defPPr>
            <a:lvl1pPr marL="0" algn="ctr" defTabSz="914400" rtl="0" eaLnBrk="1" latinLnBrk="0" hangingPunct="1">
              <a:defRPr kumimoji="0" sz="1000" kern="1200">
                <a:solidFill>
                  <a:sysClr val="windowText" lastClr="000000"/>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latin typeface="Calibri" panose="020F0502020204030204" pitchFamily="34" charset="0"/>
                <a:cs typeface="Calibri" panose="020F0502020204030204" pitchFamily="34" charset="0"/>
              </a:rPr>
              <a:t>        Clinical Coding Education		   eHealth Education </a:t>
            </a:r>
          </a:p>
        </p:txBody>
      </p:sp>
      <p:pic>
        <p:nvPicPr>
          <p:cNvPr id="15" name="Picture 14" descr="Logo, icon, company name&#10;&#10;Description automatically generated">
            <a:extLst>
              <a:ext uri="{FF2B5EF4-FFF2-40B4-BE49-F238E27FC236}">
                <a16:creationId xmlns:a16="http://schemas.microsoft.com/office/drawing/2014/main" id="{8FF09510-EFAE-445D-99BD-5A88B175E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0" y="6326995"/>
            <a:ext cx="437207" cy="454806"/>
          </a:xfrm>
          <a:prstGeom prst="rect">
            <a:avLst/>
          </a:prstGeom>
        </p:spPr>
      </p:pic>
      <p:pic>
        <p:nvPicPr>
          <p:cNvPr id="6" name="Picture 5" descr="Logo&#10;&#10;Description automatically generated">
            <a:extLst>
              <a:ext uri="{FF2B5EF4-FFF2-40B4-BE49-F238E27FC236}">
                <a16:creationId xmlns:a16="http://schemas.microsoft.com/office/drawing/2014/main" id="{D57A44C0-52AC-4F96-8F0E-0D34863F8E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4922" y="6235143"/>
            <a:ext cx="553278" cy="553278"/>
          </a:xfrm>
          <a:prstGeom prst="rect">
            <a:avLst/>
          </a:prstGeom>
        </p:spPr>
      </p:pic>
    </p:spTree>
    <p:extLst>
      <p:ext uri="{BB962C8B-B14F-4D97-AF65-F5344CB8AC3E}">
        <p14:creationId xmlns:p14="http://schemas.microsoft.com/office/powerpoint/2010/main" val="352130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12192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14" name="Title 13"/>
          <p:cNvSpPr>
            <a:spLocks noGrp="1"/>
          </p:cNvSpPr>
          <p:nvPr>
            <p:ph type="ctrTitle"/>
          </p:nvPr>
        </p:nvSpPr>
        <p:spPr>
          <a:xfrm>
            <a:off x="304800" y="4114800"/>
            <a:ext cx="11651974" cy="533400"/>
          </a:xfrm>
          <a:prstGeom prst="rect">
            <a:avLst/>
          </a:prstGeom>
          <a:noFill/>
        </p:spPr>
        <p:txBody>
          <a:bodyPr vert="horz"/>
          <a:lstStyle>
            <a:lvl1pPr algn="l" eaLnBrk="1" latinLnBrk="0" hangingPunct="1">
              <a:defRPr kumimoji="0" sz="2000" b="0" cap="all" spc="150" baseline="0">
                <a:solidFill>
                  <a:schemeClr val="bg1"/>
                </a:solidFill>
              </a:defRPr>
            </a:lvl1pPr>
            <a:extLst/>
          </a:lstStyle>
          <a:p>
            <a:r>
              <a:rPr kumimoji="0" lang="en-US"/>
              <a:t>Click to edit Master title style</a:t>
            </a:r>
            <a:endParaRPr kumimoji="0" lang="en-US" dirty="0"/>
          </a:p>
        </p:txBody>
      </p:sp>
      <p:sp>
        <p:nvSpPr>
          <p:cNvPr id="3" name="Rectangle 3"/>
          <p:cNvSpPr>
            <a:spLocks noGrp="1"/>
          </p:cNvSpPr>
          <p:nvPr>
            <p:ph type="dt" sz="half" idx="10"/>
          </p:nvPr>
        </p:nvSpPr>
        <p:spPr>
          <a:xfrm>
            <a:off x="304800" y="6477000"/>
            <a:ext cx="2133600" cy="304800"/>
          </a:xfrm>
          <a:prstGeom prst="rect">
            <a:avLst/>
          </a:prstGeom>
        </p:spPr>
        <p:txBody>
          <a:bodyPr anchor="ctr"/>
          <a:lstStyle>
            <a:lvl1pPr algn="l" eaLnBrk="1" latinLnBrk="0" hangingPunct="1">
              <a:defRPr kumimoji="0">
                <a:solidFill>
                  <a:srgbClr val="A0A0A0"/>
                </a:solidFill>
              </a:defRPr>
            </a:lvl1pPr>
            <a:extLst/>
          </a:lstStyle>
          <a:p>
            <a:endParaRPr kumimoji="0" lang="en-US" dirty="0"/>
          </a:p>
        </p:txBody>
      </p:sp>
      <p:sp>
        <p:nvSpPr>
          <p:cNvPr id="4" name="Rectangle 4"/>
          <p:cNvSpPr>
            <a:spLocks noGrp="1"/>
          </p:cNvSpPr>
          <p:nvPr>
            <p:ph type="ftr" sz="quarter" idx="11"/>
          </p:nvPr>
        </p:nvSpPr>
        <p:spPr>
          <a:xfrm>
            <a:off x="3023659" y="6477000"/>
            <a:ext cx="4978400" cy="304800"/>
          </a:xfrm>
          <a:prstGeom prst="rect">
            <a:avLst/>
          </a:prstGeom>
        </p:spPr>
        <p:txBody>
          <a:bodyPr/>
          <a:lstStyle>
            <a:lvl1pPr eaLnBrk="1" latinLnBrk="0" hangingPunct="1">
              <a:defRPr kumimoji="0">
                <a:solidFill>
                  <a:schemeClr val="bg1"/>
                </a:solidFill>
              </a:defRPr>
            </a:lvl1pPr>
            <a:extLst/>
          </a:lstStyle>
          <a:p>
            <a:r>
              <a:rPr kumimoji="0" lang="en-US">
                <a:solidFill>
                  <a:schemeClr val="bg1"/>
                </a:solidFill>
              </a:rPr>
              <a:t>Clinical Coding Education    clinicalcodingeducation.com</a:t>
            </a:r>
            <a:endParaRPr kumimoji="0" lang="en-US" dirty="0">
              <a:solidFill>
                <a:schemeClr val="bg1"/>
              </a:solidFill>
            </a:endParaRPr>
          </a:p>
        </p:txBody>
      </p:sp>
      <p:sp>
        <p:nvSpPr>
          <p:cNvPr id="13" name="Slide Number Placeholder 12"/>
          <p:cNvSpPr>
            <a:spLocks noGrp="1"/>
          </p:cNvSpPr>
          <p:nvPr>
            <p:ph type="sldNum" sz="quarter" idx="12"/>
          </p:nvPr>
        </p:nvSpPr>
        <p:spPr>
          <a:xfrm>
            <a:off x="8052859" y="6477000"/>
            <a:ext cx="1361440" cy="304800"/>
          </a:xfrm>
        </p:spPr>
        <p:txBody>
          <a:bodyPr anchor="ctr"/>
          <a:lstStyle/>
          <a:p>
            <a:pPr algn="r"/>
            <a:fld id="{256D3EEF-DE4E-429D-8EC4-DDC531AFF587}" type="slidenum">
              <a:rPr kumimoji="0" lang="en-US" sz="1000" smtClean="0"/>
              <a:pPr algn="r"/>
              <a:t>‹#›</a:t>
            </a:fld>
            <a:endParaRPr kumimoji="0" lang="en-US" dirty="0"/>
          </a:p>
        </p:txBody>
      </p:sp>
      <p:sp>
        <p:nvSpPr>
          <p:cNvPr id="11" name="Rectangle 10"/>
          <p:cNvSpPr/>
          <p:nvPr userDrawn="1"/>
        </p:nvSpPr>
        <p:spPr>
          <a:xfrm>
            <a:off x="0" y="4645880"/>
            <a:ext cx="12192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Tree>
    <p:extLst>
      <p:ext uri="{BB962C8B-B14F-4D97-AF65-F5344CB8AC3E}">
        <p14:creationId xmlns:p14="http://schemas.microsoft.com/office/powerpoint/2010/main" val="3426314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eading Only">
    <p:bg>
      <p:bgPr>
        <a:solidFill>
          <a:schemeClr val="bg1"/>
        </a:solidFill>
        <a:effectLst/>
      </p:bgPr>
    </p:bg>
    <p:spTree>
      <p:nvGrpSpPr>
        <p:cNvPr id="1" name=""/>
        <p:cNvGrpSpPr/>
        <p:nvPr/>
      </p:nvGrpSpPr>
      <p:grpSpPr>
        <a:xfrm>
          <a:off x="0" y="0"/>
          <a:ext cx="0" cy="0"/>
          <a:chOff x="0" y="0"/>
          <a:chExt cx="0" cy="0"/>
        </a:xfrm>
      </p:grpSpPr>
      <p:sp>
        <p:nvSpPr>
          <p:cNvPr id="19" name="Rectangle 8"/>
          <p:cNvSpPr>
            <a:spLocks noGrp="1"/>
          </p:cNvSpPr>
          <p:nvPr>
            <p:ph type="body" sz="quarter" idx="13" hasCustomPrompt="1"/>
          </p:nvPr>
        </p:nvSpPr>
        <p:spPr>
          <a:xfrm>
            <a:off x="406400" y="380999"/>
            <a:ext cx="11356028" cy="503583"/>
          </a:xfrm>
          <a:solidFill>
            <a:schemeClr val="accent6">
              <a:shade val="75000"/>
            </a:schemeClr>
          </a:solidFill>
        </p:spPr>
        <p:txBody>
          <a:bodyPr>
            <a:normAutofit/>
          </a:bodyPr>
          <a:lstStyle>
            <a:lvl1pPr eaLnBrk="1" latinLnBrk="0" hangingPunct="1">
              <a:defRPr kumimoji="0" sz="2400" b="1">
                <a:solidFill>
                  <a:schemeClr val="bg1"/>
                </a:solidFill>
              </a:defRPr>
            </a:lvl1pPr>
            <a:extLst/>
          </a:lstStyle>
          <a:p>
            <a:pPr lvl="0"/>
            <a:r>
              <a:rPr kumimoji="0" lang="en-US" dirty="0"/>
              <a:t>Click to add heading</a:t>
            </a:r>
          </a:p>
        </p:txBody>
      </p:sp>
      <p:sp>
        <p:nvSpPr>
          <p:cNvPr id="8" name="Rectangle 8"/>
          <p:cNvSpPr>
            <a:spLocks noGrp="1"/>
          </p:cNvSpPr>
          <p:nvPr>
            <p:ph type="sldNum" sz="quarter" idx="15"/>
          </p:nvPr>
        </p:nvSpPr>
        <p:spPr>
          <a:xfrm>
            <a:off x="10441628" y="6477000"/>
            <a:ext cx="1320800" cy="304800"/>
          </a:xfrm>
        </p:spPr>
        <p:txBody>
          <a:bodyPr/>
          <a:lstStyle/>
          <a:p>
            <a:pPr algn="r"/>
            <a:fld id="{256D3EEF-DE4E-429D-8EC4-DDC531AFF587}" type="slidenum">
              <a:rPr kumimoji="0" lang="en-US" sz="1000" smtClean="0"/>
              <a:pPr algn="r"/>
              <a:t>‹#›</a:t>
            </a:fld>
            <a:endParaRPr kumimoji="0" lang="en-US" dirty="0"/>
          </a:p>
        </p:txBody>
      </p:sp>
      <p:sp>
        <p:nvSpPr>
          <p:cNvPr id="9" name="Rectangle 9"/>
          <p:cNvSpPr>
            <a:spLocks noGrp="1"/>
          </p:cNvSpPr>
          <p:nvPr>
            <p:ph type="ftr" sz="quarter" idx="16"/>
          </p:nvPr>
        </p:nvSpPr>
        <p:spPr>
          <a:xfrm>
            <a:off x="5246643" y="6480313"/>
            <a:ext cx="2177887" cy="304800"/>
          </a:xfrm>
          <a:prstGeom prst="rect">
            <a:avLst/>
          </a:prstGeom>
        </p:spPr>
        <p:txBody>
          <a:bodyPr/>
          <a:lstStyle>
            <a:lvl1pPr>
              <a:defRPr>
                <a:latin typeface="Century" panose="02040604050505020304" pitchFamily="18" charset="0"/>
              </a:defRPr>
            </a:lvl1pPr>
          </a:lstStyle>
          <a:p>
            <a:pPr algn="l"/>
            <a:r>
              <a:rPr lang="en-US"/>
              <a:t>Clinical Coding Education    clinicalcodingeducation.com</a:t>
            </a:r>
            <a:endParaRPr lang="en-US" dirty="0"/>
          </a:p>
        </p:txBody>
      </p:sp>
      <p:pic>
        <p:nvPicPr>
          <p:cNvPr id="10" name="Picture 9" descr="Logo, icon, company name&#10;&#10;Description automatically generated">
            <a:extLst>
              <a:ext uri="{FF2B5EF4-FFF2-40B4-BE49-F238E27FC236}">
                <a16:creationId xmlns:a16="http://schemas.microsoft.com/office/drawing/2014/main" id="{FE2C6770-0805-4D08-9441-02D71F7E7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6276" y="6515097"/>
            <a:ext cx="219759" cy="228605"/>
          </a:xfrm>
          <a:prstGeom prst="rect">
            <a:avLst/>
          </a:prstGeom>
        </p:spPr>
      </p:pic>
    </p:spTree>
    <p:extLst>
      <p:ext uri="{BB962C8B-B14F-4D97-AF65-F5344CB8AC3E}">
        <p14:creationId xmlns:p14="http://schemas.microsoft.com/office/powerpoint/2010/main" val="704899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31" name="Rectangle 8"/>
          <p:cNvSpPr>
            <a:spLocks noGrp="1"/>
          </p:cNvSpPr>
          <p:nvPr>
            <p:ph type="body" sz="quarter" idx="13" hasCustomPrompt="1"/>
          </p:nvPr>
        </p:nvSpPr>
        <p:spPr>
          <a:xfrm>
            <a:off x="406400"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9" name="Rectangle 11"/>
          <p:cNvSpPr>
            <a:spLocks noGrp="1"/>
          </p:cNvSpPr>
          <p:nvPr>
            <p:ph sz="quarter" idx="15"/>
          </p:nvPr>
        </p:nvSpPr>
        <p:spPr>
          <a:xfrm>
            <a:off x="406400"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4" name="Rectangle 8"/>
          <p:cNvSpPr>
            <a:spLocks noGrp="1"/>
          </p:cNvSpPr>
          <p:nvPr>
            <p:ph type="body" sz="quarter" idx="16" hasCustomPrompt="1"/>
          </p:nvPr>
        </p:nvSpPr>
        <p:spPr>
          <a:xfrm>
            <a:off x="5888736"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5" name="Rectangle 11"/>
          <p:cNvSpPr>
            <a:spLocks noGrp="1"/>
          </p:cNvSpPr>
          <p:nvPr>
            <p:ph sz="quarter" idx="17"/>
          </p:nvPr>
        </p:nvSpPr>
        <p:spPr>
          <a:xfrm>
            <a:off x="5888736"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3" name="Rectangle 13"/>
          <p:cNvSpPr>
            <a:spLocks noGrp="1"/>
          </p:cNvSpPr>
          <p:nvPr>
            <p:ph type="dt" sz="half" idx="18"/>
          </p:nvPr>
        </p:nvSpPr>
        <p:spPr>
          <a:xfrm>
            <a:off x="9347200" y="76200"/>
            <a:ext cx="1828800" cy="228600"/>
          </a:xfrm>
          <a:prstGeom prst="rect">
            <a:avLst/>
          </a:prstGeom>
        </p:spPr>
        <p:txBody>
          <a:bodyPr/>
          <a:lstStyle/>
          <a:p>
            <a:pPr algn="r"/>
            <a:endParaRPr kumimoji="0" lang="en-US" dirty="0"/>
          </a:p>
        </p:txBody>
      </p:sp>
      <p:sp>
        <p:nvSpPr>
          <p:cNvPr id="16" name="Rectangle 16"/>
          <p:cNvSpPr>
            <a:spLocks noGrp="1"/>
          </p:cNvSpPr>
          <p:nvPr>
            <p:ph type="sldNum" sz="quarter" idx="19"/>
          </p:nvPr>
        </p:nvSpPr>
        <p:spPr/>
        <p:txBody>
          <a:bodyPr/>
          <a:lstStyle/>
          <a:p>
            <a:pPr algn="r"/>
            <a:fld id="{256D3EEF-DE4E-429D-8EC4-DDC531AFF587}" type="slidenum">
              <a:rPr kumimoji="0" lang="en-US" sz="1000" smtClean="0"/>
              <a:pPr algn="r"/>
              <a:t>‹#›</a:t>
            </a:fld>
            <a:endParaRPr kumimoji="0" lang="en-US" dirty="0"/>
          </a:p>
        </p:txBody>
      </p:sp>
      <p:sp>
        <p:nvSpPr>
          <p:cNvPr id="17" name="Rectangle 17"/>
          <p:cNvSpPr>
            <a:spLocks noGrp="1"/>
          </p:cNvSpPr>
          <p:nvPr>
            <p:ph type="ftr" sz="quarter" idx="20"/>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3388839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9" name="Rectangle 8"/>
          <p:cNvSpPr>
            <a:spLocks noGrp="1"/>
          </p:cNvSpPr>
          <p:nvPr>
            <p:ph type="body" sz="quarter" idx="13" hasCustomPrompt="1"/>
          </p:nvPr>
        </p:nvSpPr>
        <p:spPr>
          <a:xfrm>
            <a:off x="4064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8" name="Rectangle 11"/>
          <p:cNvSpPr>
            <a:spLocks noGrp="1"/>
          </p:cNvSpPr>
          <p:nvPr>
            <p:ph sz="quarter" idx="15"/>
          </p:nvPr>
        </p:nvSpPr>
        <p:spPr>
          <a:xfrm>
            <a:off x="4064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5" name="Rectangle 8"/>
          <p:cNvSpPr>
            <a:spLocks noGrp="1"/>
          </p:cNvSpPr>
          <p:nvPr>
            <p:ph type="body" sz="quarter" idx="16" hasCustomPrompt="1"/>
          </p:nvPr>
        </p:nvSpPr>
        <p:spPr>
          <a:xfrm>
            <a:off x="4023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7" name="Rectangle 11"/>
          <p:cNvSpPr>
            <a:spLocks noGrp="1"/>
          </p:cNvSpPr>
          <p:nvPr>
            <p:ph sz="quarter" idx="17"/>
          </p:nvPr>
        </p:nvSpPr>
        <p:spPr>
          <a:xfrm>
            <a:off x="4023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0" name="Rectangle 8"/>
          <p:cNvSpPr>
            <a:spLocks noGrp="1"/>
          </p:cNvSpPr>
          <p:nvPr>
            <p:ph type="body" sz="quarter" idx="18" hasCustomPrompt="1"/>
          </p:nvPr>
        </p:nvSpPr>
        <p:spPr>
          <a:xfrm>
            <a:off x="5888736"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1" name="Rectangle 11"/>
          <p:cNvSpPr>
            <a:spLocks noGrp="1"/>
          </p:cNvSpPr>
          <p:nvPr>
            <p:ph sz="quarter" idx="19"/>
          </p:nvPr>
        </p:nvSpPr>
        <p:spPr>
          <a:xfrm>
            <a:off x="5888736"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3" name="Rectangle 13"/>
          <p:cNvSpPr>
            <a:spLocks noGrp="1"/>
          </p:cNvSpPr>
          <p:nvPr>
            <p:ph type="dt" sz="half" idx="20"/>
          </p:nvPr>
        </p:nvSpPr>
        <p:spPr>
          <a:xfrm>
            <a:off x="9347200" y="76200"/>
            <a:ext cx="1828800" cy="228600"/>
          </a:xfrm>
          <a:prstGeom prst="rect">
            <a:avLst/>
          </a:prstGeom>
        </p:spPr>
        <p:txBody>
          <a:bodyPr/>
          <a:lstStyle/>
          <a:p>
            <a:pPr algn="r"/>
            <a:endParaRPr kumimoji="0" lang="en-US" dirty="0"/>
          </a:p>
        </p:txBody>
      </p:sp>
      <p:sp>
        <p:nvSpPr>
          <p:cNvPr id="19" name="Rectangle 19"/>
          <p:cNvSpPr>
            <a:spLocks noGrp="1"/>
          </p:cNvSpPr>
          <p:nvPr>
            <p:ph type="sldNum" sz="quarter" idx="21"/>
          </p:nvPr>
        </p:nvSpPr>
        <p:spPr/>
        <p:txBody>
          <a:bodyPr/>
          <a:lstStyle/>
          <a:p>
            <a:pPr algn="r"/>
            <a:fld id="{256D3EEF-DE4E-429D-8EC4-DDC531AFF587}" type="slidenum">
              <a:rPr kumimoji="0" lang="en-US" sz="1000" smtClean="0"/>
              <a:pPr algn="r"/>
              <a:t>‹#›</a:t>
            </a:fld>
            <a:endParaRPr kumimoji="0" lang="en-US" dirty="0"/>
          </a:p>
        </p:txBody>
      </p:sp>
      <p:sp>
        <p:nvSpPr>
          <p:cNvPr id="22" name="Rectangle 22"/>
          <p:cNvSpPr>
            <a:spLocks noGrp="1"/>
          </p:cNvSpPr>
          <p:nvPr>
            <p:ph type="ftr" sz="quarter" idx="22"/>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1744284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13" name="Rectangle 8"/>
          <p:cNvSpPr>
            <a:spLocks noGrp="1"/>
          </p:cNvSpPr>
          <p:nvPr>
            <p:ph type="body" sz="quarter" idx="13" hasCustomPrompt="1"/>
          </p:nvPr>
        </p:nvSpPr>
        <p:spPr>
          <a:xfrm>
            <a:off x="406400"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4" name="Rectangle 11"/>
          <p:cNvSpPr>
            <a:spLocks noGrp="1"/>
          </p:cNvSpPr>
          <p:nvPr>
            <p:ph sz="quarter" idx="15"/>
          </p:nvPr>
        </p:nvSpPr>
        <p:spPr>
          <a:xfrm>
            <a:off x="406400"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6" name="Rectangle 8"/>
          <p:cNvSpPr>
            <a:spLocks noGrp="1"/>
          </p:cNvSpPr>
          <p:nvPr>
            <p:ph type="body" sz="quarter" idx="16" hasCustomPrompt="1"/>
          </p:nvPr>
        </p:nvSpPr>
        <p:spPr>
          <a:xfrm>
            <a:off x="58928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7" name="Rectangle 11"/>
          <p:cNvSpPr>
            <a:spLocks noGrp="1"/>
          </p:cNvSpPr>
          <p:nvPr>
            <p:ph sz="quarter" idx="17"/>
          </p:nvPr>
        </p:nvSpPr>
        <p:spPr>
          <a:xfrm>
            <a:off x="58928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9" name="Rectangle 8"/>
          <p:cNvSpPr>
            <a:spLocks noGrp="1"/>
          </p:cNvSpPr>
          <p:nvPr>
            <p:ph type="body" sz="quarter" idx="18" hasCustomPrompt="1"/>
          </p:nvPr>
        </p:nvSpPr>
        <p:spPr>
          <a:xfrm>
            <a:off x="58887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0" name="Rectangle 11"/>
          <p:cNvSpPr>
            <a:spLocks noGrp="1"/>
          </p:cNvSpPr>
          <p:nvPr>
            <p:ph sz="quarter" idx="19"/>
          </p:nvPr>
        </p:nvSpPr>
        <p:spPr>
          <a:xfrm>
            <a:off x="58887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1" name="Rectangle 21"/>
          <p:cNvSpPr>
            <a:spLocks noGrp="1"/>
          </p:cNvSpPr>
          <p:nvPr>
            <p:ph type="dt" sz="half" idx="20"/>
          </p:nvPr>
        </p:nvSpPr>
        <p:spPr>
          <a:xfrm>
            <a:off x="9347200" y="76200"/>
            <a:ext cx="1828800" cy="228600"/>
          </a:xfrm>
          <a:prstGeom prst="rect">
            <a:avLst/>
          </a:prstGeom>
        </p:spPr>
        <p:txBody>
          <a:bodyPr/>
          <a:lstStyle/>
          <a:p>
            <a:pPr algn="r"/>
            <a:endParaRPr kumimoji="0" lang="en-US" dirty="0"/>
          </a:p>
        </p:txBody>
      </p:sp>
      <p:sp>
        <p:nvSpPr>
          <p:cNvPr id="22" name="Rectangle 22"/>
          <p:cNvSpPr>
            <a:spLocks noGrp="1"/>
          </p:cNvSpPr>
          <p:nvPr>
            <p:ph type="sldNum" sz="quarter" idx="21"/>
          </p:nvPr>
        </p:nvSpPr>
        <p:spPr/>
        <p:txBody>
          <a:bodyPr/>
          <a:lstStyle/>
          <a:p>
            <a:pPr algn="r"/>
            <a:fld id="{256D3EEF-DE4E-429D-8EC4-DDC531AFF587}" type="slidenum">
              <a:rPr kumimoji="0" lang="en-US" sz="1000" smtClean="0"/>
              <a:pPr algn="r"/>
              <a:t>‹#›</a:t>
            </a:fld>
            <a:endParaRPr kumimoji="0" lang="en-US" dirty="0"/>
          </a:p>
        </p:txBody>
      </p:sp>
      <p:sp>
        <p:nvSpPr>
          <p:cNvPr id="23" name="Rectangle 23"/>
          <p:cNvSpPr>
            <a:spLocks noGrp="1"/>
          </p:cNvSpPr>
          <p:nvPr>
            <p:ph type="ftr" sz="quarter" idx="22"/>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414737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54EA-0B2D-FC96-0E07-B5D4EC190CD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C6DF76E-344F-D8D8-C239-340BB90D58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A356F5D-BD76-5AB4-04FE-9D026B9C5FF0}"/>
              </a:ext>
            </a:extLst>
          </p:cNvPr>
          <p:cNvSpPr>
            <a:spLocks noGrp="1"/>
          </p:cNvSpPr>
          <p:nvPr>
            <p:ph type="dt" sz="half" idx="10"/>
          </p:nvPr>
        </p:nvSpPr>
        <p:spPr/>
        <p:txBody>
          <a:bodyPr/>
          <a:lstStyle/>
          <a:p>
            <a:fld id="{F8667591-0FAC-4E4E-AEF1-F3F55CF2386D}" type="datetimeFigureOut">
              <a:rPr lang="en-AU" smtClean="0"/>
              <a:t>28/11/2024</a:t>
            </a:fld>
            <a:endParaRPr lang="en-AU"/>
          </a:p>
        </p:txBody>
      </p:sp>
      <p:sp>
        <p:nvSpPr>
          <p:cNvPr id="5" name="Footer Placeholder 4">
            <a:extLst>
              <a:ext uri="{FF2B5EF4-FFF2-40B4-BE49-F238E27FC236}">
                <a16:creationId xmlns:a16="http://schemas.microsoft.com/office/drawing/2014/main" id="{54CAD8BD-42C9-EB7E-0B21-6E5A56C1CDD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77600F5-A417-D9EF-4CCB-4F8E0125DC0D}"/>
              </a:ext>
            </a:extLst>
          </p:cNvPr>
          <p:cNvSpPr>
            <a:spLocks noGrp="1"/>
          </p:cNvSpPr>
          <p:nvPr>
            <p:ph type="sldNum" sz="quarter" idx="12"/>
          </p:nvPr>
        </p:nvSpPr>
        <p:spPr/>
        <p:txBody>
          <a:bodyPr/>
          <a:lstStyle/>
          <a:p>
            <a:fld id="{4CA3D803-59E6-4668-909A-3827389101D1}" type="slidenum">
              <a:rPr lang="en-AU" smtClean="0"/>
              <a:t>‹#›</a:t>
            </a:fld>
            <a:endParaRPr lang="en-AU"/>
          </a:p>
        </p:txBody>
      </p:sp>
    </p:spTree>
    <p:extLst>
      <p:ext uri="{BB962C8B-B14F-4D97-AF65-F5344CB8AC3E}">
        <p14:creationId xmlns:p14="http://schemas.microsoft.com/office/powerpoint/2010/main" val="3997192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13" name="Rectangle 8"/>
          <p:cNvSpPr>
            <a:spLocks noGrp="1"/>
          </p:cNvSpPr>
          <p:nvPr>
            <p:ph type="body" sz="quarter" idx="13" hasCustomPrompt="1"/>
          </p:nvPr>
        </p:nvSpPr>
        <p:spPr>
          <a:xfrm>
            <a:off x="406400" y="381000"/>
            <a:ext cx="107696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5" name="Rectangle 11"/>
          <p:cNvSpPr>
            <a:spLocks noGrp="1"/>
          </p:cNvSpPr>
          <p:nvPr>
            <p:ph sz="quarter" idx="15"/>
          </p:nvPr>
        </p:nvSpPr>
        <p:spPr>
          <a:xfrm>
            <a:off x="402336" y="609600"/>
            <a:ext cx="10765536"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7" name="Rectangle 8"/>
          <p:cNvSpPr>
            <a:spLocks noGrp="1"/>
          </p:cNvSpPr>
          <p:nvPr>
            <p:ph type="body" sz="quarter" idx="16" hasCustomPrompt="1"/>
          </p:nvPr>
        </p:nvSpPr>
        <p:spPr>
          <a:xfrm>
            <a:off x="4023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8" name="Rectangle 11"/>
          <p:cNvSpPr>
            <a:spLocks noGrp="1"/>
          </p:cNvSpPr>
          <p:nvPr>
            <p:ph sz="quarter" idx="17"/>
          </p:nvPr>
        </p:nvSpPr>
        <p:spPr>
          <a:xfrm>
            <a:off x="4023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1" name="Rectangle 8"/>
          <p:cNvSpPr>
            <a:spLocks noGrp="1"/>
          </p:cNvSpPr>
          <p:nvPr>
            <p:ph type="body" sz="quarter" idx="20" hasCustomPrompt="1"/>
          </p:nvPr>
        </p:nvSpPr>
        <p:spPr>
          <a:xfrm>
            <a:off x="58887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3" name="Rectangle 11"/>
          <p:cNvSpPr>
            <a:spLocks noGrp="1"/>
          </p:cNvSpPr>
          <p:nvPr>
            <p:ph sz="quarter" idx="21"/>
          </p:nvPr>
        </p:nvSpPr>
        <p:spPr>
          <a:xfrm>
            <a:off x="58887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9" name="Rectangle 19"/>
          <p:cNvSpPr>
            <a:spLocks noGrp="1"/>
          </p:cNvSpPr>
          <p:nvPr>
            <p:ph type="dt" sz="half" idx="22"/>
          </p:nvPr>
        </p:nvSpPr>
        <p:spPr>
          <a:xfrm>
            <a:off x="9347200" y="76200"/>
            <a:ext cx="1828800" cy="228600"/>
          </a:xfrm>
          <a:prstGeom prst="rect">
            <a:avLst/>
          </a:prstGeom>
        </p:spPr>
        <p:txBody>
          <a:bodyPr/>
          <a:lstStyle/>
          <a:p>
            <a:pPr algn="r"/>
            <a:endParaRPr kumimoji="0" lang="en-US" dirty="0"/>
          </a:p>
        </p:txBody>
      </p:sp>
      <p:sp>
        <p:nvSpPr>
          <p:cNvPr id="20" name="Rectangle 20"/>
          <p:cNvSpPr>
            <a:spLocks noGrp="1"/>
          </p:cNvSpPr>
          <p:nvPr>
            <p:ph type="sldNum" sz="quarter" idx="23"/>
          </p:nvPr>
        </p:nvSpPr>
        <p:spPr/>
        <p:txBody>
          <a:bodyPr/>
          <a:lstStyle/>
          <a:p>
            <a:pPr algn="r"/>
            <a:fld id="{256D3EEF-DE4E-429D-8EC4-DDC531AFF587}" type="slidenum">
              <a:rPr kumimoji="0" lang="en-US" sz="1000" smtClean="0"/>
              <a:pPr algn="r"/>
              <a:t>‹#›</a:t>
            </a:fld>
            <a:endParaRPr kumimoji="0" lang="en-US" dirty="0"/>
          </a:p>
        </p:txBody>
      </p:sp>
      <p:sp>
        <p:nvSpPr>
          <p:cNvPr id="22" name="Rectangle 22"/>
          <p:cNvSpPr>
            <a:spLocks noGrp="1"/>
          </p:cNvSpPr>
          <p:nvPr>
            <p:ph type="ftr" sz="quarter" idx="24"/>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281046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16" name="Rectangle 8"/>
          <p:cNvSpPr>
            <a:spLocks noGrp="1"/>
          </p:cNvSpPr>
          <p:nvPr>
            <p:ph type="body" sz="quarter" idx="13" hasCustomPrompt="1"/>
          </p:nvPr>
        </p:nvSpPr>
        <p:spPr>
          <a:xfrm>
            <a:off x="4064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7" name="Rectangle 11"/>
          <p:cNvSpPr>
            <a:spLocks noGrp="1"/>
          </p:cNvSpPr>
          <p:nvPr>
            <p:ph sz="quarter" idx="15"/>
          </p:nvPr>
        </p:nvSpPr>
        <p:spPr>
          <a:xfrm>
            <a:off x="4064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8" name="Rectangle 8"/>
          <p:cNvSpPr>
            <a:spLocks noGrp="1"/>
          </p:cNvSpPr>
          <p:nvPr>
            <p:ph type="body" sz="quarter" idx="16" hasCustomPrompt="1"/>
          </p:nvPr>
        </p:nvSpPr>
        <p:spPr>
          <a:xfrm>
            <a:off x="4023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0" name="Rectangle 11"/>
          <p:cNvSpPr>
            <a:spLocks noGrp="1"/>
          </p:cNvSpPr>
          <p:nvPr>
            <p:ph sz="quarter" idx="17"/>
          </p:nvPr>
        </p:nvSpPr>
        <p:spPr>
          <a:xfrm>
            <a:off x="4023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1" name="Rectangle 8"/>
          <p:cNvSpPr>
            <a:spLocks noGrp="1"/>
          </p:cNvSpPr>
          <p:nvPr>
            <p:ph type="body" sz="quarter" idx="18" hasCustomPrompt="1"/>
          </p:nvPr>
        </p:nvSpPr>
        <p:spPr>
          <a:xfrm>
            <a:off x="58928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4" name="Rectangle 11"/>
          <p:cNvSpPr>
            <a:spLocks noGrp="1"/>
          </p:cNvSpPr>
          <p:nvPr>
            <p:ph sz="quarter" idx="19"/>
          </p:nvPr>
        </p:nvSpPr>
        <p:spPr>
          <a:xfrm>
            <a:off x="58928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5" name="Rectangle 8"/>
          <p:cNvSpPr>
            <a:spLocks noGrp="1"/>
          </p:cNvSpPr>
          <p:nvPr>
            <p:ph type="body" sz="quarter" idx="20" hasCustomPrompt="1"/>
          </p:nvPr>
        </p:nvSpPr>
        <p:spPr>
          <a:xfrm>
            <a:off x="58887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6" name="Rectangle 11"/>
          <p:cNvSpPr>
            <a:spLocks noGrp="1"/>
          </p:cNvSpPr>
          <p:nvPr>
            <p:ph sz="quarter" idx="21"/>
          </p:nvPr>
        </p:nvSpPr>
        <p:spPr>
          <a:xfrm>
            <a:off x="58887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3" name="Rectangle 23"/>
          <p:cNvSpPr>
            <a:spLocks noGrp="1"/>
          </p:cNvSpPr>
          <p:nvPr>
            <p:ph type="dt" sz="half" idx="22"/>
          </p:nvPr>
        </p:nvSpPr>
        <p:spPr>
          <a:xfrm>
            <a:off x="9347200" y="76200"/>
            <a:ext cx="1828800" cy="228600"/>
          </a:xfrm>
          <a:prstGeom prst="rect">
            <a:avLst/>
          </a:prstGeom>
        </p:spPr>
        <p:txBody>
          <a:bodyPr/>
          <a:lstStyle/>
          <a:p>
            <a:pPr algn="r"/>
            <a:endParaRPr kumimoji="0" lang="en-US" dirty="0"/>
          </a:p>
        </p:txBody>
      </p:sp>
      <p:sp>
        <p:nvSpPr>
          <p:cNvPr id="27" name="Rectangle 27"/>
          <p:cNvSpPr>
            <a:spLocks noGrp="1"/>
          </p:cNvSpPr>
          <p:nvPr>
            <p:ph type="sldNum" sz="quarter" idx="23"/>
          </p:nvPr>
        </p:nvSpPr>
        <p:spPr/>
        <p:txBody>
          <a:bodyPr/>
          <a:lstStyle/>
          <a:p>
            <a:pPr algn="r"/>
            <a:fld id="{256D3EEF-DE4E-429D-8EC4-DDC531AFF587}" type="slidenum">
              <a:rPr kumimoji="0" lang="en-US" sz="1000" smtClean="0"/>
              <a:pPr algn="r"/>
              <a:t>‹#›</a:t>
            </a:fld>
            <a:endParaRPr kumimoji="0" lang="en-US" dirty="0"/>
          </a:p>
        </p:txBody>
      </p:sp>
      <p:sp>
        <p:nvSpPr>
          <p:cNvPr id="28" name="Rectangle 28"/>
          <p:cNvSpPr>
            <a:spLocks noGrp="1"/>
          </p:cNvSpPr>
          <p:nvPr>
            <p:ph type="ftr" sz="quarter" idx="24"/>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1765380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10" name="Rectangle 8"/>
          <p:cNvSpPr>
            <a:spLocks noGrp="1"/>
          </p:cNvSpPr>
          <p:nvPr>
            <p:ph type="body" sz="quarter" idx="14" hasCustomPrompt="1"/>
          </p:nvPr>
        </p:nvSpPr>
        <p:spPr>
          <a:xfrm>
            <a:off x="58928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8" name="Rectangle 11"/>
          <p:cNvSpPr>
            <a:spLocks noGrp="1"/>
          </p:cNvSpPr>
          <p:nvPr>
            <p:ph sz="quarter" idx="16"/>
          </p:nvPr>
        </p:nvSpPr>
        <p:spPr>
          <a:xfrm>
            <a:off x="5892800" y="609600"/>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9" name="Rectangle 8"/>
          <p:cNvSpPr>
            <a:spLocks noGrp="1"/>
          </p:cNvSpPr>
          <p:nvPr>
            <p:ph type="body" sz="quarter" idx="13" hasCustomPrompt="1"/>
          </p:nvPr>
        </p:nvSpPr>
        <p:spPr>
          <a:xfrm>
            <a:off x="406400"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0" name="Rectangle 11"/>
          <p:cNvSpPr>
            <a:spLocks noGrp="1"/>
          </p:cNvSpPr>
          <p:nvPr>
            <p:ph sz="quarter" idx="15"/>
          </p:nvPr>
        </p:nvSpPr>
        <p:spPr>
          <a:xfrm>
            <a:off x="406400"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2" name="Rectangle 8"/>
          <p:cNvSpPr>
            <a:spLocks noGrp="1"/>
          </p:cNvSpPr>
          <p:nvPr>
            <p:ph type="body" sz="quarter" idx="17" hasCustomPrompt="1"/>
          </p:nvPr>
        </p:nvSpPr>
        <p:spPr>
          <a:xfrm>
            <a:off x="5888736" y="234086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3" name="Rectangle 11"/>
          <p:cNvSpPr>
            <a:spLocks noGrp="1"/>
          </p:cNvSpPr>
          <p:nvPr>
            <p:ph sz="quarter" idx="18"/>
          </p:nvPr>
        </p:nvSpPr>
        <p:spPr>
          <a:xfrm>
            <a:off x="5888736" y="256946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4" name="Rectangle 8"/>
          <p:cNvSpPr>
            <a:spLocks noGrp="1"/>
          </p:cNvSpPr>
          <p:nvPr>
            <p:ph type="body" sz="quarter" idx="19" hasCustomPrompt="1"/>
          </p:nvPr>
        </p:nvSpPr>
        <p:spPr>
          <a:xfrm>
            <a:off x="5892800" y="429158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5" name="Rectangle 11"/>
          <p:cNvSpPr>
            <a:spLocks noGrp="1"/>
          </p:cNvSpPr>
          <p:nvPr>
            <p:ph sz="quarter" idx="20"/>
          </p:nvPr>
        </p:nvSpPr>
        <p:spPr>
          <a:xfrm>
            <a:off x="5892800" y="452018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7" name="Rectangle 17"/>
          <p:cNvSpPr>
            <a:spLocks noGrp="1"/>
          </p:cNvSpPr>
          <p:nvPr>
            <p:ph type="dt" sz="half" idx="21"/>
          </p:nvPr>
        </p:nvSpPr>
        <p:spPr>
          <a:xfrm>
            <a:off x="9347200" y="76200"/>
            <a:ext cx="1828800" cy="228600"/>
          </a:xfrm>
          <a:prstGeom prst="rect">
            <a:avLst/>
          </a:prstGeom>
        </p:spPr>
        <p:txBody>
          <a:bodyPr/>
          <a:lstStyle/>
          <a:p>
            <a:pPr algn="r"/>
            <a:endParaRPr kumimoji="0" lang="en-US" dirty="0"/>
          </a:p>
        </p:txBody>
      </p:sp>
      <p:sp>
        <p:nvSpPr>
          <p:cNvPr id="18" name="Rectangle 18"/>
          <p:cNvSpPr>
            <a:spLocks noGrp="1"/>
          </p:cNvSpPr>
          <p:nvPr>
            <p:ph type="sldNum" sz="quarter" idx="22"/>
          </p:nvPr>
        </p:nvSpPr>
        <p:spPr/>
        <p:txBody>
          <a:bodyPr/>
          <a:lstStyle/>
          <a:p>
            <a:pPr algn="r"/>
            <a:fld id="{256D3EEF-DE4E-429D-8EC4-DDC531AFF587}" type="slidenum">
              <a:rPr kumimoji="0" lang="en-US" sz="1000" smtClean="0"/>
              <a:pPr algn="r"/>
              <a:t>‹#›</a:t>
            </a:fld>
            <a:endParaRPr kumimoji="0" lang="en-US" dirty="0"/>
          </a:p>
        </p:txBody>
      </p:sp>
      <p:sp>
        <p:nvSpPr>
          <p:cNvPr id="21" name="Rectangle 21"/>
          <p:cNvSpPr>
            <a:spLocks noGrp="1"/>
          </p:cNvSpPr>
          <p:nvPr>
            <p:ph type="ftr" sz="quarter" idx="23"/>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1496677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18" name="Rectangle 8"/>
          <p:cNvSpPr>
            <a:spLocks noGrp="1"/>
          </p:cNvSpPr>
          <p:nvPr>
            <p:ph type="body" sz="quarter" idx="13" hasCustomPrompt="1"/>
          </p:nvPr>
        </p:nvSpPr>
        <p:spPr>
          <a:xfrm>
            <a:off x="5888736" y="381000"/>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1" name="Rectangle 11"/>
          <p:cNvSpPr>
            <a:spLocks noGrp="1"/>
          </p:cNvSpPr>
          <p:nvPr>
            <p:ph sz="quarter" idx="15"/>
          </p:nvPr>
        </p:nvSpPr>
        <p:spPr>
          <a:xfrm>
            <a:off x="5888736" y="609600"/>
            <a:ext cx="52832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9" name="Rectangle 8"/>
          <p:cNvSpPr>
            <a:spLocks noGrp="1"/>
          </p:cNvSpPr>
          <p:nvPr>
            <p:ph type="body" sz="quarter" idx="14" hasCustomPrompt="1"/>
          </p:nvPr>
        </p:nvSpPr>
        <p:spPr>
          <a:xfrm>
            <a:off x="4064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0" name="Rectangle 11"/>
          <p:cNvSpPr>
            <a:spLocks noGrp="1"/>
          </p:cNvSpPr>
          <p:nvPr>
            <p:ph sz="quarter" idx="16"/>
          </p:nvPr>
        </p:nvSpPr>
        <p:spPr>
          <a:xfrm>
            <a:off x="406400" y="609600"/>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3" name="Rectangle 8"/>
          <p:cNvSpPr>
            <a:spLocks noGrp="1"/>
          </p:cNvSpPr>
          <p:nvPr>
            <p:ph type="body" sz="quarter" idx="17" hasCustomPrompt="1"/>
          </p:nvPr>
        </p:nvSpPr>
        <p:spPr>
          <a:xfrm>
            <a:off x="402336" y="234086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4" name="Rectangle 11"/>
          <p:cNvSpPr>
            <a:spLocks noGrp="1"/>
          </p:cNvSpPr>
          <p:nvPr>
            <p:ph sz="quarter" idx="18"/>
          </p:nvPr>
        </p:nvSpPr>
        <p:spPr>
          <a:xfrm>
            <a:off x="402336" y="256946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5" name="Rectangle 8"/>
          <p:cNvSpPr>
            <a:spLocks noGrp="1"/>
          </p:cNvSpPr>
          <p:nvPr>
            <p:ph type="body" sz="quarter" idx="19" hasCustomPrompt="1"/>
          </p:nvPr>
        </p:nvSpPr>
        <p:spPr>
          <a:xfrm>
            <a:off x="406400" y="429158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6" name="Rectangle 11"/>
          <p:cNvSpPr>
            <a:spLocks noGrp="1"/>
          </p:cNvSpPr>
          <p:nvPr>
            <p:ph sz="quarter" idx="20"/>
          </p:nvPr>
        </p:nvSpPr>
        <p:spPr>
          <a:xfrm>
            <a:off x="406400" y="452018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7" name="Rectangle 17"/>
          <p:cNvSpPr>
            <a:spLocks noGrp="1"/>
          </p:cNvSpPr>
          <p:nvPr>
            <p:ph type="dt" sz="half" idx="21"/>
          </p:nvPr>
        </p:nvSpPr>
        <p:spPr>
          <a:xfrm>
            <a:off x="9347200" y="76200"/>
            <a:ext cx="1828800" cy="228600"/>
          </a:xfrm>
          <a:prstGeom prst="rect">
            <a:avLst/>
          </a:prstGeom>
        </p:spPr>
        <p:txBody>
          <a:bodyPr/>
          <a:lstStyle/>
          <a:p>
            <a:pPr algn="r"/>
            <a:endParaRPr kumimoji="0" lang="en-US" dirty="0"/>
          </a:p>
        </p:txBody>
      </p:sp>
      <p:sp>
        <p:nvSpPr>
          <p:cNvPr id="19" name="Rectangle 19"/>
          <p:cNvSpPr>
            <a:spLocks noGrp="1"/>
          </p:cNvSpPr>
          <p:nvPr>
            <p:ph type="sldNum" sz="quarter" idx="22"/>
          </p:nvPr>
        </p:nvSpPr>
        <p:spPr/>
        <p:txBody>
          <a:bodyPr/>
          <a:lstStyle/>
          <a:p>
            <a:pPr algn="r"/>
            <a:fld id="{256D3EEF-DE4E-429D-8EC4-DDC531AFF587}" type="slidenum">
              <a:rPr kumimoji="0" lang="en-US" sz="1000" smtClean="0"/>
              <a:pPr algn="r"/>
              <a:t>‹#›</a:t>
            </a:fld>
            <a:endParaRPr kumimoji="0" lang="en-US" dirty="0"/>
          </a:p>
        </p:txBody>
      </p:sp>
      <p:sp>
        <p:nvSpPr>
          <p:cNvPr id="20" name="Rectangle 20"/>
          <p:cNvSpPr>
            <a:spLocks noGrp="1"/>
          </p:cNvSpPr>
          <p:nvPr>
            <p:ph type="ftr" sz="quarter" idx="23"/>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3328519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23" name="Rectangle 8"/>
          <p:cNvSpPr>
            <a:spLocks noGrp="1"/>
          </p:cNvSpPr>
          <p:nvPr>
            <p:ph type="body" sz="quarter" idx="13" hasCustomPrompt="1"/>
          </p:nvPr>
        </p:nvSpPr>
        <p:spPr>
          <a:xfrm>
            <a:off x="4064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4" name="Rectangle 11"/>
          <p:cNvSpPr>
            <a:spLocks noGrp="1"/>
          </p:cNvSpPr>
          <p:nvPr>
            <p:ph sz="quarter" idx="15"/>
          </p:nvPr>
        </p:nvSpPr>
        <p:spPr>
          <a:xfrm>
            <a:off x="4064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5" name="Rectangle 8"/>
          <p:cNvSpPr>
            <a:spLocks noGrp="1"/>
          </p:cNvSpPr>
          <p:nvPr>
            <p:ph type="body" sz="quarter" idx="16" hasCustomPrompt="1"/>
          </p:nvPr>
        </p:nvSpPr>
        <p:spPr>
          <a:xfrm>
            <a:off x="4023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6" name="Rectangle 11"/>
          <p:cNvSpPr>
            <a:spLocks noGrp="1"/>
          </p:cNvSpPr>
          <p:nvPr>
            <p:ph sz="quarter" idx="17"/>
          </p:nvPr>
        </p:nvSpPr>
        <p:spPr>
          <a:xfrm>
            <a:off x="4023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8" name="Rectangle 8"/>
          <p:cNvSpPr>
            <a:spLocks noGrp="1"/>
          </p:cNvSpPr>
          <p:nvPr>
            <p:ph type="body" sz="quarter" idx="14" hasCustomPrompt="1"/>
          </p:nvPr>
        </p:nvSpPr>
        <p:spPr>
          <a:xfrm>
            <a:off x="58928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9" name="Rectangle 11"/>
          <p:cNvSpPr>
            <a:spLocks noGrp="1"/>
          </p:cNvSpPr>
          <p:nvPr>
            <p:ph sz="quarter" idx="18"/>
          </p:nvPr>
        </p:nvSpPr>
        <p:spPr>
          <a:xfrm>
            <a:off x="5892800" y="609600"/>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31" name="Rectangle 8"/>
          <p:cNvSpPr>
            <a:spLocks noGrp="1"/>
          </p:cNvSpPr>
          <p:nvPr>
            <p:ph type="body" sz="quarter" idx="19" hasCustomPrompt="1"/>
          </p:nvPr>
        </p:nvSpPr>
        <p:spPr>
          <a:xfrm>
            <a:off x="5888736" y="234086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32" name="Rectangle 11"/>
          <p:cNvSpPr>
            <a:spLocks noGrp="1"/>
          </p:cNvSpPr>
          <p:nvPr>
            <p:ph sz="quarter" idx="20"/>
          </p:nvPr>
        </p:nvSpPr>
        <p:spPr>
          <a:xfrm>
            <a:off x="5888736" y="256946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33" name="Rectangle 8"/>
          <p:cNvSpPr>
            <a:spLocks noGrp="1"/>
          </p:cNvSpPr>
          <p:nvPr>
            <p:ph type="body" sz="quarter" idx="21" hasCustomPrompt="1"/>
          </p:nvPr>
        </p:nvSpPr>
        <p:spPr>
          <a:xfrm>
            <a:off x="5892800" y="429158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34" name="Rectangle 11"/>
          <p:cNvSpPr>
            <a:spLocks noGrp="1"/>
          </p:cNvSpPr>
          <p:nvPr>
            <p:ph sz="quarter" idx="22"/>
          </p:nvPr>
        </p:nvSpPr>
        <p:spPr>
          <a:xfrm>
            <a:off x="5892800" y="452018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6" name="Rectangle 16"/>
          <p:cNvSpPr>
            <a:spLocks noGrp="1"/>
          </p:cNvSpPr>
          <p:nvPr>
            <p:ph type="dt" sz="half" idx="23"/>
          </p:nvPr>
        </p:nvSpPr>
        <p:spPr>
          <a:xfrm>
            <a:off x="9347200" y="76200"/>
            <a:ext cx="1828800" cy="228600"/>
          </a:xfrm>
          <a:prstGeom prst="rect">
            <a:avLst/>
          </a:prstGeom>
        </p:spPr>
        <p:txBody>
          <a:bodyPr/>
          <a:lstStyle/>
          <a:p>
            <a:pPr algn="r"/>
            <a:endParaRPr kumimoji="0" lang="en-US" dirty="0"/>
          </a:p>
        </p:txBody>
      </p:sp>
      <p:sp>
        <p:nvSpPr>
          <p:cNvPr id="17" name="Rectangle 17"/>
          <p:cNvSpPr>
            <a:spLocks noGrp="1"/>
          </p:cNvSpPr>
          <p:nvPr>
            <p:ph type="sldNum" sz="quarter" idx="24"/>
          </p:nvPr>
        </p:nvSpPr>
        <p:spPr/>
        <p:txBody>
          <a:bodyPr/>
          <a:lstStyle/>
          <a:p>
            <a:pPr algn="r"/>
            <a:fld id="{256D3EEF-DE4E-429D-8EC4-DDC531AFF587}" type="slidenum">
              <a:rPr kumimoji="0" lang="en-US" sz="1000" smtClean="0"/>
              <a:pPr algn="r"/>
              <a:t>‹#›</a:t>
            </a:fld>
            <a:endParaRPr kumimoji="0" lang="en-US" dirty="0"/>
          </a:p>
        </p:txBody>
      </p:sp>
      <p:sp>
        <p:nvSpPr>
          <p:cNvPr id="18" name="Rectangle 18"/>
          <p:cNvSpPr>
            <a:spLocks noGrp="1"/>
          </p:cNvSpPr>
          <p:nvPr>
            <p:ph type="ftr" sz="quarter" idx="25"/>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3273077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21" name="Rectangle 8"/>
          <p:cNvSpPr>
            <a:spLocks noGrp="1"/>
          </p:cNvSpPr>
          <p:nvPr>
            <p:ph type="body" sz="quarter" idx="14" hasCustomPrompt="1"/>
          </p:nvPr>
        </p:nvSpPr>
        <p:spPr>
          <a:xfrm>
            <a:off x="410464"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2" name="Rectangle 11"/>
          <p:cNvSpPr>
            <a:spLocks noGrp="1"/>
          </p:cNvSpPr>
          <p:nvPr>
            <p:ph sz="quarter" idx="16"/>
          </p:nvPr>
        </p:nvSpPr>
        <p:spPr>
          <a:xfrm>
            <a:off x="410464" y="609600"/>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5" name="Rectangle 8"/>
          <p:cNvSpPr>
            <a:spLocks noGrp="1"/>
          </p:cNvSpPr>
          <p:nvPr>
            <p:ph type="body" sz="quarter" idx="17" hasCustomPrompt="1"/>
          </p:nvPr>
        </p:nvSpPr>
        <p:spPr>
          <a:xfrm>
            <a:off x="406400" y="234086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6" name="Rectangle 11"/>
          <p:cNvSpPr>
            <a:spLocks noGrp="1"/>
          </p:cNvSpPr>
          <p:nvPr>
            <p:ph sz="quarter" idx="18"/>
          </p:nvPr>
        </p:nvSpPr>
        <p:spPr>
          <a:xfrm>
            <a:off x="406400" y="256946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7" name="Rectangle 8"/>
          <p:cNvSpPr>
            <a:spLocks noGrp="1"/>
          </p:cNvSpPr>
          <p:nvPr>
            <p:ph type="body" sz="quarter" idx="19" hasCustomPrompt="1"/>
          </p:nvPr>
        </p:nvSpPr>
        <p:spPr>
          <a:xfrm>
            <a:off x="410464" y="4291584"/>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8" name="Rectangle 11"/>
          <p:cNvSpPr>
            <a:spLocks noGrp="1"/>
          </p:cNvSpPr>
          <p:nvPr>
            <p:ph sz="quarter" idx="20"/>
          </p:nvPr>
        </p:nvSpPr>
        <p:spPr>
          <a:xfrm>
            <a:off x="410464" y="4520184"/>
            <a:ext cx="52832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2" name="Rectangle 8"/>
          <p:cNvSpPr>
            <a:spLocks noGrp="1"/>
          </p:cNvSpPr>
          <p:nvPr>
            <p:ph type="body" sz="quarter" idx="21" hasCustomPrompt="1"/>
          </p:nvPr>
        </p:nvSpPr>
        <p:spPr>
          <a:xfrm>
            <a:off x="5892800" y="381000"/>
            <a:ext cx="5283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3" name="Rectangle 11"/>
          <p:cNvSpPr>
            <a:spLocks noGrp="1"/>
          </p:cNvSpPr>
          <p:nvPr>
            <p:ph sz="quarter" idx="22"/>
          </p:nvPr>
        </p:nvSpPr>
        <p:spPr>
          <a:xfrm>
            <a:off x="5892800" y="609600"/>
            <a:ext cx="52832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5" name="Rectangle 8"/>
          <p:cNvSpPr>
            <a:spLocks noGrp="1"/>
          </p:cNvSpPr>
          <p:nvPr>
            <p:ph type="body" sz="quarter" idx="23" hasCustomPrompt="1"/>
          </p:nvPr>
        </p:nvSpPr>
        <p:spPr>
          <a:xfrm>
            <a:off x="5888736" y="3319272"/>
            <a:ext cx="5287264"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6" name="Rectangle 11"/>
          <p:cNvSpPr>
            <a:spLocks noGrp="1"/>
          </p:cNvSpPr>
          <p:nvPr>
            <p:ph sz="quarter" idx="24"/>
          </p:nvPr>
        </p:nvSpPr>
        <p:spPr>
          <a:xfrm>
            <a:off x="5888736" y="3547872"/>
            <a:ext cx="5287264"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7" name="Rectangle 17"/>
          <p:cNvSpPr>
            <a:spLocks noGrp="1"/>
          </p:cNvSpPr>
          <p:nvPr>
            <p:ph type="dt" sz="half" idx="25"/>
          </p:nvPr>
        </p:nvSpPr>
        <p:spPr>
          <a:xfrm>
            <a:off x="9347200" y="76200"/>
            <a:ext cx="1828800" cy="228600"/>
          </a:xfrm>
          <a:prstGeom prst="rect">
            <a:avLst/>
          </a:prstGeom>
        </p:spPr>
        <p:txBody>
          <a:bodyPr/>
          <a:lstStyle/>
          <a:p>
            <a:pPr algn="r"/>
            <a:endParaRPr kumimoji="0" lang="en-US" dirty="0"/>
          </a:p>
        </p:txBody>
      </p:sp>
      <p:sp>
        <p:nvSpPr>
          <p:cNvPr id="18" name="Rectangle 18"/>
          <p:cNvSpPr>
            <a:spLocks noGrp="1"/>
          </p:cNvSpPr>
          <p:nvPr>
            <p:ph type="sldNum" sz="quarter" idx="26"/>
          </p:nvPr>
        </p:nvSpPr>
        <p:spPr/>
        <p:txBody>
          <a:bodyPr/>
          <a:lstStyle/>
          <a:p>
            <a:pPr algn="r"/>
            <a:fld id="{256D3EEF-DE4E-429D-8EC4-DDC531AFF587}" type="slidenum">
              <a:rPr kumimoji="0" lang="en-US" sz="1000" smtClean="0"/>
              <a:pPr algn="r"/>
              <a:t>‹#›</a:t>
            </a:fld>
            <a:endParaRPr kumimoji="0" lang="en-US" dirty="0"/>
          </a:p>
        </p:txBody>
      </p:sp>
      <p:sp>
        <p:nvSpPr>
          <p:cNvPr id="23" name="Rectangle 23"/>
          <p:cNvSpPr>
            <a:spLocks noGrp="1"/>
          </p:cNvSpPr>
          <p:nvPr>
            <p:ph type="ftr" sz="quarter" idx="27"/>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2327970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a:xfrm>
            <a:off x="11480800" y="381000"/>
            <a:ext cx="711200" cy="5867400"/>
          </a:xfrm>
          <a:prstGeom prst="rect">
            <a:avLst/>
          </a:prstGeom>
        </p:spPr>
        <p:txBody>
          <a:bodyPr/>
          <a:lstStyle/>
          <a:p>
            <a:pPr eaLnBrk="1" latinLnBrk="1" hangingPunct="1"/>
            <a:r>
              <a:rPr lang="en-US"/>
              <a:t>Click to edit Master title style</a:t>
            </a:r>
            <a:endParaRPr/>
          </a:p>
        </p:txBody>
      </p:sp>
      <p:sp>
        <p:nvSpPr>
          <p:cNvPr id="9" name="Rectangle 6"/>
          <p:cNvSpPr/>
          <p:nvPr/>
        </p:nvSpPr>
        <p:spPr>
          <a:xfrm>
            <a:off x="1828800" y="14478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8" name="Rectangle 6"/>
          <p:cNvSpPr/>
          <p:nvPr/>
        </p:nvSpPr>
        <p:spPr>
          <a:xfrm>
            <a:off x="1828800" y="38862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26" name="Rectangle 6"/>
          <p:cNvSpPr/>
          <p:nvPr/>
        </p:nvSpPr>
        <p:spPr>
          <a:xfrm>
            <a:off x="4673600" y="14478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25" name="Rectangle 6"/>
          <p:cNvSpPr/>
          <p:nvPr/>
        </p:nvSpPr>
        <p:spPr>
          <a:xfrm>
            <a:off x="4673600" y="38862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31" name="Rectangle 6"/>
          <p:cNvSpPr/>
          <p:nvPr/>
        </p:nvSpPr>
        <p:spPr>
          <a:xfrm>
            <a:off x="7518400" y="14478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3" name="Rectangle 6"/>
          <p:cNvSpPr/>
          <p:nvPr/>
        </p:nvSpPr>
        <p:spPr>
          <a:xfrm>
            <a:off x="7518400" y="3886200"/>
            <a:ext cx="22352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24" name="Rectangle 10"/>
          <p:cNvSpPr>
            <a:spLocks noGrp="1"/>
          </p:cNvSpPr>
          <p:nvPr>
            <p:ph type="pic" sz="quarter" idx="13" hasCustomPrompt="1"/>
          </p:nvPr>
        </p:nvSpPr>
        <p:spPr>
          <a:xfrm>
            <a:off x="2032000" y="1600200"/>
            <a:ext cx="1828800" cy="685800"/>
          </a:xfrm>
        </p:spPr>
        <p:txBody>
          <a:bodyPr/>
          <a:lstStyle/>
          <a:p>
            <a:r>
              <a:rPr kumimoji="0" lang="en-US" dirty="0"/>
              <a:t>Company</a:t>
            </a:r>
            <a:r>
              <a:rPr kumimoji="0" lang="en-US" baseline="0" dirty="0"/>
              <a:t> Logo</a:t>
            </a:r>
            <a:endParaRPr kumimoji="0" lang="en-US" dirty="0"/>
          </a:p>
        </p:txBody>
      </p:sp>
      <p:sp>
        <p:nvSpPr>
          <p:cNvPr id="19" name="Rectangle 10"/>
          <p:cNvSpPr>
            <a:spLocks noGrp="1"/>
          </p:cNvSpPr>
          <p:nvPr>
            <p:ph type="pic" sz="quarter" idx="29" hasCustomPrompt="1"/>
          </p:nvPr>
        </p:nvSpPr>
        <p:spPr>
          <a:xfrm>
            <a:off x="2032000" y="4038600"/>
            <a:ext cx="1828800" cy="685800"/>
          </a:xfrm>
        </p:spPr>
        <p:txBody>
          <a:bodyPr/>
          <a:lstStyle/>
          <a:p>
            <a:r>
              <a:rPr kumimoji="0" lang="en-US" dirty="0"/>
              <a:t>Company</a:t>
            </a:r>
            <a:r>
              <a:rPr kumimoji="0" lang="en-US" baseline="0" dirty="0"/>
              <a:t> Logo</a:t>
            </a:r>
            <a:endParaRPr kumimoji="0" lang="en-US" dirty="0"/>
          </a:p>
        </p:txBody>
      </p:sp>
      <p:sp>
        <p:nvSpPr>
          <p:cNvPr id="27" name="Rectangle 10"/>
          <p:cNvSpPr>
            <a:spLocks noGrp="1"/>
          </p:cNvSpPr>
          <p:nvPr>
            <p:ph type="pic" sz="quarter" idx="17" hasCustomPrompt="1"/>
          </p:nvPr>
        </p:nvSpPr>
        <p:spPr>
          <a:xfrm>
            <a:off x="4876800" y="1600200"/>
            <a:ext cx="1828800" cy="685800"/>
          </a:xfrm>
        </p:spPr>
        <p:txBody>
          <a:bodyPr/>
          <a:lstStyle/>
          <a:p>
            <a:r>
              <a:rPr kumimoji="0" lang="en-US" dirty="0"/>
              <a:t>Company</a:t>
            </a:r>
            <a:r>
              <a:rPr kumimoji="0" lang="en-US" baseline="0" dirty="0"/>
              <a:t> Logo</a:t>
            </a:r>
            <a:endParaRPr kumimoji="0" lang="en-US" dirty="0"/>
          </a:p>
        </p:txBody>
      </p:sp>
      <p:sp>
        <p:nvSpPr>
          <p:cNvPr id="11" name="Rectangle 10"/>
          <p:cNvSpPr>
            <a:spLocks noGrp="1"/>
          </p:cNvSpPr>
          <p:nvPr>
            <p:ph type="pic" sz="quarter" idx="30" hasCustomPrompt="1"/>
          </p:nvPr>
        </p:nvSpPr>
        <p:spPr>
          <a:xfrm>
            <a:off x="4876800" y="4038600"/>
            <a:ext cx="1828800" cy="685800"/>
          </a:xfrm>
        </p:spPr>
        <p:txBody>
          <a:bodyPr/>
          <a:lstStyle/>
          <a:p>
            <a:r>
              <a:rPr kumimoji="0" lang="en-US" dirty="0"/>
              <a:t>Company</a:t>
            </a:r>
            <a:r>
              <a:rPr kumimoji="0" lang="en-US" baseline="0" dirty="0"/>
              <a:t> Logo</a:t>
            </a:r>
            <a:endParaRPr kumimoji="0" lang="en-US" dirty="0"/>
          </a:p>
        </p:txBody>
      </p:sp>
      <p:sp>
        <p:nvSpPr>
          <p:cNvPr id="4" name="Rectangle 10"/>
          <p:cNvSpPr>
            <a:spLocks noGrp="1"/>
          </p:cNvSpPr>
          <p:nvPr>
            <p:ph type="pic" sz="quarter" idx="21" hasCustomPrompt="1"/>
          </p:nvPr>
        </p:nvSpPr>
        <p:spPr>
          <a:xfrm>
            <a:off x="7721600" y="1600200"/>
            <a:ext cx="1828800" cy="685800"/>
          </a:xfrm>
        </p:spPr>
        <p:txBody>
          <a:bodyPr/>
          <a:lstStyle/>
          <a:p>
            <a:r>
              <a:rPr kumimoji="0" lang="en-US" dirty="0"/>
              <a:t>Company</a:t>
            </a:r>
            <a:r>
              <a:rPr kumimoji="0" lang="en-US" baseline="0" dirty="0"/>
              <a:t> Logo</a:t>
            </a:r>
            <a:endParaRPr kumimoji="0" lang="en-US" dirty="0"/>
          </a:p>
        </p:txBody>
      </p:sp>
      <p:sp>
        <p:nvSpPr>
          <p:cNvPr id="15" name="Rectangle 10"/>
          <p:cNvSpPr>
            <a:spLocks noGrp="1"/>
          </p:cNvSpPr>
          <p:nvPr>
            <p:ph type="pic" sz="quarter" idx="31" hasCustomPrompt="1"/>
          </p:nvPr>
        </p:nvSpPr>
        <p:spPr>
          <a:xfrm>
            <a:off x="7721600" y="4038600"/>
            <a:ext cx="1828800" cy="685800"/>
          </a:xfrm>
        </p:spPr>
        <p:txBody>
          <a:bodyPr/>
          <a:lstStyle/>
          <a:p>
            <a:r>
              <a:rPr kumimoji="0" lang="en-US" dirty="0"/>
              <a:t>Company</a:t>
            </a:r>
            <a:r>
              <a:rPr kumimoji="0" lang="en-US" baseline="0" dirty="0"/>
              <a:t> Logo</a:t>
            </a:r>
            <a:endParaRPr kumimoji="0" lang="en-US" dirty="0"/>
          </a:p>
        </p:txBody>
      </p:sp>
      <p:sp>
        <p:nvSpPr>
          <p:cNvPr id="7" name="Rectangle 12"/>
          <p:cNvSpPr>
            <a:spLocks noGrp="1"/>
          </p:cNvSpPr>
          <p:nvPr>
            <p:ph type="body" sz="quarter" idx="14" hasCustomPrompt="1"/>
          </p:nvPr>
        </p:nvSpPr>
        <p:spPr>
          <a:xfrm>
            <a:off x="2032000" y="2895600"/>
            <a:ext cx="1828800" cy="304800"/>
          </a:xfrm>
        </p:spPr>
        <p:txBody>
          <a:bodyPr anchor="ctr"/>
          <a:lstStyle>
            <a:lvl1pPr algn="ctr" eaLnBrk="1" latinLnBrk="0" hangingPunct="1">
              <a:defRPr kumimoji="0" b="1"/>
            </a:lvl1pPr>
            <a:extLst/>
          </a:lstStyle>
          <a:p>
            <a:pPr lvl="0"/>
            <a:r>
              <a:rPr kumimoji="0" lang="en-US" dirty="0"/>
              <a:t>Amount</a:t>
            </a:r>
          </a:p>
        </p:txBody>
      </p:sp>
      <p:sp>
        <p:nvSpPr>
          <p:cNvPr id="28" name="Rectangle 12"/>
          <p:cNvSpPr>
            <a:spLocks noGrp="1"/>
          </p:cNvSpPr>
          <p:nvPr>
            <p:ph type="body" sz="quarter" idx="33" hasCustomPrompt="1"/>
          </p:nvPr>
        </p:nvSpPr>
        <p:spPr>
          <a:xfrm>
            <a:off x="2032000" y="5334000"/>
            <a:ext cx="1828800" cy="304800"/>
          </a:xfrm>
        </p:spPr>
        <p:txBody>
          <a:bodyPr anchor="ctr"/>
          <a:lstStyle>
            <a:lvl1pPr algn="ctr" eaLnBrk="1" latinLnBrk="0" hangingPunct="1">
              <a:defRPr kumimoji="0" b="1"/>
            </a:lvl1pPr>
            <a:extLst/>
          </a:lstStyle>
          <a:p>
            <a:pPr lvl="0"/>
            <a:r>
              <a:rPr kumimoji="0" lang="en-US" dirty="0"/>
              <a:t>Amount</a:t>
            </a:r>
          </a:p>
        </p:txBody>
      </p:sp>
      <p:sp>
        <p:nvSpPr>
          <p:cNvPr id="30" name="Rectangle 12"/>
          <p:cNvSpPr>
            <a:spLocks noGrp="1"/>
          </p:cNvSpPr>
          <p:nvPr>
            <p:ph type="body" sz="quarter" idx="18" hasCustomPrompt="1"/>
          </p:nvPr>
        </p:nvSpPr>
        <p:spPr>
          <a:xfrm>
            <a:off x="4876800" y="2895600"/>
            <a:ext cx="1828800" cy="304800"/>
          </a:xfrm>
        </p:spPr>
        <p:txBody>
          <a:bodyPr anchor="ctr"/>
          <a:lstStyle>
            <a:lvl1pPr algn="ctr" eaLnBrk="1" latinLnBrk="0" hangingPunct="1">
              <a:defRPr kumimoji="0" b="1"/>
            </a:lvl1pPr>
            <a:extLst/>
          </a:lstStyle>
          <a:p>
            <a:pPr lvl="0"/>
            <a:r>
              <a:rPr kumimoji="0" lang="en-US" dirty="0"/>
              <a:t>Amount</a:t>
            </a:r>
          </a:p>
        </p:txBody>
      </p:sp>
      <p:sp>
        <p:nvSpPr>
          <p:cNvPr id="13" name="Rectangle 12"/>
          <p:cNvSpPr>
            <a:spLocks noGrp="1"/>
          </p:cNvSpPr>
          <p:nvPr>
            <p:ph type="body" sz="quarter" idx="34" hasCustomPrompt="1"/>
          </p:nvPr>
        </p:nvSpPr>
        <p:spPr>
          <a:xfrm>
            <a:off x="4876800" y="5334000"/>
            <a:ext cx="1828800" cy="304800"/>
          </a:xfrm>
        </p:spPr>
        <p:txBody>
          <a:bodyPr anchor="ctr"/>
          <a:lstStyle>
            <a:lvl1pPr algn="ctr" eaLnBrk="1" latinLnBrk="0" hangingPunct="1">
              <a:defRPr kumimoji="0" b="1"/>
            </a:lvl1pPr>
            <a:extLst/>
          </a:lstStyle>
          <a:p>
            <a:pPr lvl="0"/>
            <a:r>
              <a:rPr kumimoji="0" lang="en-US" dirty="0"/>
              <a:t>Amount</a:t>
            </a:r>
          </a:p>
        </p:txBody>
      </p:sp>
      <p:sp>
        <p:nvSpPr>
          <p:cNvPr id="14" name="Rectangle 12"/>
          <p:cNvSpPr>
            <a:spLocks noGrp="1"/>
          </p:cNvSpPr>
          <p:nvPr>
            <p:ph type="body" sz="quarter" idx="22" hasCustomPrompt="1"/>
          </p:nvPr>
        </p:nvSpPr>
        <p:spPr>
          <a:xfrm>
            <a:off x="7721600" y="2895600"/>
            <a:ext cx="1828800" cy="304800"/>
          </a:xfrm>
        </p:spPr>
        <p:txBody>
          <a:bodyPr anchor="ctr"/>
          <a:lstStyle>
            <a:lvl1pPr algn="ctr" eaLnBrk="1" latinLnBrk="0" hangingPunct="1">
              <a:defRPr kumimoji="0" b="1"/>
            </a:lvl1pPr>
            <a:extLst/>
          </a:lstStyle>
          <a:p>
            <a:pPr lvl="0"/>
            <a:r>
              <a:rPr kumimoji="0" lang="en-US" dirty="0"/>
              <a:t>Amount</a:t>
            </a:r>
          </a:p>
        </p:txBody>
      </p:sp>
      <p:sp>
        <p:nvSpPr>
          <p:cNvPr id="2" name="Rectangle 12"/>
          <p:cNvSpPr>
            <a:spLocks noGrp="1"/>
          </p:cNvSpPr>
          <p:nvPr>
            <p:ph type="body" sz="quarter" idx="35" hasCustomPrompt="1"/>
          </p:nvPr>
        </p:nvSpPr>
        <p:spPr>
          <a:xfrm>
            <a:off x="7721600" y="5334000"/>
            <a:ext cx="1828800" cy="304800"/>
          </a:xfrm>
        </p:spPr>
        <p:txBody>
          <a:bodyPr anchor="ctr"/>
          <a:lstStyle>
            <a:lvl1pPr algn="ctr" eaLnBrk="1" latinLnBrk="0" hangingPunct="1">
              <a:defRPr kumimoji="0" b="1"/>
            </a:lvl1pPr>
            <a:extLst/>
          </a:lstStyle>
          <a:p>
            <a:pPr lvl="0"/>
            <a:r>
              <a:rPr kumimoji="0" lang="en-US" dirty="0"/>
              <a:t>Amount</a:t>
            </a:r>
          </a:p>
        </p:txBody>
      </p:sp>
      <p:sp>
        <p:nvSpPr>
          <p:cNvPr id="44" name="Rectangle 11"/>
          <p:cNvSpPr>
            <a:spLocks noGrp="1"/>
          </p:cNvSpPr>
          <p:nvPr>
            <p:ph type="body" sz="quarter" idx="15" hasCustomPrompt="1"/>
          </p:nvPr>
        </p:nvSpPr>
        <p:spPr>
          <a:xfrm>
            <a:off x="2032000" y="32004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5" name="Rectangle 11"/>
          <p:cNvSpPr>
            <a:spLocks noGrp="1"/>
          </p:cNvSpPr>
          <p:nvPr>
            <p:ph type="body" sz="quarter" idx="37" hasCustomPrompt="1"/>
          </p:nvPr>
        </p:nvSpPr>
        <p:spPr>
          <a:xfrm>
            <a:off x="2032000" y="56388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4" name="Rectangle 11"/>
          <p:cNvSpPr>
            <a:spLocks noGrp="1"/>
          </p:cNvSpPr>
          <p:nvPr>
            <p:ph type="body" sz="quarter" idx="19" hasCustomPrompt="1"/>
          </p:nvPr>
        </p:nvSpPr>
        <p:spPr>
          <a:xfrm>
            <a:off x="4876800" y="32004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40" name="Rectangle 11"/>
          <p:cNvSpPr>
            <a:spLocks noGrp="1"/>
          </p:cNvSpPr>
          <p:nvPr>
            <p:ph type="body" sz="quarter" idx="38" hasCustomPrompt="1"/>
          </p:nvPr>
        </p:nvSpPr>
        <p:spPr>
          <a:xfrm>
            <a:off x="4876800" y="56388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8" name="Rectangle 11"/>
          <p:cNvSpPr>
            <a:spLocks noGrp="1"/>
          </p:cNvSpPr>
          <p:nvPr>
            <p:ph type="body" sz="quarter" idx="23" hasCustomPrompt="1"/>
          </p:nvPr>
        </p:nvSpPr>
        <p:spPr>
          <a:xfrm>
            <a:off x="7721600" y="32004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3" name="Rectangle 11"/>
          <p:cNvSpPr>
            <a:spLocks noGrp="1"/>
          </p:cNvSpPr>
          <p:nvPr>
            <p:ph type="body" sz="quarter" idx="39" hasCustomPrompt="1"/>
          </p:nvPr>
        </p:nvSpPr>
        <p:spPr>
          <a:xfrm>
            <a:off x="7721600" y="5638800"/>
            <a:ext cx="18288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5" name="Rectangle 14"/>
          <p:cNvSpPr>
            <a:spLocks noGrp="1"/>
          </p:cNvSpPr>
          <p:nvPr>
            <p:ph type="body" sz="quarter" idx="16" hasCustomPrompt="1"/>
          </p:nvPr>
        </p:nvSpPr>
        <p:spPr>
          <a:xfrm>
            <a:off x="2032000" y="22860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56" name="Rectangle 14"/>
          <p:cNvSpPr>
            <a:spLocks noGrp="1"/>
          </p:cNvSpPr>
          <p:nvPr>
            <p:ph type="body" sz="quarter" idx="41" hasCustomPrompt="1"/>
          </p:nvPr>
        </p:nvSpPr>
        <p:spPr>
          <a:xfrm>
            <a:off x="2032000" y="47244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62" name="Rectangle 14"/>
          <p:cNvSpPr>
            <a:spLocks noGrp="1"/>
          </p:cNvSpPr>
          <p:nvPr>
            <p:ph type="body" sz="quarter" idx="20" hasCustomPrompt="1"/>
          </p:nvPr>
        </p:nvSpPr>
        <p:spPr>
          <a:xfrm>
            <a:off x="4876800" y="22860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37" name="Rectangle 14"/>
          <p:cNvSpPr>
            <a:spLocks noGrp="1"/>
          </p:cNvSpPr>
          <p:nvPr>
            <p:ph type="body" sz="quarter" idx="42" hasCustomPrompt="1"/>
          </p:nvPr>
        </p:nvSpPr>
        <p:spPr>
          <a:xfrm>
            <a:off x="4876800" y="47244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41" name="Rectangle 14"/>
          <p:cNvSpPr>
            <a:spLocks noGrp="1"/>
          </p:cNvSpPr>
          <p:nvPr>
            <p:ph type="body" sz="quarter" idx="24" hasCustomPrompt="1"/>
          </p:nvPr>
        </p:nvSpPr>
        <p:spPr>
          <a:xfrm>
            <a:off x="7721600" y="22860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52" name="Rectangle 14"/>
          <p:cNvSpPr>
            <a:spLocks noGrp="1"/>
          </p:cNvSpPr>
          <p:nvPr>
            <p:ph type="body" sz="quarter" idx="43" hasCustomPrompt="1"/>
          </p:nvPr>
        </p:nvSpPr>
        <p:spPr>
          <a:xfrm>
            <a:off x="7721600" y="4724400"/>
            <a:ext cx="1828800" cy="609600"/>
          </a:xfrm>
        </p:spPr>
        <p:txBody>
          <a:bodyPr anchor="ctr"/>
          <a:lstStyle>
            <a:lvl1pPr algn="ctr" eaLnBrk="1" latinLnBrk="0" hangingPunct="1">
              <a:defRPr kumimoji="0" sz="800"/>
            </a:lvl1pPr>
            <a:extLst/>
          </a:lstStyle>
          <a:p>
            <a:pPr lvl="0"/>
            <a:r>
              <a:rPr kumimoji="0" lang="en-US" dirty="0"/>
              <a:t>Description</a:t>
            </a:r>
          </a:p>
        </p:txBody>
      </p:sp>
      <p:sp>
        <p:nvSpPr>
          <p:cNvPr id="39" name="Rectangle 51"/>
          <p:cNvSpPr>
            <a:spLocks noGrp="1"/>
          </p:cNvSpPr>
          <p:nvPr>
            <p:ph type="body" sz="quarter" idx="46"/>
          </p:nvPr>
        </p:nvSpPr>
        <p:spPr>
          <a:xfrm>
            <a:off x="406400" y="381000"/>
            <a:ext cx="10769600" cy="838200"/>
          </a:xfrm>
        </p:spPr>
        <p:txBody>
          <a:bodyPr/>
          <a:lstStyle>
            <a:lvl1pPr eaLnBrk="1" latinLnBrk="0" hangingPunct="1">
              <a:defRPr kumimoji="0" sz="1200"/>
            </a:lvl1pPr>
            <a:extLst/>
          </a:lstStyle>
          <a:p>
            <a:pPr lvl="0" eaLnBrk="1" latinLnBrk="1" hangingPunct="1"/>
            <a:r>
              <a:rPr lang="en-US"/>
              <a:t>Click to edit Master text styles</a:t>
            </a:r>
          </a:p>
        </p:txBody>
      </p:sp>
      <p:sp>
        <p:nvSpPr>
          <p:cNvPr id="42" name="Rectangle 42"/>
          <p:cNvSpPr>
            <a:spLocks noGrp="1"/>
          </p:cNvSpPr>
          <p:nvPr>
            <p:ph type="dt" sz="half" idx="47"/>
          </p:nvPr>
        </p:nvSpPr>
        <p:spPr>
          <a:xfrm>
            <a:off x="9347200" y="76200"/>
            <a:ext cx="1828800" cy="228600"/>
          </a:xfrm>
          <a:prstGeom prst="rect">
            <a:avLst/>
          </a:prstGeom>
        </p:spPr>
        <p:txBody>
          <a:bodyPr/>
          <a:lstStyle/>
          <a:p>
            <a:pPr algn="r"/>
            <a:endParaRPr kumimoji="0" lang="en-US" dirty="0"/>
          </a:p>
        </p:txBody>
      </p:sp>
      <p:sp>
        <p:nvSpPr>
          <p:cNvPr id="43" name="Rectangle 43"/>
          <p:cNvSpPr>
            <a:spLocks noGrp="1"/>
          </p:cNvSpPr>
          <p:nvPr>
            <p:ph type="sldNum" sz="quarter" idx="48"/>
          </p:nvPr>
        </p:nvSpPr>
        <p:spPr/>
        <p:txBody>
          <a:bodyPr/>
          <a:lstStyle/>
          <a:p>
            <a:pPr algn="r"/>
            <a:fld id="{256D3EEF-DE4E-429D-8EC4-DDC531AFF587}" type="slidenum">
              <a:rPr kumimoji="0" lang="en-US" sz="1000" smtClean="0"/>
              <a:pPr algn="r"/>
              <a:t>‹#›</a:t>
            </a:fld>
            <a:endParaRPr kumimoji="0" lang="en-US" dirty="0"/>
          </a:p>
        </p:txBody>
      </p:sp>
      <p:sp>
        <p:nvSpPr>
          <p:cNvPr id="45" name="Rectangle 45"/>
          <p:cNvSpPr>
            <a:spLocks noGrp="1"/>
          </p:cNvSpPr>
          <p:nvPr>
            <p:ph type="ftr" sz="quarter" idx="49"/>
          </p:nvPr>
        </p:nvSpPr>
        <p:spPr>
          <a:xfrm>
            <a:off x="3119669" y="6477000"/>
            <a:ext cx="4978400" cy="304800"/>
          </a:xfrm>
          <a:prstGeom prst="rect">
            <a:avLst/>
          </a:prstGeom>
        </p:spPr>
        <p:txBody>
          <a:bodyPr/>
          <a:lstStyle/>
          <a:p>
            <a:r>
              <a:rPr kumimoji="0" lang="en-US"/>
              <a:t>Clinical Coding Education    clinicalcodingeducation.com</a:t>
            </a:r>
            <a:endParaRPr kumimoji="0" lang="en-US" dirty="0"/>
          </a:p>
        </p:txBody>
      </p:sp>
    </p:spTree>
    <p:extLst>
      <p:ext uri="{BB962C8B-B14F-4D97-AF65-F5344CB8AC3E}">
        <p14:creationId xmlns:p14="http://schemas.microsoft.com/office/powerpoint/2010/main" val="3902958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pPr eaLnBrk="1" latinLnBrk="1" hangingPunct="1"/>
            <a:r>
              <a:rPr lang="en-US"/>
              <a:t>Click to edit Master title style</a:t>
            </a:r>
            <a:endParaRPr/>
          </a:p>
        </p:txBody>
      </p:sp>
      <p:sp>
        <p:nvSpPr>
          <p:cNvPr id="8" name="Rectangle 8"/>
          <p:cNvSpPr>
            <a:spLocks noGrp="1"/>
          </p:cNvSpPr>
          <p:nvPr>
            <p:ph type="body" sz="quarter" idx="13" hasCustomPrompt="1"/>
          </p:nvPr>
        </p:nvSpPr>
        <p:spPr>
          <a:xfrm>
            <a:off x="406400" y="381000"/>
            <a:ext cx="107696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1" name="Rectangle 11"/>
          <p:cNvSpPr>
            <a:spLocks noGrp="1"/>
          </p:cNvSpPr>
          <p:nvPr>
            <p:ph sz="quarter" idx="15"/>
          </p:nvPr>
        </p:nvSpPr>
        <p:spPr>
          <a:xfrm>
            <a:off x="406400" y="609600"/>
            <a:ext cx="10769600" cy="5638800"/>
          </a:xfrm>
        </p:spPr>
        <p:txBody>
          <a:bodyPr/>
          <a:lstStyle/>
          <a:p>
            <a:pPr lvl="0" eaLnBrk="1" latinLnBrk="1" hangingPunct="1"/>
            <a:r>
              <a:rPr lang="en-US" dirty="0"/>
              <a:t>Click to edit Master text styles</a:t>
            </a:r>
          </a:p>
          <a:p>
            <a:pPr lvl="1" eaLnBrk="1" latinLnBrk="1" hangingPunct="1"/>
            <a:r>
              <a:rPr lang="en-US" dirty="0"/>
              <a:t>Second level</a:t>
            </a:r>
          </a:p>
          <a:p>
            <a:pPr lvl="2" eaLnBrk="1" latinLnBrk="1" hangingPunct="1"/>
            <a:r>
              <a:rPr lang="en-US" dirty="0"/>
              <a:t>Third level</a:t>
            </a:r>
          </a:p>
          <a:p>
            <a:pPr lvl="3" eaLnBrk="1" latinLnBrk="1" hangingPunct="1"/>
            <a:r>
              <a:rPr lang="en-US" dirty="0"/>
              <a:t>Fourth level</a:t>
            </a:r>
          </a:p>
          <a:p>
            <a:pPr lvl="4" eaLnBrk="1" latinLnBrk="1" hangingPunct="1"/>
            <a:r>
              <a:rPr lang="en-US" dirty="0"/>
              <a:t>Fifth level</a:t>
            </a:r>
            <a:endParaRPr dirty="0"/>
          </a:p>
        </p:txBody>
      </p:sp>
      <p:sp>
        <p:nvSpPr>
          <p:cNvPr id="10" name="Rectangle 10"/>
          <p:cNvSpPr>
            <a:spLocks noGrp="1"/>
          </p:cNvSpPr>
          <p:nvPr>
            <p:ph type="sldNum" sz="quarter" idx="17"/>
          </p:nvPr>
        </p:nvSpPr>
        <p:spPr/>
        <p:txBody>
          <a:bodyPr/>
          <a:lstStyle/>
          <a:p>
            <a:r>
              <a:rPr lang="en-US" dirty="0">
                <a:solidFill>
                  <a:srgbClr val="262626"/>
                </a:solidFill>
              </a:rPr>
              <a:t>© 2014</a:t>
            </a:r>
          </a:p>
        </p:txBody>
      </p:sp>
      <p:sp>
        <p:nvSpPr>
          <p:cNvPr id="12" name="Rectangle 12"/>
          <p:cNvSpPr>
            <a:spLocks noGrp="1"/>
          </p:cNvSpPr>
          <p:nvPr>
            <p:ph type="ftr" sz="quarter" idx="18"/>
          </p:nvPr>
        </p:nvSpPr>
        <p:spPr/>
        <p:txBody>
          <a:bodyPr/>
          <a:lstStyle/>
          <a:p>
            <a:r>
              <a:rPr lang="en-US"/>
              <a:t>‹#›                             </a:t>
            </a:r>
            <a:endParaRPr lang="en-US" dirty="0"/>
          </a:p>
        </p:txBody>
      </p:sp>
      <p:pic>
        <p:nvPicPr>
          <p:cNvPr id="9" name="Picture 8" descr="7.gif"/>
          <p:cNvPicPr>
            <a:picLocks noChangeAspect="1"/>
          </p:cNvPicPr>
          <p:nvPr userDrawn="1"/>
        </p:nvPicPr>
        <p:blipFill>
          <a:blip r:embed="rId2" cstate="print"/>
          <a:stretch>
            <a:fillRect/>
          </a:stretch>
        </p:blipFill>
        <p:spPr>
          <a:xfrm>
            <a:off x="121920" y="5943600"/>
            <a:ext cx="1219200" cy="914400"/>
          </a:xfrm>
          <a:prstGeom prst="rect">
            <a:avLst/>
          </a:prstGeom>
        </p:spPr>
      </p:pic>
    </p:spTree>
    <p:extLst>
      <p:ext uri="{BB962C8B-B14F-4D97-AF65-F5344CB8AC3E}">
        <p14:creationId xmlns:p14="http://schemas.microsoft.com/office/powerpoint/2010/main" val="840049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5307-E75A-503D-E3B1-00D12C8B52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E473842-ED8A-0F0D-E80B-189352D9F4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7C09CC-18CD-02A2-D2F8-745975BEA3AD}"/>
              </a:ext>
            </a:extLst>
          </p:cNvPr>
          <p:cNvSpPr>
            <a:spLocks noGrp="1"/>
          </p:cNvSpPr>
          <p:nvPr>
            <p:ph type="dt" sz="half" idx="10"/>
          </p:nvPr>
        </p:nvSpPr>
        <p:spPr/>
        <p:txBody>
          <a:bodyPr/>
          <a:lstStyle/>
          <a:p>
            <a:fld id="{F8667591-0FAC-4E4E-AEF1-F3F55CF2386D}" type="datetimeFigureOut">
              <a:rPr lang="en-AU" smtClean="0"/>
              <a:t>28/11/2024</a:t>
            </a:fld>
            <a:endParaRPr lang="en-AU"/>
          </a:p>
        </p:txBody>
      </p:sp>
      <p:sp>
        <p:nvSpPr>
          <p:cNvPr id="5" name="Footer Placeholder 4">
            <a:extLst>
              <a:ext uri="{FF2B5EF4-FFF2-40B4-BE49-F238E27FC236}">
                <a16:creationId xmlns:a16="http://schemas.microsoft.com/office/drawing/2014/main" id="{CC17396D-E800-5F60-7936-A528D3D6736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364A27-8346-2BE9-9B23-0CCB1272E6A0}"/>
              </a:ext>
            </a:extLst>
          </p:cNvPr>
          <p:cNvSpPr>
            <a:spLocks noGrp="1"/>
          </p:cNvSpPr>
          <p:nvPr>
            <p:ph type="sldNum" sz="quarter" idx="12"/>
          </p:nvPr>
        </p:nvSpPr>
        <p:spPr/>
        <p:txBody>
          <a:bodyPr/>
          <a:lstStyle/>
          <a:p>
            <a:fld id="{4CA3D803-59E6-4668-909A-3827389101D1}" type="slidenum">
              <a:rPr lang="en-AU" smtClean="0"/>
              <a:t>‹#›</a:t>
            </a:fld>
            <a:endParaRPr lang="en-AU"/>
          </a:p>
        </p:txBody>
      </p:sp>
    </p:spTree>
    <p:extLst>
      <p:ext uri="{BB962C8B-B14F-4D97-AF65-F5344CB8AC3E}">
        <p14:creationId xmlns:p14="http://schemas.microsoft.com/office/powerpoint/2010/main" val="3854519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616F-34A1-0C43-04A0-4C7C732D32A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16FD899-1310-4D6D-E357-5C65A2515B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36DB620-F879-55C4-3C1A-913CE1A7EF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30A264D-2078-2548-97D7-2C2C5F133E4D}"/>
              </a:ext>
            </a:extLst>
          </p:cNvPr>
          <p:cNvSpPr>
            <a:spLocks noGrp="1"/>
          </p:cNvSpPr>
          <p:nvPr>
            <p:ph type="dt" sz="half" idx="10"/>
          </p:nvPr>
        </p:nvSpPr>
        <p:spPr/>
        <p:txBody>
          <a:bodyPr/>
          <a:lstStyle/>
          <a:p>
            <a:fld id="{F8667591-0FAC-4E4E-AEF1-F3F55CF2386D}" type="datetimeFigureOut">
              <a:rPr lang="en-AU" smtClean="0"/>
              <a:t>28/11/2024</a:t>
            </a:fld>
            <a:endParaRPr lang="en-AU"/>
          </a:p>
        </p:txBody>
      </p:sp>
      <p:sp>
        <p:nvSpPr>
          <p:cNvPr id="6" name="Footer Placeholder 5">
            <a:extLst>
              <a:ext uri="{FF2B5EF4-FFF2-40B4-BE49-F238E27FC236}">
                <a16:creationId xmlns:a16="http://schemas.microsoft.com/office/drawing/2014/main" id="{A0DC4FA6-CFE2-A028-6341-6D5DE2E6B06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1346A10-087A-071F-FF6E-68192C5D39CB}"/>
              </a:ext>
            </a:extLst>
          </p:cNvPr>
          <p:cNvSpPr>
            <a:spLocks noGrp="1"/>
          </p:cNvSpPr>
          <p:nvPr>
            <p:ph type="sldNum" sz="quarter" idx="12"/>
          </p:nvPr>
        </p:nvSpPr>
        <p:spPr/>
        <p:txBody>
          <a:bodyPr/>
          <a:lstStyle/>
          <a:p>
            <a:fld id="{4CA3D803-59E6-4668-909A-3827389101D1}" type="slidenum">
              <a:rPr lang="en-AU" smtClean="0"/>
              <a:t>‹#›</a:t>
            </a:fld>
            <a:endParaRPr lang="en-AU"/>
          </a:p>
        </p:txBody>
      </p:sp>
    </p:spTree>
    <p:extLst>
      <p:ext uri="{BB962C8B-B14F-4D97-AF65-F5344CB8AC3E}">
        <p14:creationId xmlns:p14="http://schemas.microsoft.com/office/powerpoint/2010/main" val="401474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5355-05B5-0EE8-7039-71D8C8FC24E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AAD4CD8-0D90-76B3-180A-4436321FBB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D87ACC-816A-77EE-CF97-FB515508A0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1D28D4C-E371-8103-BC46-9F08ECDE7A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459E-2717-6A24-A161-6F6BD51EEA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6716012-DD8C-837A-A99B-EFB833B02E73}"/>
              </a:ext>
            </a:extLst>
          </p:cNvPr>
          <p:cNvSpPr>
            <a:spLocks noGrp="1"/>
          </p:cNvSpPr>
          <p:nvPr>
            <p:ph type="dt" sz="half" idx="10"/>
          </p:nvPr>
        </p:nvSpPr>
        <p:spPr/>
        <p:txBody>
          <a:bodyPr/>
          <a:lstStyle/>
          <a:p>
            <a:fld id="{F8667591-0FAC-4E4E-AEF1-F3F55CF2386D}" type="datetimeFigureOut">
              <a:rPr lang="en-AU" smtClean="0"/>
              <a:t>28/11/2024</a:t>
            </a:fld>
            <a:endParaRPr lang="en-AU"/>
          </a:p>
        </p:txBody>
      </p:sp>
      <p:sp>
        <p:nvSpPr>
          <p:cNvPr id="8" name="Footer Placeholder 7">
            <a:extLst>
              <a:ext uri="{FF2B5EF4-FFF2-40B4-BE49-F238E27FC236}">
                <a16:creationId xmlns:a16="http://schemas.microsoft.com/office/drawing/2014/main" id="{44D94881-146F-E0EF-42D3-291CDED08A0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3ADD58C-D2AD-B895-15BA-1367442F00BE}"/>
              </a:ext>
            </a:extLst>
          </p:cNvPr>
          <p:cNvSpPr>
            <a:spLocks noGrp="1"/>
          </p:cNvSpPr>
          <p:nvPr>
            <p:ph type="sldNum" sz="quarter" idx="12"/>
          </p:nvPr>
        </p:nvSpPr>
        <p:spPr/>
        <p:txBody>
          <a:bodyPr/>
          <a:lstStyle/>
          <a:p>
            <a:fld id="{4CA3D803-59E6-4668-909A-3827389101D1}" type="slidenum">
              <a:rPr lang="en-AU" smtClean="0"/>
              <a:t>‹#›</a:t>
            </a:fld>
            <a:endParaRPr lang="en-AU"/>
          </a:p>
        </p:txBody>
      </p:sp>
    </p:spTree>
    <p:extLst>
      <p:ext uri="{BB962C8B-B14F-4D97-AF65-F5344CB8AC3E}">
        <p14:creationId xmlns:p14="http://schemas.microsoft.com/office/powerpoint/2010/main" val="255125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DD026-0917-13BF-FFC8-D21168BE6F2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7D76EDA-0981-8163-E81B-B53DF0A6A920}"/>
              </a:ext>
            </a:extLst>
          </p:cNvPr>
          <p:cNvSpPr>
            <a:spLocks noGrp="1"/>
          </p:cNvSpPr>
          <p:nvPr>
            <p:ph type="dt" sz="half" idx="10"/>
          </p:nvPr>
        </p:nvSpPr>
        <p:spPr/>
        <p:txBody>
          <a:bodyPr/>
          <a:lstStyle/>
          <a:p>
            <a:fld id="{F8667591-0FAC-4E4E-AEF1-F3F55CF2386D}" type="datetimeFigureOut">
              <a:rPr lang="en-AU" smtClean="0"/>
              <a:t>28/11/2024</a:t>
            </a:fld>
            <a:endParaRPr lang="en-AU"/>
          </a:p>
        </p:txBody>
      </p:sp>
      <p:sp>
        <p:nvSpPr>
          <p:cNvPr id="4" name="Footer Placeholder 3">
            <a:extLst>
              <a:ext uri="{FF2B5EF4-FFF2-40B4-BE49-F238E27FC236}">
                <a16:creationId xmlns:a16="http://schemas.microsoft.com/office/drawing/2014/main" id="{CC37F437-6419-0624-FF01-980E483ED1A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1559285-4FED-24C0-B581-ACE2985C79A2}"/>
              </a:ext>
            </a:extLst>
          </p:cNvPr>
          <p:cNvSpPr>
            <a:spLocks noGrp="1"/>
          </p:cNvSpPr>
          <p:nvPr>
            <p:ph type="sldNum" sz="quarter" idx="12"/>
          </p:nvPr>
        </p:nvSpPr>
        <p:spPr/>
        <p:txBody>
          <a:bodyPr/>
          <a:lstStyle/>
          <a:p>
            <a:fld id="{4CA3D803-59E6-4668-909A-3827389101D1}" type="slidenum">
              <a:rPr lang="en-AU" smtClean="0"/>
              <a:t>‹#›</a:t>
            </a:fld>
            <a:endParaRPr lang="en-AU"/>
          </a:p>
        </p:txBody>
      </p:sp>
    </p:spTree>
    <p:extLst>
      <p:ext uri="{BB962C8B-B14F-4D97-AF65-F5344CB8AC3E}">
        <p14:creationId xmlns:p14="http://schemas.microsoft.com/office/powerpoint/2010/main" val="264251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B76AC-5908-DC6A-C155-F1DCE7642D6A}"/>
              </a:ext>
            </a:extLst>
          </p:cNvPr>
          <p:cNvSpPr>
            <a:spLocks noGrp="1"/>
          </p:cNvSpPr>
          <p:nvPr>
            <p:ph type="dt" sz="half" idx="10"/>
          </p:nvPr>
        </p:nvSpPr>
        <p:spPr/>
        <p:txBody>
          <a:bodyPr/>
          <a:lstStyle/>
          <a:p>
            <a:fld id="{F8667591-0FAC-4E4E-AEF1-F3F55CF2386D}" type="datetimeFigureOut">
              <a:rPr lang="en-AU" smtClean="0"/>
              <a:t>28/11/2024</a:t>
            </a:fld>
            <a:endParaRPr lang="en-AU"/>
          </a:p>
        </p:txBody>
      </p:sp>
      <p:sp>
        <p:nvSpPr>
          <p:cNvPr id="3" name="Footer Placeholder 2">
            <a:extLst>
              <a:ext uri="{FF2B5EF4-FFF2-40B4-BE49-F238E27FC236}">
                <a16:creationId xmlns:a16="http://schemas.microsoft.com/office/drawing/2014/main" id="{2AE5A99C-6170-6F18-4D6C-CFBFF0F6B67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4FED457-C13D-B365-3BD8-1993017AB3C9}"/>
              </a:ext>
            </a:extLst>
          </p:cNvPr>
          <p:cNvSpPr>
            <a:spLocks noGrp="1"/>
          </p:cNvSpPr>
          <p:nvPr>
            <p:ph type="sldNum" sz="quarter" idx="12"/>
          </p:nvPr>
        </p:nvSpPr>
        <p:spPr/>
        <p:txBody>
          <a:bodyPr/>
          <a:lstStyle/>
          <a:p>
            <a:fld id="{4CA3D803-59E6-4668-909A-3827389101D1}" type="slidenum">
              <a:rPr lang="en-AU" smtClean="0"/>
              <a:t>‹#›</a:t>
            </a:fld>
            <a:endParaRPr lang="en-AU"/>
          </a:p>
        </p:txBody>
      </p:sp>
    </p:spTree>
    <p:extLst>
      <p:ext uri="{BB962C8B-B14F-4D97-AF65-F5344CB8AC3E}">
        <p14:creationId xmlns:p14="http://schemas.microsoft.com/office/powerpoint/2010/main" val="2364547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BE5C-BA7F-C19A-440A-05F919630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381EE32-E2C3-F338-CEA1-73646598FE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E78D482-FF04-EA6A-551E-509C221B0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C652FB-044D-C530-13C3-8C9839315011}"/>
              </a:ext>
            </a:extLst>
          </p:cNvPr>
          <p:cNvSpPr>
            <a:spLocks noGrp="1"/>
          </p:cNvSpPr>
          <p:nvPr>
            <p:ph type="dt" sz="half" idx="10"/>
          </p:nvPr>
        </p:nvSpPr>
        <p:spPr/>
        <p:txBody>
          <a:bodyPr/>
          <a:lstStyle/>
          <a:p>
            <a:fld id="{F8667591-0FAC-4E4E-AEF1-F3F55CF2386D}" type="datetimeFigureOut">
              <a:rPr lang="en-AU" smtClean="0"/>
              <a:t>28/11/2024</a:t>
            </a:fld>
            <a:endParaRPr lang="en-AU"/>
          </a:p>
        </p:txBody>
      </p:sp>
      <p:sp>
        <p:nvSpPr>
          <p:cNvPr id="6" name="Footer Placeholder 5">
            <a:extLst>
              <a:ext uri="{FF2B5EF4-FFF2-40B4-BE49-F238E27FC236}">
                <a16:creationId xmlns:a16="http://schemas.microsoft.com/office/drawing/2014/main" id="{B3CE1737-B3F9-3980-4668-3970A689E7F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9AFBB02-F2F1-A6E1-F21C-F629C7D07713}"/>
              </a:ext>
            </a:extLst>
          </p:cNvPr>
          <p:cNvSpPr>
            <a:spLocks noGrp="1"/>
          </p:cNvSpPr>
          <p:nvPr>
            <p:ph type="sldNum" sz="quarter" idx="12"/>
          </p:nvPr>
        </p:nvSpPr>
        <p:spPr/>
        <p:txBody>
          <a:bodyPr/>
          <a:lstStyle/>
          <a:p>
            <a:fld id="{4CA3D803-59E6-4668-909A-3827389101D1}" type="slidenum">
              <a:rPr lang="en-AU" smtClean="0"/>
              <a:t>‹#›</a:t>
            </a:fld>
            <a:endParaRPr lang="en-AU"/>
          </a:p>
        </p:txBody>
      </p:sp>
    </p:spTree>
    <p:extLst>
      <p:ext uri="{BB962C8B-B14F-4D97-AF65-F5344CB8AC3E}">
        <p14:creationId xmlns:p14="http://schemas.microsoft.com/office/powerpoint/2010/main" val="16475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3D1EA-5D5A-5622-D4FE-A49EB7CF87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56D70CA-62DE-EE96-C65B-6B26B6DF2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5DAACB-C0B5-6022-E34F-A5672A04C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3A8D0-DAB4-C463-9D69-C7D017F09B7C}"/>
              </a:ext>
            </a:extLst>
          </p:cNvPr>
          <p:cNvSpPr>
            <a:spLocks noGrp="1"/>
          </p:cNvSpPr>
          <p:nvPr>
            <p:ph type="dt" sz="half" idx="10"/>
          </p:nvPr>
        </p:nvSpPr>
        <p:spPr/>
        <p:txBody>
          <a:bodyPr/>
          <a:lstStyle/>
          <a:p>
            <a:fld id="{F8667591-0FAC-4E4E-AEF1-F3F55CF2386D}" type="datetimeFigureOut">
              <a:rPr lang="en-AU" smtClean="0"/>
              <a:t>28/11/2024</a:t>
            </a:fld>
            <a:endParaRPr lang="en-AU"/>
          </a:p>
        </p:txBody>
      </p:sp>
      <p:sp>
        <p:nvSpPr>
          <p:cNvPr id="6" name="Footer Placeholder 5">
            <a:extLst>
              <a:ext uri="{FF2B5EF4-FFF2-40B4-BE49-F238E27FC236}">
                <a16:creationId xmlns:a16="http://schemas.microsoft.com/office/drawing/2014/main" id="{959CBEBD-F0C3-EB68-99F3-A1B5B90BC0C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B2D568-8D11-0D02-C154-929F652C404C}"/>
              </a:ext>
            </a:extLst>
          </p:cNvPr>
          <p:cNvSpPr>
            <a:spLocks noGrp="1"/>
          </p:cNvSpPr>
          <p:nvPr>
            <p:ph type="sldNum" sz="quarter" idx="12"/>
          </p:nvPr>
        </p:nvSpPr>
        <p:spPr/>
        <p:txBody>
          <a:bodyPr/>
          <a:lstStyle/>
          <a:p>
            <a:fld id="{4CA3D803-59E6-4668-909A-3827389101D1}" type="slidenum">
              <a:rPr lang="en-AU" smtClean="0"/>
              <a:t>‹#›</a:t>
            </a:fld>
            <a:endParaRPr lang="en-AU"/>
          </a:p>
        </p:txBody>
      </p:sp>
    </p:spTree>
    <p:extLst>
      <p:ext uri="{BB962C8B-B14F-4D97-AF65-F5344CB8AC3E}">
        <p14:creationId xmlns:p14="http://schemas.microsoft.com/office/powerpoint/2010/main" val="105526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jp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2AF783-E2D0-1BD6-0F95-F5D3B3287C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F9FF903-5CDE-4C7A-95FC-B2A4697B9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B1FB898-6CDB-9F4C-D50A-0AF63AAD86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67591-0FAC-4E4E-AEF1-F3F55CF2386D}" type="datetimeFigureOut">
              <a:rPr lang="en-AU" smtClean="0"/>
              <a:t>28/11/2024</a:t>
            </a:fld>
            <a:endParaRPr lang="en-AU"/>
          </a:p>
        </p:txBody>
      </p:sp>
      <p:sp>
        <p:nvSpPr>
          <p:cNvPr id="5" name="Footer Placeholder 4">
            <a:extLst>
              <a:ext uri="{FF2B5EF4-FFF2-40B4-BE49-F238E27FC236}">
                <a16:creationId xmlns:a16="http://schemas.microsoft.com/office/drawing/2014/main" id="{CF1075F2-9D6B-C8BE-74B4-BF3EE11685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20EB970-2746-7DEB-712A-1508456AA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3D803-59E6-4668-909A-3827389101D1}" type="slidenum">
              <a:rPr lang="en-AU" smtClean="0"/>
              <a:t>‹#›</a:t>
            </a:fld>
            <a:endParaRPr lang="en-AU"/>
          </a:p>
        </p:txBody>
      </p:sp>
    </p:spTree>
    <p:extLst>
      <p:ext uri="{BB962C8B-B14F-4D97-AF65-F5344CB8AC3E}">
        <p14:creationId xmlns:p14="http://schemas.microsoft.com/office/powerpoint/2010/main" val="78958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480800" y="0"/>
            <a:ext cx="711200" cy="6858000"/>
          </a:xfrm>
          <a:prstGeom prst="rect">
            <a:avLst/>
          </a:prstGeom>
          <a:solidFill>
            <a:schemeClr val="accent1">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3" name="Rectangle 3"/>
          <p:cNvSpPr>
            <a:spLocks noGrp="1"/>
          </p:cNvSpPr>
          <p:nvPr>
            <p:ph type="body" idx="1"/>
          </p:nvPr>
        </p:nvSpPr>
        <p:spPr>
          <a:xfrm>
            <a:off x="406400" y="1222512"/>
            <a:ext cx="10769600" cy="5025887"/>
          </a:xfrm>
          <a:prstGeom prst="rect">
            <a:avLst/>
          </a:prstGeom>
        </p:spPr>
        <p:txBody>
          <a:bodyPr vert="horz">
            <a:normAutofit/>
          </a:bodyPr>
          <a:lstStyle/>
          <a:p>
            <a:pPr lvl="0" eaLnBrk="1" latinLnBrk="1" hangingPunct="1"/>
            <a:r>
              <a:rPr kumimoji="0" lang="en-US" dirty="0"/>
              <a:t>Click to edit Master text styles</a:t>
            </a:r>
          </a:p>
          <a:p>
            <a:pPr lvl="1" eaLnBrk="1" latinLnBrk="1" hangingPunct="1"/>
            <a:r>
              <a:rPr kumimoji="0" lang="en-US" dirty="0"/>
              <a:t>Second level</a:t>
            </a:r>
          </a:p>
          <a:p>
            <a:pPr lvl="2" eaLnBrk="1" latinLnBrk="1" hangingPunct="1"/>
            <a:r>
              <a:rPr kumimoji="0" lang="en-US" dirty="0"/>
              <a:t>Third level</a:t>
            </a:r>
          </a:p>
          <a:p>
            <a:pPr lvl="3" eaLnBrk="1" latinLnBrk="1" hangingPunct="1"/>
            <a:r>
              <a:rPr kumimoji="0" lang="en-US" dirty="0"/>
              <a:t>Fourth level</a:t>
            </a:r>
          </a:p>
          <a:p>
            <a:pPr lvl="4" eaLnBrk="1" latinLnBrk="1" hangingPunct="1"/>
            <a:r>
              <a:rPr kumimoji="0" lang="en-US" dirty="0"/>
              <a:t>Fifth level</a:t>
            </a:r>
          </a:p>
        </p:txBody>
      </p:sp>
      <p:sp>
        <p:nvSpPr>
          <p:cNvPr id="6" name="Rectangle 6"/>
          <p:cNvSpPr>
            <a:spLocks noGrp="1"/>
          </p:cNvSpPr>
          <p:nvPr>
            <p:ph type="sldNum" sz="quarter" idx="4"/>
          </p:nvPr>
        </p:nvSpPr>
        <p:spPr>
          <a:xfrm>
            <a:off x="9855200" y="6492874"/>
            <a:ext cx="1320800" cy="304800"/>
          </a:xfrm>
          <a:prstGeom prst="rect">
            <a:avLst/>
          </a:prstGeom>
        </p:spPr>
        <p:txBody>
          <a:bodyPr vert="horz" anchor="ctr"/>
          <a:lstStyle>
            <a:lvl1pPr algn="r" eaLnBrk="1" latinLnBrk="0" hangingPunct="1">
              <a:defRPr kumimoji="0" sz="1000"/>
            </a:lvl1pPr>
            <a:extLst/>
          </a:lstStyle>
          <a:p>
            <a:pPr algn="r"/>
            <a:fld id="{256D3EEF-DE4E-429D-8EC4-DDC531AFF587}" type="slidenum">
              <a:rPr kumimoji="0" lang="en-US" sz="1000" smtClean="0"/>
              <a:pPr algn="r"/>
              <a:t>‹#›</a:t>
            </a:fld>
            <a:endParaRPr kumimoji="0" lang="en-US" sz="1000" dirty="0"/>
          </a:p>
        </p:txBody>
      </p:sp>
      <p:sp>
        <p:nvSpPr>
          <p:cNvPr id="11" name="Rectangle 10"/>
          <p:cNvSpPr/>
          <p:nvPr/>
        </p:nvSpPr>
        <p:spPr>
          <a:xfrm>
            <a:off x="0" y="0"/>
            <a:ext cx="1016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sz="1800" dirty="0"/>
          </a:p>
        </p:txBody>
      </p:sp>
      <p:sp>
        <p:nvSpPr>
          <p:cNvPr id="5" name="Title Placeholder 4">
            <a:extLst>
              <a:ext uri="{FF2B5EF4-FFF2-40B4-BE49-F238E27FC236}">
                <a16:creationId xmlns:a16="http://schemas.microsoft.com/office/drawing/2014/main" id="{B02E7540-06D3-441A-ABA5-5C0420557F55}"/>
              </a:ext>
            </a:extLst>
          </p:cNvPr>
          <p:cNvSpPr>
            <a:spLocks noGrp="1"/>
          </p:cNvSpPr>
          <p:nvPr>
            <p:ph type="title"/>
          </p:nvPr>
        </p:nvSpPr>
        <p:spPr>
          <a:xfrm>
            <a:off x="406400" y="365126"/>
            <a:ext cx="10947400" cy="628786"/>
          </a:xfrm>
          <a:prstGeom prst="rect">
            <a:avLst/>
          </a:prstGeom>
          <a:solidFill>
            <a:srgbClr val="2073AE"/>
          </a:solidFill>
        </p:spPr>
        <p:txBody>
          <a:bodyPr vert="horz" lIns="91440" tIns="45720" rIns="91440" bIns="45720" rtlCol="0" anchor="ctr">
            <a:normAutofit/>
          </a:bodyPr>
          <a:lstStyle/>
          <a:p>
            <a:r>
              <a:rPr lang="en-US" dirty="0"/>
              <a:t>Click to edit Master title style</a:t>
            </a:r>
            <a:endParaRPr lang="en-AU" dirty="0"/>
          </a:p>
        </p:txBody>
      </p:sp>
      <p:sp>
        <p:nvSpPr>
          <p:cNvPr id="15" name="Rectangle 9">
            <a:extLst>
              <a:ext uri="{FF2B5EF4-FFF2-40B4-BE49-F238E27FC236}">
                <a16:creationId xmlns:a16="http://schemas.microsoft.com/office/drawing/2014/main" id="{787C3AB6-A48E-4CE4-8C3E-07873280D7F0}"/>
              </a:ext>
            </a:extLst>
          </p:cNvPr>
          <p:cNvSpPr txBox="1">
            <a:spLocks/>
          </p:cNvSpPr>
          <p:nvPr userDrawn="1"/>
        </p:nvSpPr>
        <p:spPr>
          <a:xfrm>
            <a:off x="3812875" y="6476999"/>
            <a:ext cx="4456482" cy="304800"/>
          </a:xfrm>
          <a:prstGeom prst="rect">
            <a:avLst/>
          </a:prstGeom>
        </p:spPr>
        <p:txBody>
          <a:bodyPr vert="horz" anchor="ctr"/>
          <a:lstStyle>
            <a:defPPr>
              <a:defRPr lang="en-US"/>
            </a:defPPr>
            <a:lvl1pPr marL="0" algn="ctr" defTabSz="914400" rtl="0" eaLnBrk="1" latinLnBrk="0" hangingPunct="1">
              <a:defRPr kumimoji="0" sz="1000" kern="1200">
                <a:solidFill>
                  <a:sysClr val="windowText" lastClr="000000"/>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b="0" i="1" dirty="0">
                <a:latin typeface="+mj-lt"/>
              </a:rPr>
              <a:t>    Clinical Coding Education                    eHealth Education </a:t>
            </a:r>
          </a:p>
        </p:txBody>
      </p:sp>
      <p:pic>
        <p:nvPicPr>
          <p:cNvPr id="16" name="Picture 15" descr="Logo, icon, company name&#10;&#10;Description automatically generated">
            <a:extLst>
              <a:ext uri="{FF2B5EF4-FFF2-40B4-BE49-F238E27FC236}">
                <a16:creationId xmlns:a16="http://schemas.microsoft.com/office/drawing/2014/main" id="{A787A683-F366-4BCD-ACA7-8EA80964CAB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576380" y="6378571"/>
            <a:ext cx="422782" cy="439800"/>
          </a:xfrm>
          <a:prstGeom prst="rect">
            <a:avLst/>
          </a:prstGeom>
        </p:spPr>
      </p:pic>
      <p:pic>
        <p:nvPicPr>
          <p:cNvPr id="9" name="Picture 8" descr="Logo&#10;&#10;Description automatically generated">
            <a:extLst>
              <a:ext uri="{FF2B5EF4-FFF2-40B4-BE49-F238E27FC236}">
                <a16:creationId xmlns:a16="http://schemas.microsoft.com/office/drawing/2014/main" id="{6C476F60-33D3-4929-AC86-CBD63CA8A70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75933" y="6248399"/>
            <a:ext cx="549275" cy="549275"/>
          </a:xfrm>
          <a:prstGeom prst="rect">
            <a:avLst/>
          </a:prstGeom>
        </p:spPr>
      </p:pic>
    </p:spTree>
    <p:extLst>
      <p:ext uri="{BB962C8B-B14F-4D97-AF65-F5344CB8AC3E}">
        <p14:creationId xmlns:p14="http://schemas.microsoft.com/office/powerpoint/2010/main" val="14947883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ftr="0" dt="0"/>
  <p:txStyles>
    <p:titleStyle>
      <a:lvl1pPr algn="l" rtl="0" eaLnBrk="1" latinLnBrk="0" hangingPunct="1">
        <a:spcBef>
          <a:spcPct val="0"/>
        </a:spcBef>
        <a:buNone/>
        <a:defRPr kumimoji="0"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kumimoji="0" sz="2400">
          <a:solidFill>
            <a:schemeClr val="tx1"/>
          </a:solidFill>
          <a:latin typeface="+mn-lt"/>
          <a:ea typeface="+mn-ea"/>
          <a:cs typeface="+mn-cs"/>
        </a:defRPr>
      </a:lvl1pPr>
      <a:lvl2pPr marL="742950" indent="-285750" algn="l" rtl="0" eaLnBrk="1" latinLnBrk="0" hangingPunct="1">
        <a:spcBef>
          <a:spcPct val="20000"/>
        </a:spcBef>
        <a:buFontTx/>
        <a:buNone/>
        <a:defRPr kumimoji="0" sz="2400">
          <a:solidFill>
            <a:schemeClr val="tx1"/>
          </a:solidFill>
          <a:latin typeface="+mn-lt"/>
          <a:ea typeface="+mn-ea"/>
          <a:cs typeface="+mn-cs"/>
        </a:defRPr>
      </a:lvl2pPr>
      <a:lvl3pPr marL="1143000" indent="-228600" algn="l" rtl="0" eaLnBrk="1" latinLnBrk="0" hangingPunct="1">
        <a:spcBef>
          <a:spcPct val="20000"/>
        </a:spcBef>
        <a:buFontTx/>
        <a:buNone/>
        <a:defRPr kumimoji="0" sz="2400">
          <a:solidFill>
            <a:schemeClr val="tx1"/>
          </a:solidFill>
          <a:latin typeface="+mn-lt"/>
          <a:ea typeface="+mn-ea"/>
          <a:cs typeface="+mn-cs"/>
        </a:defRPr>
      </a:lvl3pPr>
      <a:lvl4pPr marL="1600200" indent="-228600" algn="l" rtl="0" eaLnBrk="1" latinLnBrk="0" hangingPunct="1">
        <a:spcBef>
          <a:spcPct val="20000"/>
        </a:spcBef>
        <a:buFontTx/>
        <a:buNone/>
        <a:defRPr kumimoji="0" sz="2400">
          <a:solidFill>
            <a:schemeClr val="tx1"/>
          </a:solidFill>
          <a:latin typeface="+mn-lt"/>
          <a:ea typeface="+mn-ea"/>
          <a:cs typeface="+mn-cs"/>
        </a:defRPr>
      </a:lvl4pPr>
      <a:lvl5pPr marL="2057400" indent="-228600" algn="l" rtl="0" eaLnBrk="1" latinLnBrk="0" hangingPunct="1">
        <a:spcBef>
          <a:spcPct val="20000"/>
        </a:spcBef>
        <a:buFontTx/>
        <a:buNone/>
        <a:defRPr kumimoji="0" sz="24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1752600" y="4114800"/>
            <a:ext cx="8129614" cy="533400"/>
          </a:xfrm>
        </p:spPr>
        <p:txBody>
          <a:bodyPr>
            <a:normAutofit/>
          </a:bodyPr>
          <a:lstStyle/>
          <a:p>
            <a:r>
              <a:rPr lang="en-US" dirty="0"/>
              <a:t>Prepared by:  </a:t>
            </a:r>
            <a:r>
              <a:rPr lang="en-US" cap="none" dirty="0"/>
              <a:t>Anna Coote</a:t>
            </a:r>
          </a:p>
        </p:txBody>
      </p:sp>
      <p:sp>
        <p:nvSpPr>
          <p:cNvPr id="6" name="TextBox 5"/>
          <p:cNvSpPr txBox="1"/>
          <p:nvPr/>
        </p:nvSpPr>
        <p:spPr>
          <a:xfrm>
            <a:off x="2603612" y="1077900"/>
            <a:ext cx="698477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Georgia" pitchFamily="18" charset="0"/>
                <a:ea typeface="+mn-ea"/>
                <a:cs typeface="+mn-cs"/>
              </a:rPr>
              <a:t>QUERIES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800" b="0" i="0" u="none" strike="noStrike" kern="1200" cap="none" spc="0" normalizeH="0" baseline="0" noProof="0" dirty="0">
              <a:ln>
                <a:noFill/>
              </a:ln>
              <a:solidFill>
                <a:prstClr val="white"/>
              </a:solidFill>
              <a:effectLst/>
              <a:uLnTx/>
              <a:uFillTx/>
              <a:latin typeface="Georgia" pitchFamily="18" charset="0"/>
              <a:ea typeface="+mn-ea"/>
              <a:cs typeface="+mn-cs"/>
            </a:endParaRPr>
          </a:p>
        </p:txBody>
      </p:sp>
      <p:sp>
        <p:nvSpPr>
          <p:cNvPr id="7" name="Slide Number Placeholder 6"/>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6D3EEF-DE4E-429D-8EC4-DDC531AFF587}" type="slidenum">
              <a:rPr kumimoji="0" lang="en-US" sz="1000" b="0" i="0" u="none" strike="noStrike" kern="1200" cap="none" spc="0" normalizeH="0" baseline="0" noProof="0">
                <a:ln>
                  <a:noFill/>
                </a:ln>
                <a:solidFill>
                  <a:srgbClr val="26262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srgbClr val="262626"/>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53C748B-79C4-4C4B-886D-04138ED4B425}"/>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0F0"/>
                </a:solidFill>
                <a:effectLst/>
                <a:uLnTx/>
                <a:uFillTx/>
                <a:latin typeface="Century" panose="02040604050505020304" pitchFamily="18" charset="0"/>
                <a:ea typeface="+mn-ea"/>
                <a:cs typeface="+mn-cs"/>
              </a:rPr>
              <a:t>Clinical Coding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F0"/>
                </a:solidFill>
                <a:effectLst/>
                <a:uLnTx/>
                <a:uFillTx/>
                <a:latin typeface="Century" panose="02040604050505020304" pitchFamily="18" charset="0"/>
                <a:ea typeface="+mn-ea"/>
                <a:cs typeface="+mn-cs"/>
              </a:rPr>
              <a:t>clinicalcodingeducation.com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endParaRPr>
          </a:p>
        </p:txBody>
      </p:sp>
    </p:spTree>
    <p:extLst>
      <p:ext uri="{BB962C8B-B14F-4D97-AF65-F5344CB8AC3E}">
        <p14:creationId xmlns:p14="http://schemas.microsoft.com/office/powerpoint/2010/main" val="287602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E23297-4E66-0E01-802B-B9D74E6A448E}"/>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73920349-E440-56A4-E2FB-BC2F1A32BE13}"/>
              </a:ext>
            </a:extLst>
          </p:cNvPr>
          <p:cNvSpPr>
            <a:spLocks noGrp="1"/>
          </p:cNvSpPr>
          <p:nvPr>
            <p:ph sz="quarter" idx="15"/>
          </p:nvPr>
        </p:nvSpPr>
        <p:spPr/>
        <p:txBody>
          <a:bodyPr>
            <a:normAutofit/>
          </a:bodyPr>
          <a:lstStyle/>
          <a:p>
            <a:pPr marL="0" indent="0">
              <a:buNone/>
            </a:pPr>
            <a:r>
              <a:rPr lang="en-US" dirty="0"/>
              <a:t>Q: How do you code an ischemic stroke with right sided hemiplegia, </a:t>
            </a:r>
            <a:r>
              <a:rPr lang="en-US" dirty="0" err="1"/>
              <a:t>disphagia</a:t>
            </a:r>
            <a:r>
              <a:rPr lang="en-US" dirty="0"/>
              <a:t> and motor aphasia. </a:t>
            </a:r>
          </a:p>
          <a:p>
            <a:pPr marL="0" indent="0">
              <a:buNone/>
            </a:pPr>
            <a:r>
              <a:rPr lang="en-US" dirty="0"/>
              <a:t>During prolonged hospital stay a patient had physiotherapy, occupational therapy, but no (speech pathology) logopedic appointment (do not have one in my hospital). </a:t>
            </a:r>
          </a:p>
          <a:p>
            <a:pPr marL="0" indent="0">
              <a:buNone/>
            </a:pPr>
            <a:r>
              <a:rPr lang="en-US" dirty="0"/>
              <a:t>Can we still code dysphagia and aphasia? </a:t>
            </a:r>
          </a:p>
          <a:p>
            <a:pPr marL="0" indent="0">
              <a:buNone/>
            </a:pPr>
            <a:r>
              <a:rPr lang="en-US" dirty="0"/>
              <a:t>Can we code a (transient) nasogastric tube placement? </a:t>
            </a:r>
          </a:p>
          <a:p>
            <a:pPr marL="0" indent="0">
              <a:buNone/>
            </a:pPr>
            <a:r>
              <a:rPr lang="en-US" dirty="0">
                <a:solidFill>
                  <a:srgbClr val="0070C0"/>
                </a:solidFill>
              </a:rPr>
              <a:t>A:</a:t>
            </a:r>
          </a:p>
          <a:p>
            <a:pPr marL="0" indent="0">
              <a:buNone/>
            </a:pPr>
            <a:r>
              <a:rPr lang="en-US" dirty="0">
                <a:solidFill>
                  <a:srgbClr val="0070C0"/>
                </a:solidFill>
              </a:rPr>
              <a:t>NO see ACS 0042, point 13 Nasogastric intubation, aspiration and feeding.</a:t>
            </a:r>
          </a:p>
          <a:p>
            <a:pPr marL="0" indent="0">
              <a:buNone/>
            </a:pPr>
            <a:r>
              <a:rPr lang="en-US" dirty="0">
                <a:solidFill>
                  <a:srgbClr val="0070C0"/>
                </a:solidFill>
              </a:rPr>
              <a:t>This code can only be assigned if the reason for a day-stay admission or for a neonate.</a:t>
            </a:r>
          </a:p>
          <a:p>
            <a:pPr marL="0" indent="0">
              <a:buNone/>
            </a:pPr>
            <a:endParaRPr lang="en-AU" dirty="0"/>
          </a:p>
        </p:txBody>
      </p:sp>
    </p:spTree>
    <p:extLst>
      <p:ext uri="{BB962C8B-B14F-4D97-AF65-F5344CB8AC3E}">
        <p14:creationId xmlns:p14="http://schemas.microsoft.com/office/powerpoint/2010/main" val="386689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9557E7-E1C6-FE36-3B7D-90401C2B3A0E}"/>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F9124EC2-D585-0DE3-4310-9845BECCEAE4}"/>
              </a:ext>
            </a:extLst>
          </p:cNvPr>
          <p:cNvSpPr>
            <a:spLocks noGrp="1"/>
          </p:cNvSpPr>
          <p:nvPr>
            <p:ph sz="quarter" idx="15"/>
          </p:nvPr>
        </p:nvSpPr>
        <p:spPr/>
        <p:txBody>
          <a:bodyPr>
            <a:normAutofit lnSpcReduction="10000"/>
          </a:bodyPr>
          <a:lstStyle/>
          <a:p>
            <a:pPr marL="0" indent="0">
              <a:buNone/>
            </a:pPr>
            <a:r>
              <a:rPr lang="en-US" dirty="0"/>
              <a:t>Q:</a:t>
            </a:r>
          </a:p>
          <a:p>
            <a:pPr marL="0" indent="0" defTabSz="361950">
              <a:buNone/>
            </a:pPr>
            <a:r>
              <a:rPr lang="en-US" dirty="0"/>
              <a:t>1.	How do we code bacteriemia and </a:t>
            </a:r>
            <a:r>
              <a:rPr lang="en-US" dirty="0" err="1"/>
              <a:t>pyelonephiritis</a:t>
            </a:r>
            <a:r>
              <a:rPr lang="en-US" dirty="0"/>
              <a:t> caused by the same bacteria? </a:t>
            </a:r>
          </a:p>
          <a:p>
            <a:pPr marL="514350" indent="-514350" defTabSz="361950">
              <a:buAutoNum type="arabicPeriod" startAt="2"/>
            </a:pPr>
            <a:r>
              <a:rPr lang="en-US" sz="2800" dirty="0"/>
              <a:t>Does the fact that E. coli has "its own" code (b96.2) affect the coding?</a:t>
            </a:r>
          </a:p>
          <a:p>
            <a:pPr marL="0" indent="0" defTabSz="361950">
              <a:buNone/>
            </a:pPr>
            <a:r>
              <a:rPr lang="en-US" sz="4000" dirty="0">
                <a:solidFill>
                  <a:srgbClr val="0070C0"/>
                </a:solidFill>
              </a:rPr>
              <a:t>A</a:t>
            </a:r>
          </a:p>
          <a:p>
            <a:pPr marL="0" indent="0">
              <a:buNone/>
            </a:pPr>
            <a:r>
              <a:rPr lang="en-US" dirty="0">
                <a:solidFill>
                  <a:srgbClr val="0070C0"/>
                </a:solidFill>
              </a:rPr>
              <a:t>1. Tabular List  (B95-B97)</a:t>
            </a:r>
          </a:p>
          <a:p>
            <a:pPr marL="0" indent="0">
              <a:buNone/>
            </a:pPr>
            <a:r>
              <a:rPr lang="en-US" sz="3600" b="1" i="1" u="none" strike="noStrike" baseline="30000" dirty="0">
                <a:solidFill>
                  <a:srgbClr val="0070C0"/>
                </a:solidFill>
                <a:latin typeface="Times New Roman" panose="02020603050405020304" pitchFamily="18" charset="0"/>
              </a:rPr>
              <a:t>Note:  </a:t>
            </a:r>
            <a:r>
              <a:rPr lang="en-US" sz="3600" b="0" i="0" u="none" strike="noStrike" baseline="30000" dirty="0">
                <a:solidFill>
                  <a:srgbClr val="0070C0"/>
                </a:solidFill>
                <a:latin typeface="Times New Roman" panose="02020603050405020304" pitchFamily="18" charset="0"/>
              </a:rPr>
              <a:t>A code from these categories must be assigned if it provides more specificity about the infectious agent. </a:t>
            </a:r>
            <a:r>
              <a:rPr lang="en-US" sz="3600" b="1" i="0" u="none" strike="noStrike" baseline="30000" dirty="0">
                <a:solidFill>
                  <a:srgbClr val="0070C0"/>
                </a:solidFill>
                <a:latin typeface="Times New Roman" panose="02020603050405020304" pitchFamily="18" charset="0"/>
              </a:rPr>
              <a:t>Do not assign a code </a:t>
            </a:r>
            <a:r>
              <a:rPr lang="en-US" sz="3600" b="0" i="0" u="none" strike="noStrike" baseline="30000" dirty="0">
                <a:solidFill>
                  <a:srgbClr val="0070C0"/>
                </a:solidFill>
                <a:latin typeface="Times New Roman" panose="02020603050405020304" pitchFamily="18" charset="0"/>
              </a:rPr>
              <a:t>from these categories if the </a:t>
            </a:r>
            <a:r>
              <a:rPr lang="en-US" sz="3600" b="1" i="0" u="none" strike="noStrike" baseline="30000" dirty="0">
                <a:solidFill>
                  <a:srgbClr val="0070C0"/>
                </a:solidFill>
                <a:latin typeface="Times New Roman" panose="02020603050405020304" pitchFamily="18" charset="0"/>
              </a:rPr>
              <a:t>same agent </a:t>
            </a:r>
            <a:r>
              <a:rPr lang="en-US" sz="3600" b="0" i="0" u="none" strike="noStrike" baseline="30000" dirty="0">
                <a:solidFill>
                  <a:srgbClr val="0070C0"/>
                </a:solidFill>
                <a:latin typeface="Times New Roman" panose="02020603050405020304" pitchFamily="18" charset="0"/>
              </a:rPr>
              <a:t>has been identified in the infection code (</a:t>
            </a:r>
            <a:r>
              <a:rPr lang="en-US" sz="3600" b="0" i="0" u="none" strike="noStrike" baseline="30000" dirty="0" err="1">
                <a:solidFill>
                  <a:srgbClr val="0070C0"/>
                </a:solidFill>
                <a:latin typeface="Times New Roman" panose="02020603050405020304" pitchFamily="18" charset="0"/>
              </a:rPr>
              <a:t>eg</a:t>
            </a:r>
            <a:r>
              <a:rPr lang="en-US" sz="3600" b="0" i="0" u="none" strike="noStrike" baseline="30000" dirty="0">
                <a:solidFill>
                  <a:srgbClr val="0070C0"/>
                </a:solidFill>
                <a:latin typeface="Times New Roman" panose="02020603050405020304" pitchFamily="18" charset="0"/>
              </a:rPr>
              <a:t> streptococcal sepsis in A40.-).</a:t>
            </a:r>
          </a:p>
          <a:p>
            <a:pPr marL="0" indent="0">
              <a:buNone/>
            </a:pPr>
            <a:r>
              <a:rPr lang="en-US" sz="3600" b="0" i="0" u="none" strike="noStrike" baseline="30000" dirty="0">
                <a:solidFill>
                  <a:srgbClr val="0070C0"/>
                </a:solidFill>
                <a:latin typeface="Times New Roman" panose="02020603050405020304" pitchFamily="18" charset="0"/>
              </a:rPr>
              <a:t>A49.8 e. coli </a:t>
            </a:r>
            <a:r>
              <a:rPr lang="en-US" sz="3600" b="0" i="0" u="none" strike="noStrike" baseline="30000" dirty="0" err="1">
                <a:solidFill>
                  <a:srgbClr val="0070C0"/>
                </a:solidFill>
                <a:latin typeface="Times New Roman" panose="02020603050405020304" pitchFamily="18" charset="0"/>
              </a:rPr>
              <a:t>bacteraemia</a:t>
            </a:r>
            <a:r>
              <a:rPr lang="en-US" sz="3600" b="0" i="0" u="none" strike="noStrike" baseline="30000" dirty="0">
                <a:solidFill>
                  <a:srgbClr val="0070C0"/>
                </a:solidFill>
                <a:latin typeface="Times New Roman" panose="02020603050405020304" pitchFamily="18" charset="0"/>
              </a:rPr>
              <a:t> + N12</a:t>
            </a:r>
          </a:p>
          <a:p>
            <a:pPr marL="0" indent="0">
              <a:buNone/>
            </a:pPr>
            <a:r>
              <a:rPr lang="en-US" dirty="0"/>
              <a:t>2. B962 is </a:t>
            </a:r>
            <a:r>
              <a:rPr lang="en-US" dirty="0" err="1"/>
              <a:t>ecoli</a:t>
            </a:r>
            <a:r>
              <a:rPr lang="en-US" dirty="0"/>
              <a:t> as the cause of another disease.  A49.8 is for e. coli </a:t>
            </a:r>
            <a:r>
              <a:rPr lang="en-US" dirty="0" err="1"/>
              <a:t>bacteraemia</a:t>
            </a:r>
            <a:r>
              <a:rPr lang="en-US" dirty="0"/>
              <a:t> and A41.51 is e, coli sepsis</a:t>
            </a:r>
          </a:p>
          <a:p>
            <a:pPr marL="0" indent="0">
              <a:buNone/>
            </a:pPr>
            <a:endParaRPr lang="en-US" dirty="0"/>
          </a:p>
          <a:p>
            <a:pPr marL="0" indent="0">
              <a:buNone/>
            </a:pPr>
            <a:endParaRPr lang="en-AU" dirty="0"/>
          </a:p>
        </p:txBody>
      </p:sp>
    </p:spTree>
    <p:extLst>
      <p:ext uri="{BB962C8B-B14F-4D97-AF65-F5344CB8AC3E}">
        <p14:creationId xmlns:p14="http://schemas.microsoft.com/office/powerpoint/2010/main" val="2408578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1C6742-69BE-5C97-EAA6-BC341C991DA8}"/>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7A7CE9F5-6528-8FBA-8C72-6C5EF545E2FA}"/>
              </a:ext>
            </a:extLst>
          </p:cNvPr>
          <p:cNvSpPr>
            <a:spLocks noGrp="1"/>
          </p:cNvSpPr>
          <p:nvPr>
            <p:ph sz="quarter" idx="15"/>
          </p:nvPr>
        </p:nvSpPr>
        <p:spPr/>
        <p:txBody>
          <a:bodyPr>
            <a:normAutofit lnSpcReduction="10000"/>
          </a:bodyPr>
          <a:lstStyle/>
          <a:p>
            <a:pPr marL="0" indent="0">
              <a:buNone/>
            </a:pPr>
            <a:r>
              <a:rPr lang="en-US" dirty="0">
                <a:effectLst/>
                <a:latin typeface="-apple-system"/>
              </a:rPr>
              <a:t>Q</a:t>
            </a:r>
          </a:p>
          <a:p>
            <a:pPr marL="0" indent="0">
              <a:buNone/>
            </a:pPr>
            <a:r>
              <a:rPr lang="en-US" dirty="0">
                <a:effectLst/>
                <a:latin typeface="-apple-system"/>
              </a:rPr>
              <a:t>What about sepsis? We know that patient has E.coli peritonitis, but blood samples was negative because of previous use of antibiotics. Clinically we </a:t>
            </a:r>
            <a:r>
              <a:rPr lang="en-US" dirty="0">
                <a:solidFill>
                  <a:srgbClr val="FF0000"/>
                </a:solidFill>
                <a:effectLst/>
                <a:latin typeface="-apple-system"/>
              </a:rPr>
              <a:t>assume</a:t>
            </a:r>
            <a:r>
              <a:rPr lang="en-US" dirty="0">
                <a:effectLst/>
                <a:latin typeface="-apple-system"/>
              </a:rPr>
              <a:t> that sepsis and septic shock was due to gram negative bacteria. How do we code this sepsis?</a:t>
            </a:r>
          </a:p>
          <a:p>
            <a:pPr marL="0" indent="0">
              <a:buNone/>
            </a:pPr>
            <a:r>
              <a:rPr lang="en-US" dirty="0">
                <a:solidFill>
                  <a:srgbClr val="0070C0"/>
                </a:solidFill>
                <a:latin typeface="-apple-system"/>
              </a:rPr>
              <a:t>A</a:t>
            </a:r>
          </a:p>
          <a:p>
            <a:pPr marL="0" indent="0">
              <a:buNone/>
            </a:pPr>
            <a:r>
              <a:rPr lang="en-US" dirty="0">
                <a:solidFill>
                  <a:srgbClr val="0070C0"/>
                </a:solidFill>
                <a:latin typeface="-apple-system"/>
              </a:rPr>
              <a:t>We only code the sepsis if it is confirmed and documented by the treating clinician.   </a:t>
            </a:r>
          </a:p>
          <a:p>
            <a:pPr marL="0" indent="0">
              <a:buNone/>
            </a:pPr>
            <a:r>
              <a:rPr lang="en-US" dirty="0">
                <a:solidFill>
                  <a:srgbClr val="0070C0"/>
                </a:solidFill>
                <a:latin typeface="-apple-system"/>
              </a:rPr>
              <a:t>Code if confirmed e. coli sepsis: A41.51 </a:t>
            </a:r>
            <a:r>
              <a:rPr lang="en-US" i="1" dirty="0" err="1">
                <a:solidFill>
                  <a:srgbClr val="0070C0"/>
                </a:solidFill>
                <a:latin typeface="-apple-system"/>
              </a:rPr>
              <a:t>e.coli</a:t>
            </a:r>
            <a:r>
              <a:rPr lang="en-US" i="1" dirty="0">
                <a:solidFill>
                  <a:srgbClr val="0070C0"/>
                </a:solidFill>
                <a:latin typeface="-apple-system"/>
              </a:rPr>
              <a:t> sepsis </a:t>
            </a:r>
            <a:r>
              <a:rPr lang="en-US" dirty="0">
                <a:solidFill>
                  <a:srgbClr val="0070C0"/>
                </a:solidFill>
                <a:latin typeface="-apple-system"/>
              </a:rPr>
              <a:t>+ K65.9</a:t>
            </a:r>
          </a:p>
          <a:p>
            <a:pPr marL="7358063" indent="-7358063">
              <a:buNone/>
            </a:pPr>
            <a:r>
              <a:rPr lang="en-US" dirty="0">
                <a:solidFill>
                  <a:srgbClr val="0070C0"/>
                </a:solidFill>
                <a:latin typeface="-apple-system"/>
              </a:rPr>
              <a:t>Code if sepsis not e. coli: A41.50 </a:t>
            </a:r>
            <a:r>
              <a:rPr lang="en-US" i="1" dirty="0">
                <a:solidFill>
                  <a:srgbClr val="0070C0"/>
                </a:solidFill>
                <a:latin typeface="-apple-system"/>
              </a:rPr>
              <a:t>gram neg sepsis </a:t>
            </a:r>
            <a:r>
              <a:rPr lang="en-US" dirty="0">
                <a:solidFill>
                  <a:srgbClr val="0070C0"/>
                </a:solidFill>
                <a:latin typeface="-apple-system"/>
              </a:rPr>
              <a:t>+ K65.9 </a:t>
            </a:r>
            <a:r>
              <a:rPr lang="en-US" i="1" dirty="0">
                <a:solidFill>
                  <a:srgbClr val="0070C0"/>
                </a:solidFill>
                <a:latin typeface="-apple-system"/>
              </a:rPr>
              <a:t>peritonitis</a:t>
            </a:r>
            <a:r>
              <a:rPr lang="en-US" dirty="0">
                <a:solidFill>
                  <a:srgbClr val="0070C0"/>
                </a:solidFill>
                <a:latin typeface="-apple-system"/>
              </a:rPr>
              <a:t> + B96.2  </a:t>
            </a:r>
            <a:r>
              <a:rPr lang="en-US" i="1" dirty="0">
                <a:solidFill>
                  <a:srgbClr val="0070C0"/>
                </a:solidFill>
                <a:latin typeface="-apple-system"/>
              </a:rPr>
              <a:t>e. coli as the cause of peritonitis</a:t>
            </a:r>
          </a:p>
          <a:p>
            <a:pPr marL="0" indent="0">
              <a:buNone/>
            </a:pPr>
            <a:endParaRPr lang="en-US" dirty="0">
              <a:solidFill>
                <a:srgbClr val="0070C0"/>
              </a:solidFill>
              <a:latin typeface="-apple-system"/>
            </a:endParaRPr>
          </a:p>
          <a:p>
            <a:pPr marL="0" indent="0">
              <a:buNone/>
            </a:pPr>
            <a:endParaRPr lang="en-AU" dirty="0"/>
          </a:p>
        </p:txBody>
      </p:sp>
    </p:spTree>
    <p:extLst>
      <p:ext uri="{BB962C8B-B14F-4D97-AF65-F5344CB8AC3E}">
        <p14:creationId xmlns:p14="http://schemas.microsoft.com/office/powerpoint/2010/main" val="3471245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B2BC81-F807-1295-BE99-6625D6AE9A88}"/>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6B4BFE6A-4AD7-C77F-9656-D99387075961}"/>
              </a:ext>
            </a:extLst>
          </p:cNvPr>
          <p:cNvSpPr>
            <a:spLocks noGrp="1"/>
          </p:cNvSpPr>
          <p:nvPr>
            <p:ph sz="quarter" idx="15"/>
          </p:nvPr>
        </p:nvSpPr>
        <p:spPr/>
        <p:txBody>
          <a:bodyPr>
            <a:normAutofit/>
          </a:bodyPr>
          <a:lstStyle/>
          <a:p>
            <a:pPr marL="0" indent="0">
              <a:buNone/>
            </a:pPr>
            <a:r>
              <a:rPr lang="en-US" dirty="0"/>
              <a:t>Q: The patient was admitted to the hospital due to </a:t>
            </a:r>
            <a:r>
              <a:rPr lang="en-US" dirty="0" err="1"/>
              <a:t>disclouser</a:t>
            </a:r>
            <a:r>
              <a:rPr lang="en-US" dirty="0"/>
              <a:t> of the electrode of PM with the dehiscence of the wound of insertion of PM. The prime PM was extracted from the left side of the chest and new one was implanted at the right side of the chest. A bacteria was isolated at the </a:t>
            </a:r>
            <a:r>
              <a:rPr lang="en-US" dirty="0" err="1"/>
              <a:t>eletrodes</a:t>
            </a:r>
            <a:r>
              <a:rPr lang="en-US" dirty="0"/>
              <a:t> and at the generator of PM. The infection was treated. </a:t>
            </a:r>
          </a:p>
          <a:p>
            <a:pPr marL="0" indent="0">
              <a:buNone/>
            </a:pPr>
            <a:r>
              <a:rPr lang="en-US" dirty="0">
                <a:solidFill>
                  <a:srgbClr val="0070C0"/>
                </a:solidFill>
              </a:rPr>
              <a:t>A:  </a:t>
            </a:r>
            <a:r>
              <a:rPr lang="en-US" sz="1800" dirty="0">
                <a:solidFill>
                  <a:srgbClr val="0070C0"/>
                </a:solidFill>
              </a:rPr>
              <a:t>PDx: T82.71 Infection… due to electronic cardiac device.  </a:t>
            </a:r>
            <a:r>
              <a:rPr lang="en-US" sz="1800" dirty="0" err="1">
                <a:solidFill>
                  <a:srgbClr val="0070C0"/>
                </a:solidFill>
              </a:rPr>
              <a:t>Adx</a:t>
            </a:r>
            <a:r>
              <a:rPr lang="en-US" sz="1800" dirty="0">
                <a:solidFill>
                  <a:srgbClr val="0070C0"/>
                </a:solidFill>
              </a:rPr>
              <a:t> Bacteria B code. Y83.1 external cause</a:t>
            </a:r>
          </a:p>
          <a:p>
            <a:pPr marL="0" indent="0">
              <a:buNone/>
            </a:pPr>
            <a:r>
              <a:rPr lang="en-AU" b="1" i="0" u="none" strike="noStrike" baseline="30000" dirty="0">
                <a:solidFill>
                  <a:srgbClr val="000000"/>
                </a:solidFill>
              </a:rPr>
              <a:t>Insertion</a:t>
            </a:r>
          </a:p>
          <a:p>
            <a:pPr marL="0" indent="0">
              <a:buNone/>
            </a:pPr>
            <a:r>
              <a:rPr lang="en-AU" b="0" i="0" u="none" strike="noStrike" baseline="30000" dirty="0">
                <a:solidFill>
                  <a:srgbClr val="000000"/>
                </a:solidFill>
              </a:rPr>
              <a:t>- pacemaker (generator)</a:t>
            </a:r>
            <a:endParaRPr lang="en-AU" b="0" i="0" u="none" strike="noStrike" baseline="0" dirty="0">
              <a:solidFill>
                <a:srgbClr val="000000"/>
              </a:solidFill>
            </a:endParaRPr>
          </a:p>
          <a:p>
            <a:pPr marL="0" indent="0">
              <a:buNone/>
            </a:pPr>
            <a:r>
              <a:rPr lang="en-AU" b="0" i="0" u="none" strike="noStrike" baseline="30000" dirty="0">
                <a:solidFill>
                  <a:srgbClr val="000000"/>
                </a:solidFill>
              </a:rPr>
              <a:t>-</a:t>
            </a:r>
            <a:r>
              <a:rPr lang="en-AU" baseline="30000" dirty="0">
                <a:solidFill>
                  <a:srgbClr val="000000"/>
                </a:solidFill>
              </a:rPr>
              <a:t> </a:t>
            </a:r>
            <a:r>
              <a:rPr lang="en-AU" b="0" i="0" u="none" strike="noStrike" baseline="30000" dirty="0">
                <a:solidFill>
                  <a:srgbClr val="000000"/>
                </a:solidFill>
              </a:rPr>
              <a:t>- anal, </a:t>
            </a:r>
            <a:r>
              <a:rPr lang="en-AU" b="0" i="0" u="none" strike="noStrike" baseline="30000" dirty="0" err="1">
                <a:solidFill>
                  <a:srgbClr val="000000"/>
                </a:solidFill>
              </a:rPr>
              <a:t>gracilis</a:t>
            </a:r>
            <a:r>
              <a:rPr lang="en-AU" b="0" i="0" u="none" strike="noStrike" baseline="30000" dirty="0">
                <a:solidFill>
                  <a:srgbClr val="000000"/>
                </a:solidFill>
              </a:rPr>
              <a:t> </a:t>
            </a:r>
            <a:r>
              <a:rPr lang="en-AU" b="0" i="0" u="none" strike="noStrike" baseline="30000" dirty="0" err="1">
                <a:solidFill>
                  <a:srgbClr val="000000"/>
                </a:solidFill>
              </a:rPr>
              <a:t>neosphincter</a:t>
            </a:r>
            <a:r>
              <a:rPr lang="en-AU" b="0" i="0" u="none" strike="noStrike" baseline="30000" dirty="0">
                <a:solidFill>
                  <a:srgbClr val="000000"/>
                </a:solidFill>
              </a:rPr>
              <a:t> </a:t>
            </a:r>
            <a:r>
              <a:rPr lang="en-AU" b="0" i="0" u="none" strike="noStrike" baseline="30000" dirty="0">
                <a:solidFill>
                  <a:srgbClr val="020202"/>
                </a:solidFill>
              </a:rPr>
              <a:t>32210-02</a:t>
            </a:r>
            <a:r>
              <a:rPr lang="en-AU" b="0" i="0" u="none" strike="noStrike" baseline="30000" dirty="0">
                <a:solidFill>
                  <a:srgbClr val="000000"/>
                </a:solidFill>
              </a:rPr>
              <a:t> </a:t>
            </a:r>
            <a:r>
              <a:rPr lang="en-AU" b="1" i="0" u="none" strike="noStrike" baseline="30000" dirty="0">
                <a:solidFill>
                  <a:srgbClr val="000000"/>
                </a:solidFill>
              </a:rPr>
              <a:t>[</a:t>
            </a:r>
            <a:r>
              <a:rPr lang="en-AU" b="1" i="0" u="none" strike="noStrike" baseline="30000" dirty="0">
                <a:solidFill>
                  <a:srgbClr val="020202"/>
                </a:solidFill>
              </a:rPr>
              <a:t>940</a:t>
            </a:r>
            <a:r>
              <a:rPr lang="en-AU" b="1" i="0" u="none" strike="noStrike" baseline="30000" dirty="0">
                <a:solidFill>
                  <a:srgbClr val="000000"/>
                </a:solidFill>
              </a:rPr>
              <a:t>]</a:t>
            </a:r>
            <a:endParaRPr lang="en-AU" b="0" i="0" u="none" strike="noStrike" baseline="0" dirty="0">
              <a:solidFill>
                <a:srgbClr val="000000"/>
              </a:solidFill>
            </a:endParaRPr>
          </a:p>
          <a:p>
            <a:pPr marL="0" indent="0">
              <a:buNone/>
            </a:pPr>
            <a:r>
              <a:rPr lang="en-AU" b="0" i="0" u="none" strike="noStrike" baseline="30000" dirty="0">
                <a:solidFill>
                  <a:srgbClr val="000000"/>
                </a:solidFill>
              </a:rPr>
              <a:t>-</a:t>
            </a:r>
            <a:r>
              <a:rPr lang="en-AU" baseline="30000" dirty="0">
                <a:solidFill>
                  <a:srgbClr val="000000"/>
                </a:solidFill>
              </a:rPr>
              <a:t> </a:t>
            </a:r>
            <a:r>
              <a:rPr lang="en-AU" b="0" i="0" u="none" strike="noStrike" baseline="30000" dirty="0">
                <a:solidFill>
                  <a:srgbClr val="000000"/>
                </a:solidFill>
              </a:rPr>
              <a:t>- cardiac </a:t>
            </a:r>
            <a:r>
              <a:rPr lang="en-AU" b="0" i="0" u="none" strike="noStrike" baseline="30000" dirty="0">
                <a:solidFill>
                  <a:srgbClr val="020202"/>
                </a:solidFill>
              </a:rPr>
              <a:t>38353-02</a:t>
            </a:r>
            <a:r>
              <a:rPr lang="en-AU" b="0" i="0" u="none" strike="noStrike" baseline="30000" dirty="0">
                <a:solidFill>
                  <a:srgbClr val="000000"/>
                </a:solidFill>
              </a:rPr>
              <a:t> </a:t>
            </a:r>
            <a:r>
              <a:rPr lang="en-AU" b="1" i="0" u="none" strike="noStrike" baseline="30000" dirty="0">
                <a:solidFill>
                  <a:srgbClr val="000000"/>
                </a:solidFill>
              </a:rPr>
              <a:t>[</a:t>
            </a:r>
            <a:r>
              <a:rPr lang="en-AU" b="1" i="0" u="none" strike="noStrike" baseline="30000" dirty="0">
                <a:solidFill>
                  <a:srgbClr val="020202"/>
                </a:solidFill>
              </a:rPr>
              <a:t>655</a:t>
            </a:r>
            <a:r>
              <a:rPr lang="en-AU" b="1" i="0" u="none" strike="noStrike" baseline="30000" dirty="0">
                <a:solidFill>
                  <a:srgbClr val="000000"/>
                </a:solidFill>
              </a:rPr>
              <a:t>]</a:t>
            </a:r>
            <a:endParaRPr lang="en-AU" b="0" i="0" u="none" strike="noStrike" baseline="0" dirty="0">
              <a:solidFill>
                <a:srgbClr val="000000"/>
              </a:solidFill>
            </a:endParaRPr>
          </a:p>
          <a:p>
            <a:pPr marL="0" indent="0">
              <a:buNone/>
            </a:pPr>
            <a:r>
              <a:rPr lang="en-AU" b="0" i="0" u="none" strike="noStrike" baseline="30000" dirty="0">
                <a:solidFill>
                  <a:srgbClr val="000000"/>
                </a:solidFill>
              </a:rPr>
              <a:t>-</a:t>
            </a:r>
            <a:r>
              <a:rPr lang="en-AU" baseline="30000" dirty="0">
                <a:solidFill>
                  <a:srgbClr val="000000"/>
                </a:solidFill>
              </a:rPr>
              <a:t> </a:t>
            </a:r>
            <a:r>
              <a:rPr lang="en-AU" b="0" i="0" u="none" strike="noStrike" baseline="30000" dirty="0">
                <a:solidFill>
                  <a:srgbClr val="000000"/>
                </a:solidFill>
              </a:rPr>
              <a:t>-</a:t>
            </a:r>
            <a:r>
              <a:rPr lang="en-AU" baseline="30000" dirty="0">
                <a:solidFill>
                  <a:srgbClr val="000000"/>
                </a:solidFill>
              </a:rPr>
              <a:t> </a:t>
            </a:r>
            <a:r>
              <a:rPr lang="en-AU" b="0" i="0" u="none" strike="noStrike" baseline="30000" dirty="0">
                <a:solidFill>
                  <a:srgbClr val="000000"/>
                </a:solidFill>
              </a:rPr>
              <a:t>- with replacement </a:t>
            </a:r>
            <a:r>
              <a:rPr lang="en-AU" b="0" i="0" u="none" strike="noStrike" baseline="30000" dirty="0">
                <a:solidFill>
                  <a:srgbClr val="0070C0"/>
                </a:solidFill>
              </a:rPr>
              <a:t>38353-01 </a:t>
            </a:r>
            <a:r>
              <a:rPr lang="en-AU" b="1" i="0" u="none" strike="noStrike" baseline="30000" dirty="0">
                <a:solidFill>
                  <a:srgbClr val="0070C0"/>
                </a:solidFill>
              </a:rPr>
              <a:t>[655]</a:t>
            </a:r>
            <a:endParaRPr lang="en-AU" b="0" i="0" u="none" strike="noStrike" baseline="0" dirty="0">
              <a:solidFill>
                <a:srgbClr val="0070C0"/>
              </a:solidFill>
            </a:endParaRPr>
          </a:p>
          <a:p>
            <a:pPr marL="0" indent="0">
              <a:buNone/>
            </a:pPr>
            <a:endParaRPr lang="en-AU" dirty="0"/>
          </a:p>
        </p:txBody>
      </p:sp>
    </p:spTree>
    <p:extLst>
      <p:ext uri="{BB962C8B-B14F-4D97-AF65-F5344CB8AC3E}">
        <p14:creationId xmlns:p14="http://schemas.microsoft.com/office/powerpoint/2010/main" val="386610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B79272-744D-415A-DDF5-D39BC43A102D}"/>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F30210DF-BB2B-FD92-086E-60CA786BBAC2}"/>
              </a:ext>
            </a:extLst>
          </p:cNvPr>
          <p:cNvSpPr>
            <a:spLocks noGrp="1"/>
          </p:cNvSpPr>
          <p:nvPr>
            <p:ph sz="quarter" idx="15"/>
          </p:nvPr>
        </p:nvSpPr>
        <p:spPr/>
        <p:txBody>
          <a:bodyPr/>
          <a:lstStyle/>
          <a:p>
            <a:pPr marL="0" indent="0">
              <a:buNone/>
            </a:pPr>
            <a:r>
              <a:rPr lang="en-US" dirty="0"/>
              <a:t>Q: How we code anemia in MDS at a day stay </a:t>
            </a:r>
            <a:r>
              <a:rPr lang="en-US" dirty="0" err="1"/>
              <a:t>transfuzion</a:t>
            </a:r>
            <a:r>
              <a:rPr lang="en-US" dirty="0"/>
              <a:t> hospital  and how for long-term hospitalization?</a:t>
            </a:r>
          </a:p>
          <a:p>
            <a:pPr marL="0" indent="0">
              <a:buNone/>
            </a:pPr>
            <a:r>
              <a:rPr lang="en-US" dirty="0"/>
              <a:t>A: </a:t>
            </a:r>
            <a:r>
              <a:rPr lang="en-US" dirty="0">
                <a:solidFill>
                  <a:srgbClr val="0070C0"/>
                </a:solidFill>
              </a:rPr>
              <a:t>the same for long and day-stay admissions</a:t>
            </a:r>
          </a:p>
          <a:p>
            <a:pPr marL="0" indent="0">
              <a:buNone/>
            </a:pPr>
            <a:r>
              <a:rPr lang="en-US" dirty="0">
                <a:solidFill>
                  <a:srgbClr val="0070C0"/>
                </a:solidFill>
              </a:rPr>
              <a:t>See Tabular List:</a:t>
            </a:r>
          </a:p>
          <a:p>
            <a:pPr marL="1371600" lvl="3" indent="0">
              <a:buNone/>
            </a:pPr>
            <a:r>
              <a:rPr lang="en-AU" sz="2800" b="0" i="0" u="none" strike="noStrike" baseline="30000" dirty="0">
                <a:latin typeface="Arial" panose="020B0604020202020204" pitchFamily="34" charset="0"/>
              </a:rPr>
              <a:t>D46.9	Myelodysplastic syndrome, unspecified</a:t>
            </a:r>
            <a:endParaRPr lang="en-AU" sz="2800" b="0" i="0" u="none" strike="noStrike" baseline="0" dirty="0">
              <a:latin typeface="Arial" panose="020B0604020202020204" pitchFamily="34" charset="0"/>
            </a:endParaRPr>
          </a:p>
          <a:p>
            <a:pPr marL="1371600" lvl="3" indent="0">
              <a:buNone/>
            </a:pPr>
            <a:r>
              <a:rPr lang="en-AU" sz="2800" b="0" i="0" u="none" strike="noStrike" baseline="30000" dirty="0">
                <a:solidFill>
                  <a:srgbClr val="000000"/>
                </a:solidFill>
                <a:latin typeface="Times New Roman" panose="02020603050405020304" pitchFamily="18" charset="0"/>
              </a:rPr>
              <a:t>Myelodysplasia NOS</a:t>
            </a:r>
            <a:endParaRPr lang="en-AU" sz="2800" b="0" i="0" u="none" strike="noStrike" baseline="0" dirty="0">
              <a:solidFill>
                <a:srgbClr val="000000"/>
              </a:solidFill>
              <a:latin typeface="Times New Roman" panose="02020603050405020304" pitchFamily="18" charset="0"/>
            </a:endParaRPr>
          </a:p>
          <a:p>
            <a:pPr marL="1371600" lvl="3" indent="0">
              <a:buNone/>
            </a:pPr>
            <a:r>
              <a:rPr lang="en-AU" sz="2800" b="0" i="0" u="none" strike="noStrike" baseline="30000" dirty="0" err="1">
                <a:solidFill>
                  <a:srgbClr val="000000"/>
                </a:solidFill>
                <a:latin typeface="Times New Roman" panose="02020603050405020304" pitchFamily="18" charset="0"/>
              </a:rPr>
              <a:t>Preleukaemia</a:t>
            </a:r>
            <a:r>
              <a:rPr lang="en-AU" sz="2800" b="0" i="0" u="none" strike="noStrike" baseline="30000" dirty="0">
                <a:solidFill>
                  <a:srgbClr val="000000"/>
                </a:solidFill>
                <a:latin typeface="Times New Roman" panose="02020603050405020304" pitchFamily="18" charset="0"/>
              </a:rPr>
              <a:t> (syndrome) NOS</a:t>
            </a:r>
            <a:endParaRPr lang="en-AU" sz="2800" b="0" i="0" u="none" strike="noStrike" baseline="0" dirty="0">
              <a:solidFill>
                <a:srgbClr val="000000"/>
              </a:solidFill>
              <a:latin typeface="Times New Roman" panose="02020603050405020304" pitchFamily="18" charset="0"/>
            </a:endParaRPr>
          </a:p>
          <a:p>
            <a:pPr marL="1828800" lvl="4" indent="0">
              <a:buNone/>
            </a:pPr>
            <a:r>
              <a:rPr lang="en-AU" sz="2800" i="1" u="sng" strike="noStrike" baseline="30000" dirty="0">
                <a:solidFill>
                  <a:srgbClr val="00B050"/>
                </a:solidFill>
                <a:latin typeface="Times New Roman" panose="02020603050405020304" pitchFamily="18" charset="0"/>
              </a:rPr>
              <a:t>Includes:</a:t>
            </a:r>
            <a:r>
              <a:rPr lang="en-AU" sz="2800" i="0" u="sng" strike="noStrike" baseline="30000" dirty="0">
                <a:solidFill>
                  <a:srgbClr val="00B050"/>
                </a:solidFill>
                <a:latin typeface="Times New Roman" panose="02020603050405020304" pitchFamily="18" charset="0"/>
              </a:rPr>
              <a:t>	anaemia</a:t>
            </a:r>
          </a:p>
          <a:p>
            <a:pPr marL="0" indent="0">
              <a:buNone/>
            </a:pPr>
            <a:r>
              <a:rPr lang="en-AU" sz="3600" baseline="30000" dirty="0">
                <a:solidFill>
                  <a:srgbClr val="00B0F0"/>
                </a:solidFill>
                <a:latin typeface="Times New Roman" panose="02020603050405020304" pitchFamily="18" charset="0"/>
              </a:rPr>
              <a:t>Code the myelodysplastic syndrome and NOT the anaemia.</a:t>
            </a:r>
          </a:p>
          <a:p>
            <a:pPr marL="0" indent="0">
              <a:buNone/>
            </a:pPr>
            <a:r>
              <a:rPr lang="en-AU" sz="3600" baseline="30000" dirty="0">
                <a:solidFill>
                  <a:srgbClr val="00B0F0"/>
                </a:solidFill>
                <a:latin typeface="Times New Roman" panose="02020603050405020304" pitchFamily="18" charset="0"/>
              </a:rPr>
              <a:t>See also the index entry </a:t>
            </a:r>
            <a:r>
              <a:rPr lang="en-AU" sz="3600" b="1" baseline="30000" dirty="0">
                <a:solidFill>
                  <a:srgbClr val="00B0F0"/>
                </a:solidFill>
                <a:latin typeface="Times New Roman" panose="02020603050405020304" pitchFamily="18" charset="0"/>
              </a:rPr>
              <a:t>Anaemia, - </a:t>
            </a:r>
            <a:r>
              <a:rPr lang="en-AU" sz="3600" baseline="30000" dirty="0">
                <a:solidFill>
                  <a:srgbClr val="00B0F0"/>
                </a:solidFill>
                <a:latin typeface="Times New Roman" panose="02020603050405020304" pitchFamily="18" charset="0"/>
              </a:rPr>
              <a:t>myelodysplastic /myeloproliferative/etc</a:t>
            </a:r>
          </a:p>
          <a:p>
            <a:pPr marL="457200" lvl="1" indent="0">
              <a:buNone/>
            </a:pPr>
            <a:endParaRPr lang="en-AU" sz="3200" b="0" i="0" u="none" strike="noStrike" baseline="0" dirty="0">
              <a:solidFill>
                <a:srgbClr val="00B0F0"/>
              </a:solidFill>
              <a:latin typeface="Times New Roman" panose="02020603050405020304" pitchFamily="18" charset="0"/>
            </a:endParaRPr>
          </a:p>
          <a:p>
            <a:pPr marL="0" indent="0">
              <a:buNone/>
            </a:pPr>
            <a:endParaRPr lang="en-AU" dirty="0"/>
          </a:p>
        </p:txBody>
      </p:sp>
    </p:spTree>
    <p:extLst>
      <p:ext uri="{BB962C8B-B14F-4D97-AF65-F5344CB8AC3E}">
        <p14:creationId xmlns:p14="http://schemas.microsoft.com/office/powerpoint/2010/main" val="289444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ECAF66-3D9C-CDD1-7154-849C3CE9675D}"/>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AAF8DECF-FE1F-DD9A-67CA-287E3E54EB19}"/>
              </a:ext>
            </a:extLst>
          </p:cNvPr>
          <p:cNvSpPr>
            <a:spLocks noGrp="1"/>
          </p:cNvSpPr>
          <p:nvPr>
            <p:ph sz="quarter" idx="15"/>
          </p:nvPr>
        </p:nvSpPr>
        <p:spPr/>
        <p:txBody>
          <a:bodyPr/>
          <a:lstStyle/>
          <a:p>
            <a:pPr marL="0" indent="0">
              <a:buNone/>
            </a:pPr>
            <a:r>
              <a:rPr lang="en-US" dirty="0"/>
              <a:t>How do we code a pregnant woman with right extremity GVT. The pregnant woman was admitted at the obstetrics and gynecology department. It was treatment by the internist doctor.</a:t>
            </a:r>
          </a:p>
          <a:p>
            <a:pPr marL="0" indent="0">
              <a:buNone/>
            </a:pPr>
            <a:endParaRPr lang="en-US" dirty="0"/>
          </a:p>
          <a:p>
            <a:pPr marL="0" indent="0">
              <a:buNone/>
            </a:pPr>
            <a:r>
              <a:rPr lang="en-US" dirty="0"/>
              <a:t>I80.-</a:t>
            </a:r>
          </a:p>
          <a:p>
            <a:pPr marL="0" indent="0">
              <a:buNone/>
            </a:pPr>
            <a:r>
              <a:rPr lang="en-US" dirty="0"/>
              <a:t>Z33</a:t>
            </a:r>
          </a:p>
          <a:p>
            <a:pPr marL="0" indent="0">
              <a:buNone/>
            </a:pPr>
            <a:endParaRPr lang="en-US" dirty="0"/>
          </a:p>
          <a:p>
            <a:pPr marL="0" indent="0">
              <a:buNone/>
            </a:pPr>
            <a:r>
              <a:rPr lang="en-US" dirty="0"/>
              <a:t>O22.9</a:t>
            </a:r>
          </a:p>
          <a:p>
            <a:pPr marL="0" indent="0">
              <a:buNone/>
            </a:pPr>
            <a:r>
              <a:rPr lang="en-US" dirty="0"/>
              <a:t>I80.-</a:t>
            </a:r>
          </a:p>
          <a:p>
            <a:pPr marL="0" indent="0">
              <a:buNone/>
            </a:pPr>
            <a:endParaRPr lang="en-US" dirty="0"/>
          </a:p>
          <a:p>
            <a:pPr marL="0" indent="0">
              <a:buNone/>
            </a:pPr>
            <a:endParaRPr lang="en-US" dirty="0"/>
          </a:p>
          <a:p>
            <a:pPr marL="0" indent="0">
              <a:buNone/>
            </a:pPr>
            <a:endParaRPr lang="en-US" dirty="0"/>
          </a:p>
          <a:p>
            <a:pPr marL="0" indent="0">
              <a:buNone/>
            </a:pPr>
            <a:endParaRPr lang="en-AU" dirty="0"/>
          </a:p>
        </p:txBody>
      </p:sp>
    </p:spTree>
    <p:extLst>
      <p:ext uri="{BB962C8B-B14F-4D97-AF65-F5344CB8AC3E}">
        <p14:creationId xmlns:p14="http://schemas.microsoft.com/office/powerpoint/2010/main" val="2224442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ECAF66-3D9C-CDD1-7154-849C3CE9675D}"/>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AAF8DECF-FE1F-DD9A-67CA-287E3E54EB19}"/>
              </a:ext>
            </a:extLst>
          </p:cNvPr>
          <p:cNvSpPr>
            <a:spLocks noGrp="1"/>
          </p:cNvSpPr>
          <p:nvPr>
            <p:ph sz="quarter" idx="15"/>
          </p:nvPr>
        </p:nvSpPr>
        <p:spPr/>
        <p:txBody>
          <a:bodyPr>
            <a:normAutofit/>
          </a:bodyPr>
          <a:lstStyle/>
          <a:p>
            <a:pPr marL="0" indent="0">
              <a:buNone/>
            </a:pPr>
            <a:r>
              <a:rPr lang="sl-SI" dirty="0"/>
              <a:t>Q: </a:t>
            </a:r>
            <a:r>
              <a:rPr lang="en-US" dirty="0"/>
              <a:t>If patient is admitted for LTOT and the LTOT is not applied, what is the principal diagnosis?</a:t>
            </a:r>
          </a:p>
          <a:p>
            <a:pPr marL="0" indent="0">
              <a:buNone/>
            </a:pPr>
            <a:endParaRPr lang="en-US" dirty="0"/>
          </a:p>
          <a:p>
            <a:pPr marL="0" indent="0">
              <a:buNone/>
            </a:pPr>
            <a:r>
              <a:rPr lang="sl-SI" dirty="0"/>
              <a:t>A: </a:t>
            </a:r>
            <a:r>
              <a:rPr lang="en-US" dirty="0"/>
              <a:t>The Principal diagnosis is the reason for the LTOT (for example chronic obstructive airways disease) whether the LTOT was applied or not</a:t>
            </a:r>
          </a:p>
          <a:p>
            <a:pPr marL="0" indent="0">
              <a:buNone/>
            </a:pPr>
            <a:r>
              <a:rPr lang="en-US" dirty="0"/>
              <a:t>As per ACS 0001, the principal diagnosis is the diagnosis responsible for the admission.</a:t>
            </a:r>
          </a:p>
          <a:p>
            <a:pPr marL="0" indent="0">
              <a:buNone/>
            </a:pPr>
            <a:r>
              <a:rPr lang="en-US" dirty="0"/>
              <a:t>The additional diagnosis for this situation is any reason (if any) why the LTOT was not applied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AU" dirty="0"/>
          </a:p>
        </p:txBody>
      </p:sp>
    </p:spTree>
    <p:extLst>
      <p:ext uri="{BB962C8B-B14F-4D97-AF65-F5344CB8AC3E}">
        <p14:creationId xmlns:p14="http://schemas.microsoft.com/office/powerpoint/2010/main" val="173742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66AFEF-F9AA-DB9C-2DA5-53D692418D0F}"/>
              </a:ext>
            </a:extLst>
          </p:cNvPr>
          <p:cNvSpPr>
            <a:spLocks noGrp="1"/>
          </p:cNvSpPr>
          <p:nvPr>
            <p:ph type="body" sz="quarter" idx="13"/>
          </p:nvPr>
        </p:nvSpPr>
        <p:spPr/>
        <p:txBody>
          <a:bodyPr/>
          <a:lstStyle/>
          <a:p>
            <a:r>
              <a:rPr lang="en-AU" dirty="0"/>
              <a:t>COOTE – Like a Bandicoot</a:t>
            </a:r>
          </a:p>
        </p:txBody>
      </p:sp>
      <p:pic>
        <p:nvPicPr>
          <p:cNvPr id="1026" name="Picture 2" descr="Sydney Wildlife Rescue | Bandicoots &amp; People">
            <a:extLst>
              <a:ext uri="{FF2B5EF4-FFF2-40B4-BE49-F238E27FC236}">
                <a16:creationId xmlns:a16="http://schemas.microsoft.com/office/drawing/2014/main" id="{C8F3C230-6312-08BE-0B1C-6F1DE2DD1AE3}"/>
              </a:ext>
            </a:extLst>
          </p:cNvPr>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669110" y="1913973"/>
            <a:ext cx="8364681" cy="511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35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EAD016-545A-1D8B-A90F-53A34BCBEC57}"/>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3F460186-FFD0-9A8A-2902-9D49ED05A74D}"/>
              </a:ext>
            </a:extLst>
          </p:cNvPr>
          <p:cNvSpPr>
            <a:spLocks noGrp="1"/>
          </p:cNvSpPr>
          <p:nvPr>
            <p:ph sz="quarter" idx="15"/>
          </p:nvPr>
        </p:nvSpPr>
        <p:spPr/>
        <p:txBody>
          <a:bodyPr/>
          <a:lstStyle/>
          <a:p>
            <a:pPr marL="0" indent="0">
              <a:buNone/>
            </a:pPr>
            <a:r>
              <a:rPr lang="en-US" u="sng" dirty="0"/>
              <a:t>Q: Surgical Complication</a:t>
            </a:r>
            <a:r>
              <a:rPr lang="en-US" dirty="0"/>
              <a:t>: </a:t>
            </a:r>
          </a:p>
          <a:p>
            <a:pPr marL="0" indent="0">
              <a:buNone/>
            </a:pPr>
            <a:r>
              <a:rPr lang="en-US" dirty="0"/>
              <a:t>Leakage of intestine anastomosis after resection due to intestinal carcinoma or other diagnosis. </a:t>
            </a:r>
          </a:p>
          <a:p>
            <a:pPr marL="0" indent="0">
              <a:buNone/>
            </a:pPr>
            <a:r>
              <a:rPr lang="en-US" dirty="0"/>
              <a:t>Do we code just leakage of anastomosis if the infection – peritonitis is also noted or both?</a:t>
            </a:r>
          </a:p>
          <a:p>
            <a:pPr marL="0" indent="0">
              <a:buNone/>
            </a:pPr>
            <a:r>
              <a:rPr lang="en-US" dirty="0">
                <a:solidFill>
                  <a:srgbClr val="0070C0"/>
                </a:solidFill>
              </a:rPr>
              <a:t>A: codes will be:</a:t>
            </a:r>
          </a:p>
          <a:p>
            <a:pPr marL="0" indent="0">
              <a:buNone/>
            </a:pPr>
            <a:r>
              <a:rPr lang="en-US" b="1" dirty="0">
                <a:solidFill>
                  <a:srgbClr val="0070C0"/>
                </a:solidFill>
              </a:rPr>
              <a:t>Complication(s), </a:t>
            </a:r>
            <a:r>
              <a:rPr lang="en-US" dirty="0">
                <a:solidFill>
                  <a:srgbClr val="0070C0"/>
                </a:solidFill>
              </a:rPr>
              <a:t>- digestive, - - intraoperative, - - specified K9189</a:t>
            </a:r>
          </a:p>
          <a:p>
            <a:pPr marL="0" indent="0">
              <a:buNone/>
            </a:pPr>
            <a:r>
              <a:rPr lang="en-US" b="1" dirty="0">
                <a:solidFill>
                  <a:srgbClr val="0070C0"/>
                </a:solidFill>
              </a:rPr>
              <a:t>Peritonitis</a:t>
            </a:r>
            <a:r>
              <a:rPr lang="en-US" dirty="0">
                <a:solidFill>
                  <a:srgbClr val="0070C0"/>
                </a:solidFill>
              </a:rPr>
              <a:t> K65.9</a:t>
            </a:r>
          </a:p>
          <a:p>
            <a:pPr marL="0" indent="0">
              <a:buNone/>
            </a:pPr>
            <a:r>
              <a:rPr lang="en-US" b="1" dirty="0">
                <a:solidFill>
                  <a:srgbClr val="0070C0"/>
                </a:solidFill>
              </a:rPr>
              <a:t>Complication(s), </a:t>
            </a:r>
            <a:r>
              <a:rPr lang="en-US" dirty="0">
                <a:solidFill>
                  <a:srgbClr val="0070C0"/>
                </a:solidFill>
              </a:rPr>
              <a:t>- anastomosis Y83.2</a:t>
            </a:r>
            <a:endParaRPr lang="en-AU" dirty="0">
              <a:solidFill>
                <a:srgbClr val="0070C0"/>
              </a:solidFill>
            </a:endParaRPr>
          </a:p>
        </p:txBody>
      </p:sp>
    </p:spTree>
    <p:extLst>
      <p:ext uri="{BB962C8B-B14F-4D97-AF65-F5344CB8AC3E}">
        <p14:creationId xmlns:p14="http://schemas.microsoft.com/office/powerpoint/2010/main" val="427912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3D01EE-0C6C-A6C8-C4BD-49F9ABC4328D}"/>
              </a:ext>
            </a:extLst>
          </p:cNvPr>
          <p:cNvSpPr>
            <a:spLocks noGrp="1"/>
          </p:cNvSpPr>
          <p:nvPr>
            <p:ph type="body" sz="quarter" idx="13"/>
          </p:nvPr>
        </p:nvSpPr>
        <p:spPr/>
        <p:txBody>
          <a:bodyPr/>
          <a:lstStyle/>
          <a:p>
            <a:pPr marL="0" indent="0">
              <a:buNone/>
            </a:pPr>
            <a:endParaRPr lang="en-AU" dirty="0"/>
          </a:p>
        </p:txBody>
      </p:sp>
      <p:sp>
        <p:nvSpPr>
          <p:cNvPr id="3" name="Content Placeholder 2">
            <a:extLst>
              <a:ext uri="{FF2B5EF4-FFF2-40B4-BE49-F238E27FC236}">
                <a16:creationId xmlns:a16="http://schemas.microsoft.com/office/drawing/2014/main" id="{FD76592D-320F-11E2-3FFD-4B3BAA0D90A5}"/>
              </a:ext>
            </a:extLst>
          </p:cNvPr>
          <p:cNvSpPr>
            <a:spLocks noGrp="1"/>
          </p:cNvSpPr>
          <p:nvPr>
            <p:ph sz="quarter" idx="15"/>
          </p:nvPr>
        </p:nvSpPr>
        <p:spPr/>
        <p:txBody>
          <a:bodyPr/>
          <a:lstStyle/>
          <a:p>
            <a:pPr marL="0" indent="0">
              <a:buNone/>
            </a:pPr>
            <a:r>
              <a:rPr lang="en-US" dirty="0"/>
              <a:t>Q</a:t>
            </a:r>
          </a:p>
          <a:p>
            <a:pPr marL="0" indent="0">
              <a:buNone/>
            </a:pPr>
            <a:r>
              <a:rPr lang="en-US" dirty="0"/>
              <a:t>Can we code sarcopenia as an additional diagnosis, if a patient is admitted and operated due to a hip fracture and subsequently due to sarcopenia needs more intensive physiotherapy and also the hospitalization is prolonged for several days for this reason?</a:t>
            </a:r>
          </a:p>
          <a:p>
            <a:pPr marL="0" indent="0">
              <a:buNone/>
            </a:pPr>
            <a:r>
              <a:rPr lang="en-US" dirty="0">
                <a:solidFill>
                  <a:srgbClr val="0070C0"/>
                </a:solidFill>
              </a:rPr>
              <a:t>A</a:t>
            </a:r>
          </a:p>
          <a:p>
            <a:pPr marL="0" indent="0">
              <a:buNone/>
            </a:pPr>
            <a:r>
              <a:rPr lang="en-US" dirty="0">
                <a:solidFill>
                  <a:srgbClr val="0070C0"/>
                </a:solidFill>
              </a:rPr>
              <a:t>YES meets the criteria for ACS 0002</a:t>
            </a:r>
            <a:endParaRPr lang="en-AU" dirty="0">
              <a:solidFill>
                <a:srgbClr val="0070C0"/>
              </a:solidFill>
            </a:endParaRPr>
          </a:p>
        </p:txBody>
      </p:sp>
    </p:spTree>
    <p:extLst>
      <p:ext uri="{BB962C8B-B14F-4D97-AF65-F5344CB8AC3E}">
        <p14:creationId xmlns:p14="http://schemas.microsoft.com/office/powerpoint/2010/main" val="3526362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D37EEA-11FE-3F92-C2A5-1D276F6C1543}"/>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8CACA400-F516-2477-2E5D-B282BDAC209F}"/>
              </a:ext>
            </a:extLst>
          </p:cNvPr>
          <p:cNvSpPr>
            <a:spLocks noGrp="1"/>
          </p:cNvSpPr>
          <p:nvPr>
            <p:ph sz="quarter" idx="15"/>
          </p:nvPr>
        </p:nvSpPr>
        <p:spPr>
          <a:xfrm>
            <a:off x="381000" y="1262967"/>
            <a:ext cx="11429999" cy="5112568"/>
          </a:xfrm>
        </p:spPr>
        <p:txBody>
          <a:bodyPr>
            <a:normAutofit lnSpcReduction="10000"/>
          </a:bodyPr>
          <a:lstStyle/>
          <a:p>
            <a:pPr marL="0" indent="0">
              <a:buNone/>
            </a:pPr>
            <a:r>
              <a:rPr lang="en-US" dirty="0"/>
              <a:t>Q: </a:t>
            </a:r>
          </a:p>
          <a:p>
            <a:pPr marL="0" indent="0">
              <a:buNone/>
            </a:pPr>
            <a:r>
              <a:rPr lang="en-US" dirty="0"/>
              <a:t>Which is the correct ACHI code for </a:t>
            </a:r>
            <a:r>
              <a:rPr lang="en-US" dirty="0" err="1"/>
              <a:t>chemonucleolysis</a:t>
            </a:r>
            <a:r>
              <a:rPr lang="en-US" dirty="0"/>
              <a:t> with jellified </a:t>
            </a:r>
            <a:r>
              <a:rPr lang="en-US" dirty="0" err="1"/>
              <a:t>etanol</a:t>
            </a:r>
            <a:r>
              <a:rPr lang="en-US" dirty="0"/>
              <a:t>?</a:t>
            </a:r>
          </a:p>
          <a:p>
            <a:pPr marL="0" indent="0">
              <a:buNone/>
            </a:pPr>
            <a:r>
              <a:rPr lang="en-US" dirty="0"/>
              <a:t>Treatment for a herniated disc.</a:t>
            </a:r>
          </a:p>
          <a:p>
            <a:pPr marL="0" indent="0">
              <a:buNone/>
            </a:pPr>
            <a:r>
              <a:rPr lang="en-US" dirty="0">
                <a:solidFill>
                  <a:srgbClr val="0070C0"/>
                </a:solidFill>
              </a:rPr>
              <a:t>A</a:t>
            </a:r>
          </a:p>
          <a:p>
            <a:pPr marL="0" indent="0">
              <a:buNone/>
            </a:pPr>
            <a:r>
              <a:rPr lang="en-US" dirty="0">
                <a:solidFill>
                  <a:srgbClr val="0070C0"/>
                </a:solidFill>
              </a:rPr>
              <a:t>Index:</a:t>
            </a:r>
          </a:p>
          <a:p>
            <a:pPr marL="0" indent="0">
              <a:buNone/>
            </a:pPr>
            <a:r>
              <a:rPr lang="en-US" b="1" dirty="0">
                <a:solidFill>
                  <a:srgbClr val="0070C0"/>
                </a:solidFill>
              </a:rPr>
              <a:t>Administration, </a:t>
            </a:r>
            <a:r>
              <a:rPr lang="en-US" dirty="0">
                <a:solidFill>
                  <a:srgbClr val="0070C0"/>
                </a:solidFill>
              </a:rPr>
              <a:t>- specified site, - - intervertebral, - - - space for herniated disc</a:t>
            </a:r>
          </a:p>
          <a:p>
            <a:pPr marL="0" indent="0">
              <a:buNone/>
            </a:pPr>
            <a:endParaRPr lang="en-US" sz="4000" b="0" i="0" u="none" strike="noStrike" baseline="30000" dirty="0">
              <a:solidFill>
                <a:srgbClr val="0070C0"/>
              </a:solidFill>
              <a:latin typeface="Arial" panose="020B0604020202020204" pitchFamily="34" charset="0"/>
            </a:endParaRPr>
          </a:p>
          <a:p>
            <a:pPr marL="0" indent="0">
              <a:buNone/>
            </a:pPr>
            <a:r>
              <a:rPr lang="en-US" sz="4000" b="0" i="0" u="none" strike="noStrike" baseline="30000" dirty="0">
                <a:solidFill>
                  <a:srgbClr val="0070C0"/>
                </a:solidFill>
                <a:latin typeface="Arial" panose="020B0604020202020204" pitchFamily="34" charset="0"/>
              </a:rPr>
              <a:t>Tabular List:</a:t>
            </a:r>
          </a:p>
          <a:p>
            <a:pPr marL="0" indent="0">
              <a:buNone/>
            </a:pPr>
            <a:r>
              <a:rPr lang="en-US" sz="4000" b="0" i="0" u="none" strike="noStrike" baseline="30000" dirty="0">
                <a:solidFill>
                  <a:srgbClr val="0070C0"/>
                </a:solidFill>
                <a:latin typeface="Arial" panose="020B0604020202020204" pitchFamily="34" charset="0"/>
              </a:rPr>
              <a:t>40336-00	Administration of </a:t>
            </a:r>
            <a:r>
              <a:rPr lang="en-US" sz="4000" b="0" i="0" u="none" strike="noStrike" baseline="30000" dirty="0" err="1">
                <a:solidFill>
                  <a:srgbClr val="0070C0"/>
                </a:solidFill>
                <a:latin typeface="Arial" panose="020B0604020202020204" pitchFamily="34" charset="0"/>
              </a:rPr>
              <a:t>chemonucleolytic</a:t>
            </a:r>
            <a:r>
              <a:rPr lang="en-US" sz="4000" b="0" i="0" u="none" strike="noStrike" baseline="30000" dirty="0">
                <a:solidFill>
                  <a:srgbClr val="0070C0"/>
                </a:solidFill>
                <a:latin typeface="Arial" panose="020B0604020202020204" pitchFamily="34" charset="0"/>
              </a:rPr>
              <a:t> agent into disc</a:t>
            </a:r>
            <a:endParaRPr lang="en-US" sz="4000" b="0" i="0" u="none" strike="noStrike" baseline="0" dirty="0">
              <a:solidFill>
                <a:srgbClr val="0070C0"/>
              </a:solidFill>
              <a:latin typeface="Arial" panose="020B0604020202020204" pitchFamily="34" charset="0"/>
            </a:endParaRPr>
          </a:p>
          <a:p>
            <a:pPr marL="1828800" lvl="4" indent="0">
              <a:buNone/>
            </a:pPr>
            <a:r>
              <a:rPr lang="en-US" sz="4000" b="0" i="0" u="none" strike="noStrike" baseline="30000" dirty="0">
                <a:solidFill>
                  <a:srgbClr val="0070C0"/>
                </a:solidFill>
                <a:latin typeface="Times New Roman" panose="02020603050405020304" pitchFamily="18" charset="0"/>
              </a:rPr>
              <a:t>Injection of Chymopapain into intervertebral space</a:t>
            </a:r>
            <a:endParaRPr lang="en-US" sz="4000" b="0" i="0" u="none" strike="noStrike" baseline="0" dirty="0">
              <a:solidFill>
                <a:srgbClr val="0070C0"/>
              </a:solidFill>
              <a:latin typeface="Times New Roman" panose="02020603050405020304" pitchFamily="18" charset="0"/>
            </a:endParaRPr>
          </a:p>
          <a:p>
            <a:pPr marL="0" indent="0">
              <a:buNone/>
            </a:pPr>
            <a:endParaRPr lang="en-US" dirty="0"/>
          </a:p>
          <a:p>
            <a:pPr marL="0" indent="0">
              <a:buNone/>
            </a:pPr>
            <a:endParaRPr lang="en-AU" dirty="0"/>
          </a:p>
        </p:txBody>
      </p:sp>
    </p:spTree>
    <p:extLst>
      <p:ext uri="{BB962C8B-B14F-4D97-AF65-F5344CB8AC3E}">
        <p14:creationId xmlns:p14="http://schemas.microsoft.com/office/powerpoint/2010/main" val="107486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BE8A2E-9E75-1FCD-84F3-70AA365E91F9}"/>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628048DE-EABE-24C5-DF8C-84FC3C615479}"/>
              </a:ext>
            </a:extLst>
          </p:cNvPr>
          <p:cNvSpPr>
            <a:spLocks noGrp="1"/>
          </p:cNvSpPr>
          <p:nvPr>
            <p:ph sz="quarter" idx="15"/>
          </p:nvPr>
        </p:nvSpPr>
        <p:spPr/>
        <p:txBody>
          <a:bodyPr/>
          <a:lstStyle/>
          <a:p>
            <a:pPr marL="0" indent="0">
              <a:buNone/>
            </a:pPr>
            <a:r>
              <a:rPr lang="en-US" dirty="0"/>
              <a:t>Q</a:t>
            </a:r>
          </a:p>
          <a:p>
            <a:pPr marL="0" indent="0">
              <a:buNone/>
            </a:pPr>
            <a:r>
              <a:rPr lang="en-US" dirty="0"/>
              <a:t>How do you code cardiac arrest if there is no known cause?</a:t>
            </a:r>
          </a:p>
          <a:p>
            <a:pPr marL="0" indent="0">
              <a:buNone/>
            </a:pPr>
            <a:r>
              <a:rPr lang="en-US" dirty="0">
                <a:solidFill>
                  <a:srgbClr val="0070C0"/>
                </a:solidFill>
              </a:rPr>
              <a:t>A</a:t>
            </a:r>
          </a:p>
          <a:p>
            <a:pPr marL="0" indent="0">
              <a:buNone/>
            </a:pPr>
            <a:r>
              <a:rPr lang="en-US" b="1" dirty="0">
                <a:solidFill>
                  <a:srgbClr val="0070C0"/>
                </a:solidFill>
              </a:rPr>
              <a:t>Arrest</a:t>
            </a:r>
            <a:endParaRPr lang="en-US" dirty="0">
              <a:solidFill>
                <a:srgbClr val="0070C0"/>
              </a:solidFill>
            </a:endParaRPr>
          </a:p>
          <a:p>
            <a:pPr>
              <a:buFontTx/>
              <a:buChar char="-"/>
            </a:pPr>
            <a:r>
              <a:rPr lang="en-US" dirty="0">
                <a:solidFill>
                  <a:srgbClr val="0070C0"/>
                </a:solidFill>
              </a:rPr>
              <a:t>Cardiac i46</a:t>
            </a:r>
            <a:r>
              <a:rPr lang="en-AU" dirty="0">
                <a:solidFill>
                  <a:srgbClr val="0070C0"/>
                </a:solidFill>
              </a:rPr>
              <a:t>.9</a:t>
            </a:r>
          </a:p>
          <a:p>
            <a:pPr>
              <a:buFontTx/>
              <a:buChar char="-"/>
            </a:pPr>
            <a:r>
              <a:rPr lang="en-AU" dirty="0">
                <a:solidFill>
                  <a:srgbClr val="0070C0"/>
                </a:solidFill>
              </a:rPr>
              <a:t>-with successful resuscitation i46.0</a:t>
            </a:r>
          </a:p>
          <a:p>
            <a:pPr marL="0" indent="0">
              <a:buNone/>
            </a:pPr>
            <a:r>
              <a:rPr lang="en-AU" dirty="0">
                <a:solidFill>
                  <a:srgbClr val="0070C0"/>
                </a:solidFill>
              </a:rPr>
              <a:t>IF resuscitation but not successful THEN i46.9</a:t>
            </a:r>
          </a:p>
          <a:p>
            <a:pPr marL="0" indent="0">
              <a:buNone/>
            </a:pPr>
            <a:r>
              <a:rPr lang="en-US" dirty="0">
                <a:solidFill>
                  <a:srgbClr val="0070C0"/>
                </a:solidFill>
              </a:rPr>
              <a:t>IF no successful resuscitation, then no code is assigned – see next page</a:t>
            </a:r>
            <a:endParaRPr lang="en-AU" dirty="0">
              <a:solidFill>
                <a:srgbClr val="0070C0"/>
              </a:solidFill>
            </a:endParaRPr>
          </a:p>
        </p:txBody>
      </p:sp>
    </p:spTree>
    <p:extLst>
      <p:ext uri="{BB962C8B-B14F-4D97-AF65-F5344CB8AC3E}">
        <p14:creationId xmlns:p14="http://schemas.microsoft.com/office/powerpoint/2010/main" val="1605552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434F7-93FE-C375-5200-282C67830EF7}"/>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3E91D1E5-2E1A-88F6-B4D8-0141A75200AB}"/>
              </a:ext>
            </a:extLst>
          </p:cNvPr>
          <p:cNvSpPr>
            <a:spLocks noGrp="1"/>
          </p:cNvSpPr>
          <p:nvPr>
            <p:ph sz="quarter" idx="15"/>
          </p:nvPr>
        </p:nvSpPr>
        <p:spPr/>
        <p:txBody>
          <a:bodyPr/>
          <a:lstStyle/>
          <a:p>
            <a:r>
              <a:rPr lang="en-AU" dirty="0"/>
              <a:t>See the </a:t>
            </a:r>
            <a:r>
              <a:rPr lang="en-AU" b="1" dirty="0"/>
              <a:t>excludes note</a:t>
            </a:r>
          </a:p>
          <a:p>
            <a:endParaRPr lang="en-AU" b="1" dirty="0"/>
          </a:p>
          <a:p>
            <a:endParaRPr lang="en-AU" dirty="0"/>
          </a:p>
        </p:txBody>
      </p:sp>
      <p:pic>
        <p:nvPicPr>
          <p:cNvPr id="4" name="Content Placeholder 4">
            <a:extLst>
              <a:ext uri="{FF2B5EF4-FFF2-40B4-BE49-F238E27FC236}">
                <a16:creationId xmlns:a16="http://schemas.microsoft.com/office/drawing/2014/main" id="{FFC432C0-5B7B-8197-859F-7B93F0C4C7B5}"/>
              </a:ext>
            </a:extLst>
          </p:cNvPr>
          <p:cNvPicPr>
            <a:picLocks noChangeAspect="1"/>
          </p:cNvPicPr>
          <p:nvPr/>
        </p:nvPicPr>
        <p:blipFill>
          <a:blip r:embed="rId2"/>
          <a:srcRect l="66863" t="5242" r="4486" b="38944"/>
          <a:stretch/>
        </p:blipFill>
        <p:spPr>
          <a:xfrm>
            <a:off x="489099" y="1796901"/>
            <a:ext cx="10260418" cy="4164134"/>
          </a:xfrm>
          <a:prstGeom prst="rect">
            <a:avLst/>
          </a:prstGeom>
        </p:spPr>
      </p:pic>
      <p:cxnSp>
        <p:nvCxnSpPr>
          <p:cNvPr id="6" name="Straight Arrow Connector 5">
            <a:extLst>
              <a:ext uri="{FF2B5EF4-FFF2-40B4-BE49-F238E27FC236}">
                <a16:creationId xmlns:a16="http://schemas.microsoft.com/office/drawing/2014/main" id="{DED98442-A829-E44A-0B82-A6AAF1914E14}"/>
              </a:ext>
            </a:extLst>
          </p:cNvPr>
          <p:cNvCxnSpPr/>
          <p:nvPr/>
        </p:nvCxnSpPr>
        <p:spPr>
          <a:xfrm>
            <a:off x="2945219" y="1499191"/>
            <a:ext cx="1892595" cy="2126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88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FB9156-7DA1-8BC6-2994-F8A8C48E8A3E}"/>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E11D4399-EF3D-7C36-F090-B9706640DFDF}"/>
              </a:ext>
            </a:extLst>
          </p:cNvPr>
          <p:cNvSpPr>
            <a:spLocks noGrp="1"/>
          </p:cNvSpPr>
          <p:nvPr>
            <p:ph sz="quarter" idx="15"/>
          </p:nvPr>
        </p:nvSpPr>
        <p:spPr/>
        <p:txBody>
          <a:bodyPr/>
          <a:lstStyle/>
          <a:p>
            <a:pPr marL="0" indent="0">
              <a:buNone/>
            </a:pPr>
            <a:r>
              <a:rPr lang="en-US" dirty="0"/>
              <a:t>Q</a:t>
            </a:r>
          </a:p>
          <a:p>
            <a:pPr marL="0" indent="0">
              <a:buNone/>
            </a:pPr>
            <a:r>
              <a:rPr lang="en-US" dirty="0"/>
              <a:t>1. What is the correct code for postop. </a:t>
            </a:r>
            <a:r>
              <a:rPr lang="en-US" dirty="0" err="1"/>
              <a:t>anaemia</a:t>
            </a:r>
            <a:r>
              <a:rPr lang="en-US" dirty="0"/>
              <a:t> with </a:t>
            </a:r>
            <a:r>
              <a:rPr lang="en-US" dirty="0" err="1"/>
              <a:t>unnusual</a:t>
            </a:r>
            <a:r>
              <a:rPr lang="en-US" dirty="0"/>
              <a:t> amount of blood transfusion and prolonged </a:t>
            </a:r>
            <a:r>
              <a:rPr lang="en-US" dirty="0" err="1"/>
              <a:t>hospitalisation</a:t>
            </a:r>
            <a:r>
              <a:rPr lang="en-US" dirty="0"/>
              <a:t>.( let's say after TEP )</a:t>
            </a:r>
          </a:p>
          <a:p>
            <a:pPr marL="0" indent="0">
              <a:buNone/>
            </a:pPr>
            <a:r>
              <a:rPr lang="en-US" dirty="0"/>
              <a:t>2. Is there a place for T84.8</a:t>
            </a:r>
            <a:r>
              <a:rPr lang="en-US" dirty="0">
                <a:solidFill>
                  <a:srgbClr val="0070C0"/>
                </a:solidFill>
              </a:rPr>
              <a:t>1</a:t>
            </a:r>
            <a:r>
              <a:rPr lang="en-US" dirty="0"/>
              <a:t> </a:t>
            </a:r>
            <a:r>
              <a:rPr lang="en-US" i="1" dirty="0" err="1"/>
              <a:t>haemorrhage</a:t>
            </a:r>
            <a:r>
              <a:rPr lang="en-US" i="1" dirty="0"/>
              <a:t> and </a:t>
            </a:r>
            <a:r>
              <a:rPr lang="en-US" i="1" dirty="0" err="1"/>
              <a:t>haematoma</a:t>
            </a:r>
            <a:r>
              <a:rPr lang="en-US" i="1" dirty="0"/>
              <a:t> following insertion of internal </a:t>
            </a:r>
            <a:r>
              <a:rPr lang="en-US" i="1" dirty="0" err="1"/>
              <a:t>orthopaedic</a:t>
            </a:r>
            <a:r>
              <a:rPr lang="en-US" i="1" dirty="0"/>
              <a:t> device</a:t>
            </a:r>
          </a:p>
          <a:p>
            <a:pPr marL="0" indent="0">
              <a:buNone/>
            </a:pPr>
            <a:r>
              <a:rPr lang="en-US" sz="3600" i="1" dirty="0">
                <a:solidFill>
                  <a:srgbClr val="0070C0"/>
                </a:solidFill>
              </a:rPr>
              <a:t>A</a:t>
            </a:r>
          </a:p>
          <a:p>
            <a:pPr marL="0" indent="0">
              <a:buNone/>
            </a:pPr>
            <a:r>
              <a:rPr lang="en-US" dirty="0">
                <a:solidFill>
                  <a:srgbClr val="0070C0"/>
                </a:solidFill>
              </a:rPr>
              <a:t>1. D64.9 </a:t>
            </a:r>
            <a:r>
              <a:rPr lang="en-US" dirty="0" err="1">
                <a:solidFill>
                  <a:srgbClr val="0070C0"/>
                </a:solidFill>
              </a:rPr>
              <a:t>Anaemia</a:t>
            </a:r>
            <a:endParaRPr lang="en-US" dirty="0">
              <a:solidFill>
                <a:srgbClr val="0070C0"/>
              </a:solidFill>
            </a:endParaRPr>
          </a:p>
          <a:p>
            <a:pPr marL="0" indent="0">
              <a:buNone/>
            </a:pPr>
            <a:r>
              <a:rPr lang="en-US" dirty="0">
                <a:solidFill>
                  <a:srgbClr val="0070C0"/>
                </a:solidFill>
              </a:rPr>
              <a:t>2. T84.81- only if documented as such by the treating clinician.</a:t>
            </a:r>
          </a:p>
          <a:p>
            <a:pPr marL="0" indent="0">
              <a:buNone/>
            </a:pPr>
            <a:r>
              <a:rPr lang="en-US" dirty="0">
                <a:solidFill>
                  <a:srgbClr val="0070C0"/>
                </a:solidFill>
              </a:rPr>
              <a:t>I would like to see a coder-clinician query if the </a:t>
            </a:r>
            <a:r>
              <a:rPr lang="en-US" dirty="0" err="1">
                <a:solidFill>
                  <a:srgbClr val="0070C0"/>
                </a:solidFill>
              </a:rPr>
              <a:t>anaemia</a:t>
            </a:r>
            <a:r>
              <a:rPr lang="en-US" dirty="0">
                <a:solidFill>
                  <a:srgbClr val="0070C0"/>
                </a:solidFill>
              </a:rPr>
              <a:t> was due to blood loss </a:t>
            </a:r>
          </a:p>
          <a:p>
            <a:pPr marL="0" indent="0">
              <a:buNone/>
            </a:pPr>
            <a:endParaRPr lang="en-AU" sz="3600" i="1" dirty="0"/>
          </a:p>
        </p:txBody>
      </p:sp>
    </p:spTree>
    <p:extLst>
      <p:ext uri="{BB962C8B-B14F-4D97-AF65-F5344CB8AC3E}">
        <p14:creationId xmlns:p14="http://schemas.microsoft.com/office/powerpoint/2010/main" val="1438858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E35E3C-BBE0-F933-452C-1798030B48D9}"/>
              </a:ext>
            </a:extLst>
          </p:cNvPr>
          <p:cNvSpPr>
            <a:spLocks noGrp="1"/>
          </p:cNvSpPr>
          <p:nvPr>
            <p:ph type="body" sz="quarter" idx="13"/>
          </p:nvPr>
        </p:nvSpPr>
        <p:spPr/>
        <p:txBody>
          <a:bodyPr/>
          <a:lstStyle/>
          <a:p>
            <a:endParaRPr lang="en-AU"/>
          </a:p>
        </p:txBody>
      </p:sp>
      <p:sp>
        <p:nvSpPr>
          <p:cNvPr id="3" name="Content Placeholder 2">
            <a:extLst>
              <a:ext uri="{FF2B5EF4-FFF2-40B4-BE49-F238E27FC236}">
                <a16:creationId xmlns:a16="http://schemas.microsoft.com/office/drawing/2014/main" id="{78BE566E-9338-E8C9-47C9-6452C0678D4D}"/>
              </a:ext>
            </a:extLst>
          </p:cNvPr>
          <p:cNvSpPr>
            <a:spLocks noGrp="1"/>
          </p:cNvSpPr>
          <p:nvPr>
            <p:ph sz="quarter" idx="15"/>
          </p:nvPr>
        </p:nvSpPr>
        <p:spPr/>
        <p:txBody>
          <a:bodyPr/>
          <a:lstStyle/>
          <a:p>
            <a:pPr marL="0" indent="0">
              <a:buNone/>
            </a:pPr>
            <a:r>
              <a:rPr lang="en-US" dirty="0"/>
              <a:t>Q: What code is correct in case of respiratory failure in acute bronchiolitis, if it is both hypoxia, and proven hypercapnia in a gas analysis of </a:t>
            </a:r>
            <a:r>
              <a:rPr lang="en-US" dirty="0" err="1"/>
              <a:t>blood?</a:t>
            </a:r>
            <a:r>
              <a:rPr lang="en-US" dirty="0" err="1">
                <a:solidFill>
                  <a:srgbClr val="0070C0"/>
                </a:solidFill>
              </a:rPr>
              <a:t>.</a:t>
            </a:r>
            <a:r>
              <a:rPr lang="en-US" dirty="0" err="1"/>
              <a:t>would</a:t>
            </a:r>
            <a:r>
              <a:rPr lang="en-US" dirty="0"/>
              <a:t> it be correct to use both codes and as another additional J21.x?</a:t>
            </a:r>
          </a:p>
          <a:p>
            <a:pPr marL="0" indent="0">
              <a:buNone/>
            </a:pPr>
            <a:r>
              <a:rPr lang="en-US" dirty="0">
                <a:solidFill>
                  <a:srgbClr val="0070C0"/>
                </a:solidFill>
              </a:rPr>
              <a:t>A:</a:t>
            </a:r>
          </a:p>
          <a:p>
            <a:pPr marL="0" indent="0">
              <a:buNone/>
            </a:pPr>
            <a:r>
              <a:rPr lang="en-US" dirty="0">
                <a:solidFill>
                  <a:srgbClr val="0070C0"/>
                </a:solidFill>
              </a:rPr>
              <a:t>The following codes can be assigned IF the hypoxia and hypercapnia is documented by the treating clinician.   See ACS 0010 – test results cannot be coded unless documented by the treating clinician in the clinical notes.</a:t>
            </a:r>
          </a:p>
          <a:p>
            <a:pPr marL="0" indent="0">
              <a:buNone/>
            </a:pPr>
            <a:r>
              <a:rPr lang="en-US" dirty="0">
                <a:solidFill>
                  <a:srgbClr val="0070C0"/>
                </a:solidFill>
              </a:rPr>
              <a:t>Hypercapnic j9691 </a:t>
            </a:r>
            <a:r>
              <a:rPr lang="en-US" u="sng" dirty="0">
                <a:solidFill>
                  <a:srgbClr val="0070C0"/>
                </a:solidFill>
              </a:rPr>
              <a:t>and</a:t>
            </a:r>
          </a:p>
          <a:p>
            <a:pPr marL="0" indent="0">
              <a:buNone/>
            </a:pPr>
            <a:r>
              <a:rPr lang="en-US" dirty="0">
                <a:solidFill>
                  <a:srgbClr val="0070C0"/>
                </a:solidFill>
              </a:rPr>
              <a:t>Hypoxic J96.90</a:t>
            </a:r>
            <a:endParaRPr lang="en-AU" dirty="0">
              <a:solidFill>
                <a:srgbClr val="0070C0"/>
              </a:solidFill>
            </a:endParaRPr>
          </a:p>
        </p:txBody>
      </p:sp>
    </p:spTree>
    <p:extLst>
      <p:ext uri="{BB962C8B-B14F-4D97-AF65-F5344CB8AC3E}">
        <p14:creationId xmlns:p14="http://schemas.microsoft.com/office/powerpoint/2010/main" val="1578467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tchbook">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1063</Words>
  <Application>Microsoft Office PowerPoint</Application>
  <PresentationFormat>Širokozaslonsko</PresentationFormat>
  <Paragraphs>103</Paragraphs>
  <Slides>16</Slides>
  <Notes>1</Notes>
  <HiddenSlides>0</HiddenSlides>
  <MMClips>0</MMClips>
  <ScaleCrop>false</ScaleCrop>
  <HeadingPairs>
    <vt:vector size="6" baseType="variant">
      <vt:variant>
        <vt:lpstr>Uporabljene pisave</vt:lpstr>
      </vt:variant>
      <vt:variant>
        <vt:i4>7</vt:i4>
      </vt:variant>
      <vt:variant>
        <vt:lpstr>Tema</vt:lpstr>
      </vt:variant>
      <vt:variant>
        <vt:i4>2</vt:i4>
      </vt:variant>
      <vt:variant>
        <vt:lpstr>Naslovi diapozitivov</vt:lpstr>
      </vt:variant>
      <vt:variant>
        <vt:i4>16</vt:i4>
      </vt:variant>
    </vt:vector>
  </HeadingPairs>
  <TitlesOfParts>
    <vt:vector size="25" baseType="lpstr">
      <vt:lpstr>-apple-system</vt:lpstr>
      <vt:lpstr>Arial</vt:lpstr>
      <vt:lpstr>Calibri</vt:lpstr>
      <vt:lpstr>Calibri Light</vt:lpstr>
      <vt:lpstr>Century</vt:lpstr>
      <vt:lpstr>Georgia</vt:lpstr>
      <vt:lpstr>Times New Roman</vt:lpstr>
      <vt:lpstr>Office Theme</vt:lpstr>
      <vt:lpstr>Pitchbook</vt:lpstr>
      <vt:lpstr>Prepared by:  Anna Coote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Prepared by:  Anna Coote</dc:title>
  <dc:creator>Anna Coote</dc:creator>
  <cp:lastModifiedBy>Martina Zorko-Kodelja</cp:lastModifiedBy>
  <cp:revision>9</cp:revision>
  <dcterms:created xsi:type="dcterms:W3CDTF">2024-11-14T00:29:41Z</dcterms:created>
  <dcterms:modified xsi:type="dcterms:W3CDTF">2024-11-28T10:17:54Z</dcterms:modified>
</cp:coreProperties>
</file>