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53" r:id="rId3"/>
    <p:sldId id="369" r:id="rId4"/>
    <p:sldId id="307" r:id="rId5"/>
    <p:sldId id="314" r:id="rId6"/>
    <p:sldId id="358" r:id="rId7"/>
    <p:sldId id="258" r:id="rId8"/>
    <p:sldId id="359" r:id="rId9"/>
    <p:sldId id="261" r:id="rId10"/>
    <p:sldId id="360" r:id="rId11"/>
    <p:sldId id="361" r:id="rId12"/>
    <p:sldId id="366" r:id="rId13"/>
    <p:sldId id="368" r:id="rId14"/>
    <p:sldId id="367" r:id="rId15"/>
    <p:sldId id="322" r:id="rId16"/>
    <p:sldId id="326" r:id="rId17"/>
    <p:sldId id="309" r:id="rId18"/>
    <p:sldId id="310" r:id="rId19"/>
    <p:sldId id="328" r:id="rId20"/>
    <p:sldId id="345" r:id="rId21"/>
    <p:sldId id="346" r:id="rId22"/>
    <p:sldId id="341" r:id="rId23"/>
    <p:sldId id="340" r:id="rId24"/>
    <p:sldId id="334" r:id="rId25"/>
    <p:sldId id="333" r:id="rId26"/>
    <p:sldId id="343" r:id="rId27"/>
    <p:sldId id="336" r:id="rId28"/>
    <p:sldId id="347" r:id="rId29"/>
    <p:sldId id="348" r:id="rId30"/>
    <p:sldId id="349" r:id="rId31"/>
    <p:sldId id="350" r:id="rId32"/>
    <p:sldId id="351" r:id="rId33"/>
    <p:sldId id="294" r:id="rId34"/>
    <p:sldId id="355" r:id="rId35"/>
    <p:sldId id="356" r:id="rId36"/>
  </p:sldIdLst>
  <p:sldSz cx="12192000" cy="6858000"/>
  <p:notesSz cx="6735763" cy="9866313"/>
  <p:defaultTextStyle>
    <a:defPPr>
      <a:defRPr lang="sl-S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5" autoAdjust="0"/>
    <p:restoredTop sz="84019" autoAdjust="0"/>
  </p:normalViewPr>
  <p:slideViewPr>
    <p:cSldViewPr snapToGrid="0">
      <p:cViewPr varScale="1">
        <p:scale>
          <a:sx n="96" d="100"/>
          <a:sy n="96" d="100"/>
        </p:scale>
        <p:origin x="118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a:extLst>
              <a:ext uri="{FF2B5EF4-FFF2-40B4-BE49-F238E27FC236}">
                <a16:creationId xmlns:a16="http://schemas.microsoft.com/office/drawing/2014/main" id="{60E329C2-A7B2-4350-A12D-3CAD6B68C27D}"/>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sl-SI"/>
          </a:p>
        </p:txBody>
      </p:sp>
      <p:sp>
        <p:nvSpPr>
          <p:cNvPr id="3" name="Označba mesta datuma 2">
            <a:extLst>
              <a:ext uri="{FF2B5EF4-FFF2-40B4-BE49-F238E27FC236}">
                <a16:creationId xmlns:a16="http://schemas.microsoft.com/office/drawing/2014/main" id="{F6E8FC13-821E-40A0-8964-B89D5D93BCF2}"/>
              </a:ext>
            </a:extLst>
          </p:cNvPr>
          <p:cNvSpPr>
            <a:spLocks noGrp="1"/>
          </p:cNvSpPr>
          <p:nvPr>
            <p:ph type="dt"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11F0E2E-7524-424F-85B0-DDAFEBD40865}" type="datetimeFigureOut">
              <a:rPr lang="sl-SI"/>
              <a:pPr>
                <a:defRPr/>
              </a:pPr>
              <a:t>3.3.2023</a:t>
            </a:fld>
            <a:endParaRPr lang="sl-SI"/>
          </a:p>
        </p:txBody>
      </p:sp>
      <p:sp>
        <p:nvSpPr>
          <p:cNvPr id="4" name="Označba mesta stranske slike 3">
            <a:extLst>
              <a:ext uri="{FF2B5EF4-FFF2-40B4-BE49-F238E27FC236}">
                <a16:creationId xmlns:a16="http://schemas.microsoft.com/office/drawing/2014/main" id="{F4F6EA20-D585-4FA4-AD9D-AB2E05C4C448}"/>
              </a:ext>
            </a:extLst>
          </p:cNvPr>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značba mesta opomb 4">
            <a:extLst>
              <a:ext uri="{FF2B5EF4-FFF2-40B4-BE49-F238E27FC236}">
                <a16:creationId xmlns:a16="http://schemas.microsoft.com/office/drawing/2014/main" id="{7566B211-9A80-4ADC-AC0D-B89CFCE1879A}"/>
              </a:ext>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značba mesta noge 5">
            <a:extLst>
              <a:ext uri="{FF2B5EF4-FFF2-40B4-BE49-F238E27FC236}">
                <a16:creationId xmlns:a16="http://schemas.microsoft.com/office/drawing/2014/main" id="{3DE67D7F-8B52-4972-BDAB-DE45C41727C0}"/>
              </a:ext>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sl-SI"/>
          </a:p>
        </p:txBody>
      </p:sp>
      <p:sp>
        <p:nvSpPr>
          <p:cNvPr id="7" name="Označba mesta številke diapozitiva 6">
            <a:extLst>
              <a:ext uri="{FF2B5EF4-FFF2-40B4-BE49-F238E27FC236}">
                <a16:creationId xmlns:a16="http://schemas.microsoft.com/office/drawing/2014/main" id="{074752B4-7054-4BB5-B7C0-B10D7AB649B5}"/>
              </a:ext>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B642E6A-1478-4E7D-8F1A-1EAC6B825468}"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3151;g8fb84f7199_0_241:notes">
            <a:extLst>
              <a:ext uri="{FF2B5EF4-FFF2-40B4-BE49-F238E27FC236}">
                <a16:creationId xmlns:a16="http://schemas.microsoft.com/office/drawing/2014/main" id="{AEA050D6-7F39-4596-93E5-7341FF60A2F0}"/>
              </a:ext>
            </a:extLst>
          </p:cNvPr>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Google Shape;3152;g8fb84f7199_0_241:notes">
            <a:extLst>
              <a:ext uri="{FF2B5EF4-FFF2-40B4-BE49-F238E27FC236}">
                <a16:creationId xmlns:a16="http://schemas.microsoft.com/office/drawing/2014/main" id="{5C5A05BF-9FFB-4CEF-9D9E-CC55F23A7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SzPts val="1100"/>
            </a:pPr>
            <a:endParaRPr lang="sl-SI" altLang="sl-SI"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značba mesta stranske slike 1">
            <a:extLst>
              <a:ext uri="{FF2B5EF4-FFF2-40B4-BE49-F238E27FC236}">
                <a16:creationId xmlns:a16="http://schemas.microsoft.com/office/drawing/2014/main" id="{138C25D1-4938-4137-A9CD-9FDCE09907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Označba mesta opomb 2">
            <a:extLst>
              <a:ext uri="{FF2B5EF4-FFF2-40B4-BE49-F238E27FC236}">
                <a16:creationId xmlns:a16="http://schemas.microsoft.com/office/drawing/2014/main" id="{DC4C529A-EB44-423E-AB1D-D06609300A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55300" name="Označba mesta številke diapozitiva 3">
            <a:extLst>
              <a:ext uri="{FF2B5EF4-FFF2-40B4-BE49-F238E27FC236}">
                <a16:creationId xmlns:a16="http://schemas.microsoft.com/office/drawing/2014/main" id="{06D24505-D490-4E08-8C6D-18B2F480EA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4AF0F1-411C-4592-A59D-4A152DFA42F5}" type="slidenum">
              <a:rPr lang="sl-SI" altLang="sl-SI">
                <a:latin typeface="Calibri" panose="020F0502020204030204" pitchFamily="34" charset="0"/>
              </a:rPr>
              <a:pPr/>
              <a:t>26</a:t>
            </a:fld>
            <a:endParaRPr lang="sl-SI" altLang="sl-SI">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grada stranske slike 1">
            <a:extLst>
              <a:ext uri="{FF2B5EF4-FFF2-40B4-BE49-F238E27FC236}">
                <a16:creationId xmlns:a16="http://schemas.microsoft.com/office/drawing/2014/main" id="{46207E45-C063-4D5E-9053-960E959F8D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Ograda opomb 2">
            <a:extLst>
              <a:ext uri="{FF2B5EF4-FFF2-40B4-BE49-F238E27FC236}">
                <a16:creationId xmlns:a16="http://schemas.microsoft.com/office/drawing/2014/main" id="{539D6B66-EE90-4F2C-B655-EC63573B8B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56324" name="Ograda številke diapozitiva 3">
            <a:extLst>
              <a:ext uri="{FF2B5EF4-FFF2-40B4-BE49-F238E27FC236}">
                <a16:creationId xmlns:a16="http://schemas.microsoft.com/office/drawing/2014/main" id="{295B573F-B0B8-4D69-AFD1-8D0846AA51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2DC365-DD7F-4496-9B19-577D9FC1D687}" type="slidenum">
              <a:rPr lang="sl-SI" altLang="sl-SI">
                <a:latin typeface="Calibri" panose="020F0502020204030204" pitchFamily="34" charset="0"/>
              </a:rPr>
              <a:pPr/>
              <a:t>27</a:t>
            </a:fld>
            <a:endParaRPr lang="sl-SI" altLang="sl-SI">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značba mesta stranske slike 1">
            <a:extLst>
              <a:ext uri="{FF2B5EF4-FFF2-40B4-BE49-F238E27FC236}">
                <a16:creationId xmlns:a16="http://schemas.microsoft.com/office/drawing/2014/main" id="{59A720EC-515D-4EF6-A201-4A659CA377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Označba mesta opomb 2">
            <a:extLst>
              <a:ext uri="{FF2B5EF4-FFF2-40B4-BE49-F238E27FC236}">
                <a16:creationId xmlns:a16="http://schemas.microsoft.com/office/drawing/2014/main" id="{277FBCC7-2DF8-4A1F-A89F-7C9531ED46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SI" altLang="sl-SI"/>
              <a:t>2 pacienta s 100 mg kvetiapina – eden ¼ odmerka 25 mg zvečer, 1 pacientka s celokupnim dnevnim odmerkom 125 mg – prejme 37,5 mg. </a:t>
            </a:r>
          </a:p>
          <a:p>
            <a:r>
              <a:rPr lang="sl-SI" altLang="sl-SI"/>
              <a:t>Pri enem pacientu svetovano znižanje kratkodelujočega tramala za 1/3, enako trazodona pri 1 pacientu na 1/3</a:t>
            </a:r>
          </a:p>
          <a:p>
            <a:r>
              <a:rPr lang="sl-SI" altLang="sl-SI"/>
              <a:t>   </a:t>
            </a:r>
          </a:p>
        </p:txBody>
      </p:sp>
      <p:sp>
        <p:nvSpPr>
          <p:cNvPr id="57348" name="Označba mesta številke diapozitiva 3">
            <a:extLst>
              <a:ext uri="{FF2B5EF4-FFF2-40B4-BE49-F238E27FC236}">
                <a16:creationId xmlns:a16="http://schemas.microsoft.com/office/drawing/2014/main" id="{9486D48B-5360-436F-97D2-08F711A840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CFF8C3-924D-41B1-815A-601BE06C33C1}" type="slidenum">
              <a:rPr lang="sl-SI" altLang="sl-SI">
                <a:latin typeface="Calibri" panose="020F0502020204030204" pitchFamily="34" charset="0"/>
              </a:rPr>
              <a:pPr/>
              <a:t>32</a:t>
            </a:fld>
            <a:endParaRPr lang="sl-SI" altLang="sl-SI">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značba mesta stranske slike 1">
            <a:extLst>
              <a:ext uri="{FF2B5EF4-FFF2-40B4-BE49-F238E27FC236}">
                <a16:creationId xmlns:a16="http://schemas.microsoft.com/office/drawing/2014/main" id="{B7BB1A98-D541-4C6C-AE47-A0AD411F25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Označba mesta opomb 2">
            <a:extLst>
              <a:ext uri="{FF2B5EF4-FFF2-40B4-BE49-F238E27FC236}">
                <a16:creationId xmlns:a16="http://schemas.microsoft.com/office/drawing/2014/main" id="{F60B36B4-0994-4017-B12D-E784D3DCC9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l-SI" altLang="sl-SI" b="1"/>
              <a:t>Zdravilo Caprelsa </a:t>
            </a:r>
            <a:r>
              <a:rPr lang="sl-SI" altLang="sl-SI"/>
              <a:t>je indicirano za zdravljenje agresivnega in simptomatskega RET (Rearrenged during Transfection) mutiranega medularnega raka ščitnice (MTC - medullary thyroid cancer) pri bolnikih z neresektabilno lokalno napredovalo ali metastatsko boleznijo. Zdravilo Caprelsa je indicirano pri odraslih, otrocih in mladostnikih, starih 5 let in starejših</a:t>
            </a:r>
          </a:p>
          <a:p>
            <a:pPr eaLnBrk="1" hangingPunct="1">
              <a:spcBef>
                <a:spcPct val="0"/>
              </a:spcBef>
            </a:pPr>
            <a:endParaRPr lang="sl-SI" altLang="sl-SI"/>
          </a:p>
          <a:p>
            <a:pPr eaLnBrk="1" hangingPunct="1">
              <a:spcBef>
                <a:spcPct val="0"/>
              </a:spcBef>
            </a:pPr>
            <a:r>
              <a:rPr lang="sl-SI" altLang="sl-SI"/>
              <a:t>V Sloveniji zdravil, ki bi vsebovala visoke odmerke klormadinonacetata ali nomegestrolacetata, trenutno ni na trgu. Na trgu je prisotno le zdravilo</a:t>
            </a:r>
            <a:r>
              <a:rPr lang="sl-SI" altLang="sl-SI" b="1"/>
              <a:t> Belara (0,03 mg etinilestradiol /2 mg klormadinonacetat)</a:t>
            </a:r>
            <a:r>
              <a:rPr lang="sl-SI" altLang="sl-SI"/>
              <a:t>, ki vsebuje nizke odmerke klormadinonacetata v kombinaciji z estrogenom in je indicirano za hormonsko kontracepcijo. • Zdravila z nizkimi ali visokimi odmerki klormadinonacetata ali nomegestrolacetata, so kontraindicirana pri bolnicah, ki imajo ali so imele meningiom. </a:t>
            </a:r>
          </a:p>
          <a:p>
            <a:pPr eaLnBrk="1" hangingPunct="1">
              <a:spcBef>
                <a:spcPct val="0"/>
              </a:spcBef>
            </a:pPr>
            <a:endParaRPr lang="sl-SI" altLang="sl-SI"/>
          </a:p>
        </p:txBody>
      </p:sp>
      <p:sp>
        <p:nvSpPr>
          <p:cNvPr id="58372" name="Označba mesta številke diapozitiva 3">
            <a:extLst>
              <a:ext uri="{FF2B5EF4-FFF2-40B4-BE49-F238E27FC236}">
                <a16:creationId xmlns:a16="http://schemas.microsoft.com/office/drawing/2014/main" id="{FD0323CB-D939-46F9-AA42-278C1DB5E1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8F077E-A3E6-426D-BDFC-7A871A96C351}" type="slidenum">
              <a:rPr lang="sl-SI" altLang="sl-SI">
                <a:latin typeface="Calibri" panose="020F0502020204030204" pitchFamily="34" charset="0"/>
              </a:rPr>
              <a:pPr/>
              <a:t>35</a:t>
            </a:fld>
            <a:endParaRPr lang="sl-SI"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EF45FD3-DCED-4E38-825C-4687B0E9A2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69D2500-3EF6-4158-A6BB-4985EF9352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sl-SI"/>
          </a:p>
        </p:txBody>
      </p:sp>
      <p:sp>
        <p:nvSpPr>
          <p:cNvPr id="47108" name="Slide Number Placeholder 3">
            <a:extLst>
              <a:ext uri="{FF2B5EF4-FFF2-40B4-BE49-F238E27FC236}">
                <a16:creationId xmlns:a16="http://schemas.microsoft.com/office/drawing/2014/main" id="{110E62FD-615F-4132-945B-C60BB2584C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7ACF8A-7E66-4EE4-8EC7-1C684A27FF04}" type="slidenum">
              <a:rPr lang="en-US" altLang="sl-SI">
                <a:solidFill>
                  <a:srgbClr val="000000"/>
                </a:solidFill>
                <a:latin typeface="Calibri" panose="020F0502020204030204" pitchFamily="34" charset="0"/>
              </a:rPr>
              <a:pPr/>
              <a:t>7</a:t>
            </a:fld>
            <a:endParaRPr lang="en-US" altLang="sl-SI">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značba mesta stranske slike 1">
            <a:extLst>
              <a:ext uri="{FF2B5EF4-FFF2-40B4-BE49-F238E27FC236}">
                <a16:creationId xmlns:a16="http://schemas.microsoft.com/office/drawing/2014/main" id="{133B2DE9-FEAC-4397-B0BF-EE91F65721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Označba mesta opomb 2">
            <a:extLst>
              <a:ext uri="{FF2B5EF4-FFF2-40B4-BE49-F238E27FC236}">
                <a16:creationId xmlns:a16="http://schemas.microsoft.com/office/drawing/2014/main" id="{C56E6BAD-F066-406D-8F43-C3420A179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8750" eaLnBrk="1" hangingPunct="1">
              <a:buSzPts val="1100"/>
            </a:pPr>
            <a:r>
              <a:rPr lang="sl-SI" altLang="sl-SI" sz="1100">
                <a:latin typeface="Arial" panose="020B0604020202020204" pitchFamily="34" charset="0"/>
                <a:cs typeface="Arial" panose="020B0604020202020204" pitchFamily="34" charset="0"/>
              </a:rPr>
              <a:t>vir: https://www.sciencedirect.com/science/article/pii/S266732582100025X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B750E61-49E6-42C6-B1EE-917DBD4389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54A2B42-BAE2-41B6-ACC0-A9328847AE80}"/>
              </a:ext>
            </a:extLst>
          </p:cNvPr>
          <p:cNvSpPr>
            <a:spLocks noGrp="1"/>
          </p:cNvSpPr>
          <p:nvPr>
            <p:ph type="body" idx="1"/>
          </p:nvPr>
        </p:nvSpPr>
        <p:spPr/>
        <p:txBody>
          <a:bodyPr/>
          <a:lstStyle/>
          <a:p>
            <a:pPr eaLnBrk="1" fontAlgn="auto" hangingPunct="1">
              <a:spcBef>
                <a:spcPts val="0"/>
              </a:spcBef>
              <a:spcAft>
                <a:spcPts val="0"/>
              </a:spcAft>
              <a:defRPr/>
            </a:pPr>
            <a:r>
              <a:rPr lang="en-GB" sz="800" dirty="0"/>
              <a:t>In short, in order to multiply, the SARS-CoV-2 virus uses host cell. Following SARS-CoV-2 replication, supported by several host proteins and machinery, the replicated virus particles, or virions, are released from the host cell.</a:t>
            </a:r>
            <a:r>
              <a:rPr lang="en-GB" sz="800" baseline="30000" dirty="0">
                <a:latin typeface="Arial" panose="020B0604020202020204" pitchFamily="34" charset="0"/>
              </a:rPr>
              <a:t>1 </a:t>
            </a:r>
          </a:p>
          <a:p>
            <a:pPr eaLnBrk="1" fontAlgn="auto" hangingPunct="1">
              <a:spcBef>
                <a:spcPts val="0"/>
              </a:spcBef>
              <a:spcAft>
                <a:spcPts val="0"/>
              </a:spcAft>
              <a:defRPr/>
            </a:pPr>
            <a:r>
              <a:rPr lang="en-GB" sz="800" dirty="0">
                <a:latin typeface="Arial" panose="020B0604020202020204" pitchFamily="34" charset="0"/>
              </a:rPr>
              <a:t> </a:t>
            </a:r>
          </a:p>
          <a:p>
            <a:pPr eaLnBrk="1" fontAlgn="auto" hangingPunct="1">
              <a:spcBef>
                <a:spcPts val="0"/>
              </a:spcBef>
              <a:spcAft>
                <a:spcPts val="0"/>
              </a:spcAft>
              <a:defRPr/>
            </a:pPr>
            <a:r>
              <a:rPr lang="en-GB" sz="800" b="1" dirty="0">
                <a:latin typeface="Arial" panose="020B0604020202020204" pitchFamily="34" charset="0"/>
              </a:rPr>
              <a:t>THE VIRUS</a:t>
            </a:r>
            <a:endParaRPr lang="en-GB" sz="800" dirty="0">
              <a:latin typeface="Arial" panose="020B0604020202020204" pitchFamily="34" charset="0"/>
            </a:endParaRPr>
          </a:p>
          <a:p>
            <a:pPr eaLnBrk="1" fontAlgn="auto" hangingPunct="1">
              <a:spcBef>
                <a:spcPts val="0"/>
              </a:spcBef>
              <a:spcAft>
                <a:spcPts val="0"/>
              </a:spcAft>
              <a:defRPr/>
            </a:pPr>
            <a:r>
              <a:rPr lang="en-GB" sz="800" dirty="0">
                <a:latin typeface="Arial" panose="020B0604020202020204" pitchFamily="34" charset="0"/>
              </a:rPr>
              <a:t>Coronaviruses are very small in size (65–125 nm in diameter) and contain single-stranded RNA as their genetic material. </a:t>
            </a:r>
          </a:p>
          <a:p>
            <a:pPr marL="171450" indent="-171450" eaLnBrk="1" fontAlgn="auto" hangingPunct="1">
              <a:spcBef>
                <a:spcPts val="0"/>
              </a:spcBef>
              <a:spcAft>
                <a:spcPts val="0"/>
              </a:spcAft>
              <a:buFont typeface="Arial" panose="020B0604020202020204" pitchFamily="34" charset="0"/>
              <a:buChar char="•"/>
              <a:defRPr/>
            </a:pPr>
            <a:r>
              <a:rPr lang="en-GB" sz="800" dirty="0">
                <a:latin typeface="Arial" panose="020B0604020202020204" pitchFamily="34" charset="0"/>
              </a:rPr>
              <a:t>RNA of </a:t>
            </a:r>
            <a:r>
              <a:rPr lang="en-GB" sz="800" dirty="0"/>
              <a:t>SARS-CoV-2</a:t>
            </a:r>
            <a:r>
              <a:rPr lang="en-GB" sz="800" dirty="0">
                <a:latin typeface="Arial" panose="020B0604020202020204" pitchFamily="34" charset="0"/>
              </a:rPr>
              <a:t> ranges from 26 to 32 </a:t>
            </a:r>
            <a:r>
              <a:rPr lang="en-GB" sz="800" dirty="0" err="1">
                <a:latin typeface="Arial" panose="020B0604020202020204" pitchFamily="34" charset="0"/>
              </a:rPr>
              <a:t>kbs</a:t>
            </a:r>
            <a:r>
              <a:rPr lang="en-GB" sz="800" dirty="0">
                <a:latin typeface="Arial" panose="020B0604020202020204" pitchFamily="34" charset="0"/>
              </a:rPr>
              <a:t> in length. Part of the SARS-CoV-2 viral genome contains the genetic code for four structural proteins needed to form a whole virion: spike, envelope, membrane and nucleocapsid.</a:t>
            </a:r>
            <a:r>
              <a:rPr lang="en-GB" sz="800" baseline="30000" dirty="0">
                <a:latin typeface="Arial" panose="020B0604020202020204" pitchFamily="34" charset="0"/>
              </a:rPr>
              <a:t>2</a:t>
            </a:r>
            <a:endParaRPr lang="en-GB" sz="800" baseline="30000" dirty="0">
              <a:solidFill>
                <a:srgbClr val="FF0000"/>
              </a:solidFill>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800" dirty="0">
              <a:latin typeface="Arial" panose="020B0604020202020204" pitchFamily="34" charset="0"/>
            </a:endParaRPr>
          </a:p>
          <a:p>
            <a:pPr eaLnBrk="1" fontAlgn="auto" hangingPunct="1">
              <a:spcBef>
                <a:spcPts val="0"/>
              </a:spcBef>
              <a:spcAft>
                <a:spcPts val="0"/>
              </a:spcAft>
              <a:defRPr/>
            </a:pPr>
            <a:r>
              <a:rPr lang="en-GB" sz="800" b="1" dirty="0">
                <a:latin typeface="Arial" panose="020B0604020202020204" pitchFamily="34" charset="0"/>
              </a:rPr>
              <a:t>THE PROCESS OF REPLICATION</a:t>
            </a:r>
            <a:endParaRPr lang="en-GB" sz="800" dirty="0">
              <a:latin typeface="Arial" panose="020B0604020202020204" pitchFamily="34" charset="0"/>
            </a:endParaRPr>
          </a:p>
          <a:p>
            <a:pPr eaLnBrk="1" fontAlgn="auto" hangingPunct="1">
              <a:spcBef>
                <a:spcPts val="0"/>
              </a:spcBef>
              <a:spcAft>
                <a:spcPts val="0"/>
              </a:spcAft>
              <a:defRPr/>
            </a:pPr>
            <a:r>
              <a:rPr lang="en-GB" sz="800" b="1" dirty="0">
                <a:latin typeface="Arial" panose="020B0604020202020204" pitchFamily="34" charset="0"/>
              </a:rPr>
              <a:t>Entry into a host cell:</a:t>
            </a:r>
            <a:endParaRPr lang="en-GB" sz="800" dirty="0">
              <a:latin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GB" sz="800" dirty="0">
                <a:latin typeface="Arial" panose="020B0604020202020204" pitchFamily="34" charset="0"/>
              </a:rPr>
              <a:t>The SARS-CoV-2 virus uses its spike protein to bind to a receptor on the host cell membrane – this initiates viral entry by promoting virus-cell fusion and release of viral RNA into the host cell cytoplasm for translation (the process by which RNA is converted into proteins).</a:t>
            </a:r>
            <a:r>
              <a:rPr lang="en-GB" sz="800" baseline="30000" dirty="0">
                <a:latin typeface="Arial" panose="020B0604020202020204" pitchFamily="34" charset="0"/>
              </a:rPr>
              <a:t>3 </a:t>
            </a:r>
            <a:endParaRPr lang="en-GB" sz="800" baseline="30000" dirty="0"/>
          </a:p>
          <a:p>
            <a:pPr eaLnBrk="1" fontAlgn="auto" hangingPunct="1">
              <a:spcBef>
                <a:spcPts val="0"/>
              </a:spcBef>
              <a:spcAft>
                <a:spcPts val="0"/>
              </a:spcAft>
              <a:defRPr/>
            </a:pPr>
            <a:endParaRPr lang="en-GB" sz="800" dirty="0">
              <a:latin typeface="Arial" panose="020B0604020202020204" pitchFamily="34" charset="0"/>
            </a:endParaRPr>
          </a:p>
          <a:p>
            <a:pPr eaLnBrk="1" fontAlgn="auto" hangingPunct="1">
              <a:spcBef>
                <a:spcPts val="0"/>
              </a:spcBef>
              <a:spcAft>
                <a:spcPts val="0"/>
              </a:spcAft>
              <a:defRPr/>
            </a:pPr>
            <a:r>
              <a:rPr lang="en-GB" sz="800" b="1" dirty="0">
                <a:latin typeface="Arial" panose="020B0604020202020204" pitchFamily="34" charset="0"/>
              </a:rPr>
              <a:t>Production of new virions:</a:t>
            </a:r>
            <a:endParaRPr lang="en-GB" sz="800" dirty="0">
              <a:latin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GB" sz="800" dirty="0">
                <a:latin typeface="Arial" panose="020B0604020202020204" pitchFamily="34" charset="0"/>
              </a:rPr>
              <a:t>Following cell entry, the SARS-CoV-2 RNA is released into the host cell cytoplasm and mimics that of the host cell. This triggers a complex chain of viral gene expression and virion assembly.</a:t>
            </a:r>
            <a:r>
              <a:rPr lang="en-GB" sz="800" baseline="30000" dirty="0">
                <a:latin typeface="Arial" panose="020B0604020202020204" pitchFamily="34" charset="0"/>
              </a:rPr>
              <a:t>1 </a:t>
            </a:r>
            <a:endParaRPr lang="en-GB" sz="800" baseline="30000" dirty="0">
              <a:solidFill>
                <a:srgbClr val="FF0000"/>
              </a:solidFill>
              <a:latin typeface="Arial" panose="020B0604020202020204" pitchFamily="34" charset="0"/>
            </a:endParaRPr>
          </a:p>
          <a:p>
            <a:pPr marL="628650" lvl="1" indent="-171450" eaLnBrk="1" fontAlgn="auto" hangingPunct="1">
              <a:spcBef>
                <a:spcPts val="0"/>
              </a:spcBef>
              <a:spcAft>
                <a:spcPts val="0"/>
              </a:spcAft>
              <a:buFont typeface="Arial" panose="020B0604020202020204" pitchFamily="34" charset="0"/>
              <a:buChar char="•"/>
              <a:defRPr/>
            </a:pPr>
            <a:r>
              <a:rPr lang="en-GB" sz="800" dirty="0">
                <a:latin typeface="Arial" panose="020B0604020202020204" pitchFamily="34" charset="0"/>
              </a:rPr>
              <a:t>The viral RNA is first translated into long polyprotein, </a:t>
            </a:r>
            <a:r>
              <a:rPr lang="en-GB" sz="800" dirty="0">
                <a:ea typeface="Calibri" panose="020F0502020204030204" pitchFamily="34" charset="0"/>
                <a:cs typeface="Times New Roman" panose="02020603050405020304" pitchFamily="18" charset="0"/>
              </a:rPr>
              <a:t>which is a chain of conjoined smaller proteins,</a:t>
            </a:r>
            <a:r>
              <a:rPr lang="en-GB" sz="800" dirty="0">
                <a:latin typeface="Arial" panose="020B0604020202020204" pitchFamily="34" charset="0"/>
              </a:rPr>
              <a:t> by the host </a:t>
            </a:r>
            <a:r>
              <a:rPr lang="en-GB" sz="800" dirty="0"/>
              <a:t>translation</a:t>
            </a:r>
            <a:r>
              <a:rPr lang="en-GB" sz="800" dirty="0">
                <a:latin typeface="Arial" panose="020B0604020202020204" pitchFamily="34" charset="0"/>
              </a:rPr>
              <a:t> machinery, known as the ribosome</a:t>
            </a:r>
            <a:r>
              <a:rPr lang="en-US" sz="800" dirty="0">
                <a:latin typeface="Arial" panose="020B0604020202020204" pitchFamily="34" charset="0"/>
              </a:rPr>
              <a:t>.</a:t>
            </a:r>
            <a:r>
              <a:rPr lang="en-GB" sz="800" baseline="30000" dirty="0">
                <a:latin typeface="Arial" panose="020B0604020202020204" pitchFamily="34" charset="0"/>
              </a:rPr>
              <a:t>1, 4 </a:t>
            </a:r>
            <a:endParaRPr lang="en-GB" sz="800" baseline="30000" dirty="0">
              <a:solidFill>
                <a:srgbClr val="FF0000"/>
              </a:solidFill>
              <a:ea typeface="Calibri" panose="020F0502020204030204" pitchFamily="34" charset="0"/>
              <a:cs typeface="Times New Roman" panose="02020603050405020304" pitchFamily="18" charset="0"/>
            </a:endParaRPr>
          </a:p>
          <a:p>
            <a:pPr marL="628650" lvl="1" indent="-171450" eaLnBrk="1" fontAlgn="auto" hangingPunct="1">
              <a:spcBef>
                <a:spcPts val="0"/>
              </a:spcBef>
              <a:spcAft>
                <a:spcPts val="0"/>
              </a:spcAft>
              <a:buFont typeface="Arial" panose="020B0604020202020204" pitchFamily="34" charset="0"/>
              <a:buChar char="•"/>
              <a:defRPr/>
            </a:pPr>
            <a:r>
              <a:rPr lang="en-GB" sz="800" dirty="0">
                <a:latin typeface="Arial" panose="020B0604020202020204" pitchFamily="34" charset="0"/>
              </a:rPr>
              <a:t>Next, the newly generated polyprotein is </a:t>
            </a:r>
            <a:r>
              <a:rPr lang="en-GB" sz="800" dirty="0">
                <a:ea typeface="Calibri" panose="020F0502020204030204" pitchFamily="34" charset="0"/>
                <a:cs typeface="Times New Roman" panose="02020603050405020304" pitchFamily="18" charset="0"/>
              </a:rPr>
              <a:t>cleaved into the constituent proteins with different biological functions by a highly specific enzyme: the </a:t>
            </a:r>
            <a:r>
              <a:rPr lang="en-GB" sz="800" dirty="0">
                <a:latin typeface="Arial" panose="020B0604020202020204" pitchFamily="34" charset="0"/>
              </a:rPr>
              <a:t>3-chymotrypsin-like protease (3CL</a:t>
            </a:r>
            <a:r>
              <a:rPr lang="en-GB" sz="800" baseline="30000" dirty="0">
                <a:latin typeface="Arial" panose="020B0604020202020204" pitchFamily="34" charset="0"/>
              </a:rPr>
              <a:t>pro</a:t>
            </a:r>
            <a:r>
              <a:rPr lang="en-GB" sz="800" dirty="0">
                <a:latin typeface="Arial" panose="020B0604020202020204" pitchFamily="34" charset="0"/>
              </a:rPr>
              <a:t> or </a:t>
            </a:r>
            <a:r>
              <a:rPr lang="en-GB" sz="800" dirty="0" err="1">
                <a:latin typeface="Arial" panose="020B0604020202020204" pitchFamily="34" charset="0"/>
              </a:rPr>
              <a:t>M</a:t>
            </a:r>
            <a:r>
              <a:rPr lang="en-GB" sz="800" baseline="30000" dirty="0" err="1">
                <a:latin typeface="Arial" panose="020B0604020202020204" pitchFamily="34" charset="0"/>
              </a:rPr>
              <a:t>pro</a:t>
            </a:r>
            <a:r>
              <a:rPr lang="en-GB" sz="800" dirty="0">
                <a:latin typeface="Arial" panose="020B0604020202020204" pitchFamily="34" charset="0"/>
              </a:rPr>
              <a:t>, main protease). This process is called proteolysis.</a:t>
            </a:r>
            <a:r>
              <a:rPr lang="en-GB" sz="800" baseline="30000" dirty="0">
                <a:latin typeface="Arial" panose="020B0604020202020204" pitchFamily="34" charset="0"/>
              </a:rPr>
              <a:t> 4, 5 </a:t>
            </a:r>
          </a:p>
          <a:p>
            <a:pPr marL="628650" lvl="1" indent="-171450" eaLnBrk="1" fontAlgn="auto" hangingPunct="1">
              <a:spcBef>
                <a:spcPts val="0"/>
              </a:spcBef>
              <a:spcAft>
                <a:spcPts val="0"/>
              </a:spcAft>
              <a:buFont typeface="Arial" panose="020B0604020202020204" pitchFamily="34" charset="0"/>
              <a:buChar char="•"/>
              <a:defRPr/>
            </a:pPr>
            <a:r>
              <a:rPr lang="en-GB" sz="800" dirty="0">
                <a:latin typeface="Arial" panose="020B0604020202020204" pitchFamily="34" charset="0"/>
              </a:rPr>
              <a:t>The resultant proteins rearrange and bind together to form the viral replication and transcription complex (RTC),</a:t>
            </a:r>
            <a:r>
              <a:rPr lang="en-GB" sz="800" b="1" baseline="30000" dirty="0">
                <a:solidFill>
                  <a:srgbClr val="FF0000"/>
                </a:solidFill>
                <a:latin typeface="Arial" panose="020B0604020202020204" pitchFamily="34" charset="0"/>
                <a:cs typeface="Times New Roman" panose="02020603050405020304" pitchFamily="18" charset="0"/>
              </a:rPr>
              <a:t> </a:t>
            </a:r>
            <a:r>
              <a:rPr lang="en-GB" sz="800" dirty="0">
                <a:latin typeface="Arial" panose="020B0604020202020204" pitchFamily="34" charset="0"/>
              </a:rPr>
              <a:t>which includes an enzyme called an RNA-dependent RNA polymerase (</a:t>
            </a:r>
            <a:r>
              <a:rPr lang="en-GB" sz="800" dirty="0" err="1">
                <a:latin typeface="Arial" panose="020B0604020202020204" pitchFamily="34" charset="0"/>
              </a:rPr>
              <a:t>RdRp</a:t>
            </a:r>
            <a:r>
              <a:rPr lang="en-GB" sz="800" dirty="0">
                <a:latin typeface="Arial" panose="020B0604020202020204" pitchFamily="34" charset="0"/>
              </a:rPr>
              <a:t>).</a:t>
            </a:r>
            <a:r>
              <a:rPr lang="en-GB" sz="800" baseline="30000" dirty="0">
                <a:latin typeface="Arial" panose="020B0604020202020204" pitchFamily="34" charset="0"/>
              </a:rPr>
              <a:t>1 </a:t>
            </a:r>
            <a:r>
              <a:rPr lang="en-GB" sz="800" dirty="0" err="1">
                <a:latin typeface="Arial" panose="020B0604020202020204" pitchFamily="34" charset="0"/>
              </a:rPr>
              <a:t>RdRp</a:t>
            </a:r>
            <a:r>
              <a:rPr lang="en-GB" sz="800" dirty="0">
                <a:latin typeface="Arial" panose="020B0604020202020204" pitchFamily="34" charset="0"/>
              </a:rPr>
              <a:t> performs RNA synthesis and leads to production of more viral RNA.</a:t>
            </a:r>
            <a:r>
              <a:rPr lang="en-GB" sz="800" baseline="30000" dirty="0">
                <a:latin typeface="Arial" panose="020B0604020202020204" pitchFamily="34" charset="0"/>
              </a:rPr>
              <a:t>1</a:t>
            </a:r>
            <a:r>
              <a:rPr lang="en-GB" sz="800" dirty="0">
                <a:latin typeface="Arial" panose="020B0604020202020204" pitchFamily="34" charset="0"/>
              </a:rPr>
              <a:t> </a:t>
            </a:r>
            <a:endParaRPr lang="en-GB" sz="800" baseline="30000" dirty="0">
              <a:latin typeface="Arial" panose="020B0604020202020204" pitchFamily="34" charset="0"/>
            </a:endParaRPr>
          </a:p>
          <a:p>
            <a:pPr marL="628650" lvl="1" indent="-171450" eaLnBrk="1" fontAlgn="auto" hangingPunct="1">
              <a:spcBef>
                <a:spcPts val="0"/>
              </a:spcBef>
              <a:spcAft>
                <a:spcPts val="0"/>
              </a:spcAft>
              <a:buFont typeface="Arial" panose="020B0604020202020204" pitchFamily="34" charset="0"/>
              <a:buChar char="•"/>
              <a:defRPr/>
            </a:pPr>
            <a:r>
              <a:rPr lang="en-GB" sz="800" dirty="0">
                <a:latin typeface="Arial" panose="020B0604020202020204" pitchFamily="34" charset="0"/>
              </a:rPr>
              <a:t>Some of the newly synthesised RNA strands are then translated into structural proteins, and some are translated into more polyproteins and RTCs for further genome replication. Other RNA strands are simply made to be packed into the assembling virions.</a:t>
            </a:r>
            <a:r>
              <a:rPr lang="en-GB" sz="800" baseline="30000" dirty="0">
                <a:latin typeface="Arial" panose="020B0604020202020204" pitchFamily="34" charset="0"/>
              </a:rPr>
              <a:t>1 </a:t>
            </a:r>
            <a:r>
              <a:rPr lang="en-GB" sz="800" baseline="30000" dirty="0">
                <a:solidFill>
                  <a:srgbClr val="FF0000"/>
                </a:solidFill>
                <a:ea typeface="Calibri" panose="020F0502020204030204" pitchFamily="34" charset="0"/>
                <a:cs typeface="Times New Roman" panose="02020603050405020304" pitchFamily="18" charset="0"/>
              </a:rPr>
              <a:t> </a:t>
            </a:r>
            <a:endParaRPr lang="en-GB" sz="800" baseline="30000" dirty="0">
              <a:latin typeface="Arial" panose="020B0604020202020204" pitchFamily="34" charset="0"/>
            </a:endParaRPr>
          </a:p>
          <a:p>
            <a:pPr eaLnBrk="1" fontAlgn="auto" hangingPunct="1">
              <a:spcBef>
                <a:spcPts val="0"/>
              </a:spcBef>
              <a:spcAft>
                <a:spcPts val="0"/>
              </a:spcAft>
              <a:defRPr/>
            </a:pPr>
            <a:endParaRPr lang="en-GB" sz="800" dirty="0">
              <a:latin typeface="Arial" panose="020B0604020202020204" pitchFamily="34" charset="0"/>
            </a:endParaRPr>
          </a:p>
          <a:p>
            <a:pPr eaLnBrk="1" fontAlgn="auto" hangingPunct="1">
              <a:spcBef>
                <a:spcPts val="0"/>
              </a:spcBef>
              <a:spcAft>
                <a:spcPts val="0"/>
              </a:spcAft>
              <a:defRPr/>
            </a:pPr>
            <a:r>
              <a:rPr lang="en-GB" sz="800" b="1" dirty="0">
                <a:latin typeface="Arial" panose="020B0604020202020204" pitchFamily="34" charset="0"/>
              </a:rPr>
              <a:t>SARS-CoV-2 exit:</a:t>
            </a:r>
            <a:endParaRPr lang="en-GB" sz="800" dirty="0">
              <a:latin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GB" sz="800" dirty="0">
                <a:latin typeface="Arial" panose="020B0604020202020204" pitchFamily="34" charset="0"/>
              </a:rPr>
              <a:t>Once the new virions, made up of the structural proteins and RNA strands, are assembled, they are ready to leave the cell.</a:t>
            </a:r>
            <a:r>
              <a:rPr lang="en-GB" sz="800" baseline="30000" dirty="0"/>
              <a:t>6  </a:t>
            </a:r>
            <a:endParaRPr lang="en-GB" sz="800" baseline="30000" dirty="0">
              <a:latin typeface="Arial" panose="020B0604020202020204" pitchFamily="34" charset="0"/>
            </a:endParaRPr>
          </a:p>
          <a:p>
            <a:pPr eaLnBrk="1" fontAlgn="auto" hangingPunct="1">
              <a:spcBef>
                <a:spcPts val="0"/>
              </a:spcBef>
              <a:spcAft>
                <a:spcPts val="0"/>
              </a:spcAft>
              <a:defRPr/>
            </a:pPr>
            <a:endParaRPr lang="en-GB" sz="800" dirty="0">
              <a:latin typeface="Arial" panose="020B0604020202020204" pitchFamily="34" charset="0"/>
            </a:endParaRPr>
          </a:p>
          <a:p>
            <a:pPr eaLnBrk="1" fontAlgn="auto" hangingPunct="1">
              <a:spcBef>
                <a:spcPts val="0"/>
              </a:spcBef>
              <a:spcAft>
                <a:spcPts val="0"/>
              </a:spcAft>
              <a:defRPr/>
            </a:pPr>
            <a:r>
              <a:rPr lang="en-GB" sz="800" b="1" dirty="0">
                <a:latin typeface="Arial" panose="020B0604020202020204" pitchFamily="34" charset="0"/>
              </a:rPr>
              <a:t>References:</a:t>
            </a:r>
            <a:endParaRPr lang="en-GB" sz="800" dirty="0">
              <a:latin typeface="Arial" panose="020B0604020202020204" pitchFamily="34" charset="0"/>
            </a:endParaRPr>
          </a:p>
          <a:p>
            <a:pPr eaLnBrk="1" fontAlgn="auto" hangingPunct="1">
              <a:spcBef>
                <a:spcPts val="0"/>
              </a:spcBef>
              <a:spcAft>
                <a:spcPts val="0"/>
              </a:spcAft>
              <a:defRPr/>
            </a:pPr>
            <a:r>
              <a:rPr lang="en-GB" sz="800" dirty="0">
                <a:latin typeface="Arial" panose="020B0604020202020204" pitchFamily="34" charset="0"/>
              </a:rPr>
              <a:t>1. </a:t>
            </a:r>
            <a:r>
              <a:rPr lang="en-GB" sz="800" dirty="0" err="1">
                <a:latin typeface="Arial" panose="020B0604020202020204" pitchFamily="34" charset="0"/>
              </a:rPr>
              <a:t>V'Kovski</a:t>
            </a:r>
            <a:r>
              <a:rPr lang="en-GB" sz="800" dirty="0">
                <a:latin typeface="Arial" panose="020B0604020202020204" pitchFamily="34" charset="0"/>
              </a:rPr>
              <a:t> P, et al. </a:t>
            </a:r>
            <a:r>
              <a:rPr lang="en-GB" sz="800" i="1" dirty="0">
                <a:latin typeface="Arial" panose="020B0604020202020204" pitchFamily="34" charset="0"/>
              </a:rPr>
              <a:t>Nat Rev </a:t>
            </a:r>
            <a:r>
              <a:rPr lang="en-GB" sz="800" i="1" dirty="0" err="1">
                <a:latin typeface="Arial" panose="020B0604020202020204" pitchFamily="34" charset="0"/>
              </a:rPr>
              <a:t>Microbiol</a:t>
            </a:r>
            <a:r>
              <a:rPr lang="en-GB" sz="800" dirty="0">
                <a:latin typeface="Arial" panose="020B0604020202020204" pitchFamily="34" charset="0"/>
              </a:rPr>
              <a:t> 2021;19(3):155-70; 2. Shereen MA, et al. </a:t>
            </a:r>
            <a:r>
              <a:rPr lang="en-GB" sz="800" i="1" dirty="0">
                <a:latin typeface="Arial" panose="020B0604020202020204" pitchFamily="34" charset="0"/>
              </a:rPr>
              <a:t>J Adv Res</a:t>
            </a:r>
            <a:r>
              <a:rPr lang="en-GB" sz="800" dirty="0">
                <a:latin typeface="Arial" panose="020B0604020202020204" pitchFamily="34" charset="0"/>
              </a:rPr>
              <a:t> 2020;24:91-8; 3. Zhang Q, et al. </a:t>
            </a:r>
            <a:r>
              <a:rPr lang="en-GB" sz="800" i="1" dirty="0">
                <a:latin typeface="Arial" panose="020B0604020202020204" pitchFamily="34" charset="0"/>
              </a:rPr>
              <a:t>Signal </a:t>
            </a:r>
            <a:r>
              <a:rPr lang="en-GB" sz="800" i="1" dirty="0" err="1">
                <a:latin typeface="Arial" panose="020B0604020202020204" pitchFamily="34" charset="0"/>
              </a:rPr>
              <a:t>Transduct</a:t>
            </a:r>
            <a:r>
              <a:rPr lang="en-GB" sz="800" i="1" dirty="0">
                <a:latin typeface="Arial" panose="020B0604020202020204" pitchFamily="34" charset="0"/>
              </a:rPr>
              <a:t> Target </a:t>
            </a:r>
            <a:r>
              <a:rPr lang="en-GB" sz="800" i="1" dirty="0" err="1">
                <a:latin typeface="Arial" panose="020B0604020202020204" pitchFamily="34" charset="0"/>
              </a:rPr>
              <a:t>Ther</a:t>
            </a:r>
            <a:r>
              <a:rPr lang="en-GB" sz="800" dirty="0">
                <a:latin typeface="Arial" panose="020B0604020202020204" pitchFamily="34" charset="0"/>
              </a:rPr>
              <a:t> 2021;6(1):233; 4. </a:t>
            </a:r>
            <a:r>
              <a:rPr lang="en-GB" sz="800" dirty="0" err="1">
                <a:latin typeface="Arial" panose="020B0604020202020204" pitchFamily="34" charset="0"/>
              </a:rPr>
              <a:t>Crépin</a:t>
            </a:r>
            <a:r>
              <a:rPr lang="en-GB" sz="800" dirty="0"/>
              <a:t> T,</a:t>
            </a:r>
            <a:r>
              <a:rPr lang="en-GB" sz="800" dirty="0">
                <a:latin typeface="Arial" panose="020B0604020202020204" pitchFamily="34" charset="0"/>
              </a:rPr>
              <a:t> et al. </a:t>
            </a:r>
            <a:r>
              <a:rPr lang="en-GB" sz="800" i="1" dirty="0" err="1">
                <a:latin typeface="Arial" panose="020B0604020202020204" pitchFamily="34" charset="0"/>
              </a:rPr>
              <a:t>Curr</a:t>
            </a:r>
            <a:r>
              <a:rPr lang="en-GB" sz="800" i="1" dirty="0">
                <a:latin typeface="Arial" panose="020B0604020202020204" pitchFamily="34" charset="0"/>
              </a:rPr>
              <a:t> </a:t>
            </a:r>
            <a:r>
              <a:rPr lang="en-GB" sz="800" i="1" dirty="0" err="1">
                <a:latin typeface="Arial" panose="020B0604020202020204" pitchFamily="34" charset="0"/>
              </a:rPr>
              <a:t>Opin</a:t>
            </a:r>
            <a:r>
              <a:rPr lang="en-GB" sz="800" i="1" dirty="0">
                <a:latin typeface="Arial" panose="020B0604020202020204" pitchFamily="34" charset="0"/>
              </a:rPr>
              <a:t> Struct </a:t>
            </a:r>
            <a:r>
              <a:rPr lang="en-GB" sz="800" i="1" dirty="0" err="1">
                <a:latin typeface="Arial" panose="020B0604020202020204" pitchFamily="34" charset="0"/>
              </a:rPr>
              <a:t>Biol</a:t>
            </a:r>
            <a:r>
              <a:rPr lang="en-GB" sz="800" i="1" dirty="0">
                <a:latin typeface="Arial" panose="020B0604020202020204" pitchFamily="34" charset="0"/>
              </a:rPr>
              <a:t> </a:t>
            </a:r>
            <a:r>
              <a:rPr lang="en-GB" sz="800" dirty="0">
                <a:latin typeface="Arial" panose="020B0604020202020204" pitchFamily="34" charset="0"/>
              </a:rPr>
              <a:t>2015;32:139-46; 5. </a:t>
            </a:r>
            <a:r>
              <a:rPr lang="en-GB" sz="800" dirty="0" err="1">
                <a:ea typeface="Calibri" panose="020F0502020204030204" pitchFamily="34" charset="0"/>
                <a:cs typeface="Times New Roman" panose="02020603050405020304" pitchFamily="18" charset="0"/>
              </a:rPr>
              <a:t>Mody</a:t>
            </a:r>
            <a:r>
              <a:rPr lang="en-GB" sz="800" dirty="0">
                <a:ea typeface="Calibri" panose="020F0502020204030204" pitchFamily="34" charset="0"/>
                <a:cs typeface="Times New Roman" panose="02020603050405020304" pitchFamily="18" charset="0"/>
              </a:rPr>
              <a:t> V, et al. </a:t>
            </a:r>
            <a:r>
              <a:rPr lang="en-GB" sz="800" i="1" dirty="0" err="1">
                <a:ea typeface="Calibri" panose="020F0502020204030204" pitchFamily="34" charset="0"/>
                <a:cs typeface="Times New Roman" panose="02020603050405020304" pitchFamily="18" charset="0"/>
              </a:rPr>
              <a:t>Commun</a:t>
            </a:r>
            <a:r>
              <a:rPr lang="en-GB" sz="800" i="1" dirty="0">
                <a:ea typeface="Calibri" panose="020F0502020204030204" pitchFamily="34" charset="0"/>
                <a:cs typeface="Times New Roman" panose="02020603050405020304" pitchFamily="18" charset="0"/>
              </a:rPr>
              <a:t> </a:t>
            </a:r>
            <a:r>
              <a:rPr lang="en-GB" sz="800" i="1" dirty="0" err="1">
                <a:ea typeface="Calibri" panose="020F0502020204030204" pitchFamily="34" charset="0"/>
                <a:cs typeface="Times New Roman" panose="02020603050405020304" pitchFamily="18" charset="0"/>
              </a:rPr>
              <a:t>Biol</a:t>
            </a:r>
            <a:r>
              <a:rPr lang="en-GB" sz="800" i="1" dirty="0">
                <a:ea typeface="Calibri" panose="020F0502020204030204" pitchFamily="34" charset="0"/>
                <a:cs typeface="Times New Roman" panose="02020603050405020304" pitchFamily="18" charset="0"/>
              </a:rPr>
              <a:t> </a:t>
            </a:r>
            <a:r>
              <a:rPr lang="en-GB" sz="800" dirty="0">
                <a:ea typeface="Calibri" panose="020F0502020204030204" pitchFamily="34" charset="0"/>
                <a:cs typeface="Times New Roman" panose="02020603050405020304" pitchFamily="18" charset="0"/>
              </a:rPr>
              <a:t>2021;4(93);</a:t>
            </a:r>
            <a:r>
              <a:rPr lang="en-GB" sz="800" dirty="0">
                <a:latin typeface="Arial" panose="020B0604020202020204" pitchFamily="34" charset="0"/>
              </a:rPr>
              <a:t> 6. Ghosh S, et al. </a:t>
            </a:r>
            <a:r>
              <a:rPr lang="en-GB" sz="800" i="1" dirty="0">
                <a:latin typeface="Arial" panose="020B0604020202020204" pitchFamily="34" charset="0"/>
              </a:rPr>
              <a:t>Cell </a:t>
            </a:r>
            <a:r>
              <a:rPr lang="en-GB" sz="800" dirty="0">
                <a:latin typeface="Arial" panose="020B0604020202020204" pitchFamily="34" charset="0"/>
              </a:rPr>
              <a:t>2020;183(6):1520-35.e1514.</a:t>
            </a:r>
          </a:p>
          <a:p>
            <a:pPr eaLnBrk="1" fontAlgn="auto" hangingPunct="1">
              <a:spcBef>
                <a:spcPts val="0"/>
              </a:spcBef>
              <a:spcAft>
                <a:spcPts val="0"/>
              </a:spcAft>
              <a:defRPr/>
            </a:pPr>
            <a:endParaRPr lang="en-GB" sz="800" dirty="0"/>
          </a:p>
        </p:txBody>
      </p:sp>
      <p:sp>
        <p:nvSpPr>
          <p:cNvPr id="49156" name="Slide Number Placeholder 3">
            <a:extLst>
              <a:ext uri="{FF2B5EF4-FFF2-40B4-BE49-F238E27FC236}">
                <a16:creationId xmlns:a16="http://schemas.microsoft.com/office/drawing/2014/main" id="{8B15CC1D-982F-4246-B455-AAB98200CD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B24C41-C92A-40A4-8DFB-969F053C9A2A}" type="slidenum">
              <a:rPr lang="en-US" altLang="sl-SI">
                <a:solidFill>
                  <a:srgbClr val="000000"/>
                </a:solidFill>
                <a:latin typeface="Calibri" panose="020F0502020204030204" pitchFamily="34" charset="0"/>
              </a:rPr>
              <a:pPr/>
              <a:t>9</a:t>
            </a:fld>
            <a:endParaRPr lang="en-US" altLang="sl-SI">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3136;g8fb84f7199_0_237:notes">
            <a:extLst>
              <a:ext uri="{FF2B5EF4-FFF2-40B4-BE49-F238E27FC236}">
                <a16:creationId xmlns:a16="http://schemas.microsoft.com/office/drawing/2014/main" id="{40DBC38A-16A4-40AC-901E-405CBCF4A609}"/>
              </a:ext>
            </a:extLst>
          </p:cNvPr>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Google Shape;3137;g8fb84f7199_0_237:notes">
            <a:extLst>
              <a:ext uri="{FF2B5EF4-FFF2-40B4-BE49-F238E27FC236}">
                <a16:creationId xmlns:a16="http://schemas.microsoft.com/office/drawing/2014/main" id="{E949E325-5F82-4AF8-A8FB-B529BDEA58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SzPts val="1100"/>
            </a:pPr>
            <a:endParaRPr lang="sl-SI" altLang="sl-SI"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883;g8fb84f7199_0_27:notes">
            <a:extLst>
              <a:ext uri="{FF2B5EF4-FFF2-40B4-BE49-F238E27FC236}">
                <a16:creationId xmlns:a16="http://schemas.microsoft.com/office/drawing/2014/main" id="{7BA55794-B0D5-4FEC-8D17-149ED1BEA2EE}"/>
              </a:ext>
            </a:extLst>
          </p:cNvPr>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Google Shape;1884;g8fb84f7199_0_27:notes">
            <a:extLst>
              <a:ext uri="{FF2B5EF4-FFF2-40B4-BE49-F238E27FC236}">
                <a16:creationId xmlns:a16="http://schemas.microsoft.com/office/drawing/2014/main" id="{415AD031-1A14-45DF-88B4-E9EE478AA0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SzPts val="1100"/>
            </a:pPr>
            <a:endParaRPr lang="sl-SI" altLang="sl-SI" sz="2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3136;g8fb84f7199_0_237:notes">
            <a:extLst>
              <a:ext uri="{FF2B5EF4-FFF2-40B4-BE49-F238E27FC236}">
                <a16:creationId xmlns:a16="http://schemas.microsoft.com/office/drawing/2014/main" id="{76C145AF-5086-4EAC-A14F-CE8B9198DAB7}"/>
              </a:ext>
            </a:extLst>
          </p:cNvPr>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Google Shape;3137;g8fb84f7199_0_237:notes">
            <a:extLst>
              <a:ext uri="{FF2B5EF4-FFF2-40B4-BE49-F238E27FC236}">
                <a16:creationId xmlns:a16="http://schemas.microsoft.com/office/drawing/2014/main" id="{B8F4320A-0673-4694-9495-76D6B9926F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SzPts val="1100"/>
            </a:pPr>
            <a:endParaRPr lang="sl-SI" altLang="sl-SI"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3136;g8fb84f7199_0_237:notes">
            <a:extLst>
              <a:ext uri="{FF2B5EF4-FFF2-40B4-BE49-F238E27FC236}">
                <a16:creationId xmlns:a16="http://schemas.microsoft.com/office/drawing/2014/main" id="{71C82691-B8CB-4206-8799-5805F59C03CE}"/>
              </a:ext>
            </a:extLst>
          </p:cNvPr>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Google Shape;3137;g8fb84f7199_0_237:notes">
            <a:extLst>
              <a:ext uri="{FF2B5EF4-FFF2-40B4-BE49-F238E27FC236}">
                <a16:creationId xmlns:a16="http://schemas.microsoft.com/office/drawing/2014/main" id="{6FC2CF46-66BA-4E4E-8AD4-35D64117B0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SzPts val="1100"/>
            </a:pPr>
            <a:endParaRPr lang="sl-SI" altLang="sl-SI"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4E8966F-4BA3-4AD7-AD40-67830C97CA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3D4B6B4-EA40-4E57-82C6-D783EEF10F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sl-SI"/>
          </a:p>
        </p:txBody>
      </p:sp>
      <p:sp>
        <p:nvSpPr>
          <p:cNvPr id="54276" name="Slide Number Placeholder 3">
            <a:extLst>
              <a:ext uri="{FF2B5EF4-FFF2-40B4-BE49-F238E27FC236}">
                <a16:creationId xmlns:a16="http://schemas.microsoft.com/office/drawing/2014/main" id="{B7A04215-C59F-45A3-9133-3B4EDB2B68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125E15-49C6-4212-8AE8-539FDBAC451D}" type="slidenum">
              <a:rPr lang="en-GB" altLang="sl-SI">
                <a:solidFill>
                  <a:srgbClr val="000000"/>
                </a:solidFill>
                <a:latin typeface="Calibri" panose="020F0502020204030204" pitchFamily="34" charset="0"/>
              </a:rPr>
              <a:pPr/>
              <a:t>15</a:t>
            </a:fld>
            <a:endParaRPr lang="en-GB" altLang="sl-SI">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alims.gov.rs/doc_file/lekovi/smpc/515-01-05215-21-002.pdf" TargetMode="Externa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s/slide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a:extLst>
              <a:ext uri="{FF2B5EF4-FFF2-40B4-BE49-F238E27FC236}">
                <a16:creationId xmlns:a16="http://schemas.microsoft.com/office/drawing/2014/main" id="{8B308359-9D7C-4341-909A-D088EF71B38E}"/>
              </a:ext>
            </a:extLst>
          </p:cNvPr>
          <p:cNvSpPr>
            <a:spLocks noGrp="1"/>
          </p:cNvSpPr>
          <p:nvPr>
            <p:ph type="dt" sz="half" idx="10"/>
          </p:nvPr>
        </p:nvSpPr>
        <p:spPr/>
        <p:txBody>
          <a:bodyPr/>
          <a:lstStyle>
            <a:lvl1pPr>
              <a:defRPr/>
            </a:lvl1pPr>
          </a:lstStyle>
          <a:p>
            <a:pPr>
              <a:defRPr/>
            </a:pPr>
            <a:fld id="{4624CA6D-E7CA-4BE4-A235-21F5CA212FBD}" type="datetimeFigureOut">
              <a:rPr lang="sl-SI"/>
              <a:pPr>
                <a:defRPr/>
              </a:pPr>
              <a:t>3.3.2023</a:t>
            </a:fld>
            <a:endParaRPr lang="sl-SI"/>
          </a:p>
        </p:txBody>
      </p:sp>
      <p:sp>
        <p:nvSpPr>
          <p:cNvPr id="5" name="Označba mesta noge 4">
            <a:extLst>
              <a:ext uri="{FF2B5EF4-FFF2-40B4-BE49-F238E27FC236}">
                <a16:creationId xmlns:a16="http://schemas.microsoft.com/office/drawing/2014/main" id="{026D65AC-E7B8-4C53-AB43-FCA7F1517F53}"/>
              </a:ext>
            </a:extLst>
          </p:cNvPr>
          <p:cNvSpPr>
            <a:spLocks noGrp="1"/>
          </p:cNvSpPr>
          <p:nvPr>
            <p:ph type="ftr" sz="quarter" idx="11"/>
          </p:nvPr>
        </p:nvSpPr>
        <p:spPr/>
        <p:txBody>
          <a:bodyPr/>
          <a:lstStyle>
            <a:lvl1pPr>
              <a:defRPr/>
            </a:lvl1pPr>
          </a:lstStyle>
          <a:p>
            <a:pPr>
              <a:defRPr/>
            </a:pPr>
            <a:endParaRPr lang="sl-SI"/>
          </a:p>
        </p:txBody>
      </p:sp>
      <p:sp>
        <p:nvSpPr>
          <p:cNvPr id="6" name="Označba mesta številke diapozitiva 5">
            <a:extLst>
              <a:ext uri="{FF2B5EF4-FFF2-40B4-BE49-F238E27FC236}">
                <a16:creationId xmlns:a16="http://schemas.microsoft.com/office/drawing/2014/main" id="{C3E373B9-A9AA-4014-9F27-0ECC5D3FBC59}"/>
              </a:ext>
            </a:extLst>
          </p:cNvPr>
          <p:cNvSpPr>
            <a:spLocks noGrp="1"/>
          </p:cNvSpPr>
          <p:nvPr>
            <p:ph type="sldNum" sz="quarter" idx="12"/>
          </p:nvPr>
        </p:nvSpPr>
        <p:spPr/>
        <p:txBody>
          <a:bodyPr/>
          <a:lstStyle>
            <a:lvl1pPr>
              <a:defRPr/>
            </a:lvl1pPr>
          </a:lstStyle>
          <a:p>
            <a:fld id="{5169576F-E5EE-45BE-9942-E17154378980}" type="slidenum">
              <a:rPr lang="sl-SI" altLang="sl-SI"/>
              <a:pPr/>
              <a:t>‹#›</a:t>
            </a:fld>
            <a:endParaRPr lang="sl-SI" altLang="sl-SI"/>
          </a:p>
        </p:txBody>
      </p:sp>
    </p:spTree>
    <p:extLst>
      <p:ext uri="{BB962C8B-B14F-4D97-AF65-F5344CB8AC3E}">
        <p14:creationId xmlns:p14="http://schemas.microsoft.com/office/powerpoint/2010/main" val="33807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A9068BD-6D9B-4AF0-9AFC-0C049EE6F26B}"/>
              </a:ext>
            </a:extLst>
          </p:cNvPr>
          <p:cNvSpPr>
            <a:spLocks noGrp="1"/>
          </p:cNvSpPr>
          <p:nvPr>
            <p:ph type="dt" sz="half" idx="10"/>
          </p:nvPr>
        </p:nvSpPr>
        <p:spPr/>
        <p:txBody>
          <a:bodyPr/>
          <a:lstStyle>
            <a:lvl1pPr>
              <a:defRPr/>
            </a:lvl1pPr>
          </a:lstStyle>
          <a:p>
            <a:pPr>
              <a:defRPr/>
            </a:pPr>
            <a:fld id="{8E6CE3EE-1D5D-4F13-ACB4-2B18F56A016F}" type="datetimeFigureOut">
              <a:rPr lang="sl-SI"/>
              <a:pPr>
                <a:defRPr/>
              </a:pPr>
              <a:t>3.3.2023</a:t>
            </a:fld>
            <a:endParaRPr lang="sl-SI"/>
          </a:p>
        </p:txBody>
      </p:sp>
      <p:sp>
        <p:nvSpPr>
          <p:cNvPr id="5" name="Označba mesta noge 4">
            <a:extLst>
              <a:ext uri="{FF2B5EF4-FFF2-40B4-BE49-F238E27FC236}">
                <a16:creationId xmlns:a16="http://schemas.microsoft.com/office/drawing/2014/main" id="{8E4AB0FB-8841-4F67-97A0-8DC722FD9AC1}"/>
              </a:ext>
            </a:extLst>
          </p:cNvPr>
          <p:cNvSpPr>
            <a:spLocks noGrp="1"/>
          </p:cNvSpPr>
          <p:nvPr>
            <p:ph type="ftr" sz="quarter" idx="11"/>
          </p:nvPr>
        </p:nvSpPr>
        <p:spPr/>
        <p:txBody>
          <a:bodyPr/>
          <a:lstStyle>
            <a:lvl1pPr>
              <a:defRPr/>
            </a:lvl1pPr>
          </a:lstStyle>
          <a:p>
            <a:pPr>
              <a:defRPr/>
            </a:pPr>
            <a:endParaRPr lang="sl-SI"/>
          </a:p>
        </p:txBody>
      </p:sp>
      <p:sp>
        <p:nvSpPr>
          <p:cNvPr id="6" name="Označba mesta številke diapozitiva 5">
            <a:extLst>
              <a:ext uri="{FF2B5EF4-FFF2-40B4-BE49-F238E27FC236}">
                <a16:creationId xmlns:a16="http://schemas.microsoft.com/office/drawing/2014/main" id="{0BE8C603-E7FC-4BFC-9A50-DB4E4E836BB8}"/>
              </a:ext>
            </a:extLst>
          </p:cNvPr>
          <p:cNvSpPr>
            <a:spLocks noGrp="1"/>
          </p:cNvSpPr>
          <p:nvPr>
            <p:ph type="sldNum" sz="quarter" idx="12"/>
          </p:nvPr>
        </p:nvSpPr>
        <p:spPr/>
        <p:txBody>
          <a:bodyPr/>
          <a:lstStyle>
            <a:lvl1pPr>
              <a:defRPr/>
            </a:lvl1pPr>
          </a:lstStyle>
          <a:p>
            <a:fld id="{C3EC9F39-4712-4CFF-AB81-3D26926B6ACC}" type="slidenum">
              <a:rPr lang="sl-SI" altLang="sl-SI"/>
              <a:pPr/>
              <a:t>‹#›</a:t>
            </a:fld>
            <a:endParaRPr lang="sl-SI" altLang="sl-SI"/>
          </a:p>
        </p:txBody>
      </p:sp>
    </p:spTree>
    <p:extLst>
      <p:ext uri="{BB962C8B-B14F-4D97-AF65-F5344CB8AC3E}">
        <p14:creationId xmlns:p14="http://schemas.microsoft.com/office/powerpoint/2010/main" val="150937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A811C82-B62C-4DB6-BEF3-2C35F0E9A4A5}"/>
              </a:ext>
            </a:extLst>
          </p:cNvPr>
          <p:cNvSpPr>
            <a:spLocks noGrp="1"/>
          </p:cNvSpPr>
          <p:nvPr>
            <p:ph type="dt" sz="half" idx="10"/>
          </p:nvPr>
        </p:nvSpPr>
        <p:spPr/>
        <p:txBody>
          <a:bodyPr/>
          <a:lstStyle>
            <a:lvl1pPr>
              <a:defRPr/>
            </a:lvl1pPr>
          </a:lstStyle>
          <a:p>
            <a:pPr>
              <a:defRPr/>
            </a:pPr>
            <a:fld id="{8E54A68C-436A-472D-B87C-D1D8AD98B91A}" type="datetimeFigureOut">
              <a:rPr lang="sl-SI"/>
              <a:pPr>
                <a:defRPr/>
              </a:pPr>
              <a:t>3.3.2023</a:t>
            </a:fld>
            <a:endParaRPr lang="sl-SI"/>
          </a:p>
        </p:txBody>
      </p:sp>
      <p:sp>
        <p:nvSpPr>
          <p:cNvPr id="5" name="Označba mesta noge 4">
            <a:extLst>
              <a:ext uri="{FF2B5EF4-FFF2-40B4-BE49-F238E27FC236}">
                <a16:creationId xmlns:a16="http://schemas.microsoft.com/office/drawing/2014/main" id="{271595AB-DC9F-441A-B492-0B5B123F88CF}"/>
              </a:ext>
            </a:extLst>
          </p:cNvPr>
          <p:cNvSpPr>
            <a:spLocks noGrp="1"/>
          </p:cNvSpPr>
          <p:nvPr>
            <p:ph type="ftr" sz="quarter" idx="11"/>
          </p:nvPr>
        </p:nvSpPr>
        <p:spPr/>
        <p:txBody>
          <a:bodyPr/>
          <a:lstStyle>
            <a:lvl1pPr>
              <a:defRPr/>
            </a:lvl1pPr>
          </a:lstStyle>
          <a:p>
            <a:pPr>
              <a:defRPr/>
            </a:pPr>
            <a:endParaRPr lang="sl-SI"/>
          </a:p>
        </p:txBody>
      </p:sp>
      <p:sp>
        <p:nvSpPr>
          <p:cNvPr id="6" name="Označba mesta številke diapozitiva 5">
            <a:extLst>
              <a:ext uri="{FF2B5EF4-FFF2-40B4-BE49-F238E27FC236}">
                <a16:creationId xmlns:a16="http://schemas.microsoft.com/office/drawing/2014/main" id="{91787B27-1E58-43B1-97EA-F5E938ED70DF}"/>
              </a:ext>
            </a:extLst>
          </p:cNvPr>
          <p:cNvSpPr>
            <a:spLocks noGrp="1"/>
          </p:cNvSpPr>
          <p:nvPr>
            <p:ph type="sldNum" sz="quarter" idx="12"/>
          </p:nvPr>
        </p:nvSpPr>
        <p:spPr/>
        <p:txBody>
          <a:bodyPr/>
          <a:lstStyle>
            <a:lvl1pPr>
              <a:defRPr/>
            </a:lvl1pPr>
          </a:lstStyle>
          <a:p>
            <a:fld id="{3A8AFBAF-FCFB-4882-B01F-325F697AC5D5}" type="slidenum">
              <a:rPr lang="sl-SI" altLang="sl-SI"/>
              <a:pPr/>
              <a:t>‹#›</a:t>
            </a:fld>
            <a:endParaRPr lang="sl-SI" altLang="sl-SI"/>
          </a:p>
        </p:txBody>
      </p:sp>
    </p:spTree>
    <p:extLst>
      <p:ext uri="{BB962C8B-B14F-4D97-AF65-F5344CB8AC3E}">
        <p14:creationId xmlns:p14="http://schemas.microsoft.com/office/powerpoint/2010/main" val="143453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588443A4-92FA-4D80-AE78-7EC4422565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588"/>
            <a:ext cx="12185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53;p7">
            <a:extLst>
              <a:ext uri="{FF2B5EF4-FFF2-40B4-BE49-F238E27FC236}">
                <a16:creationId xmlns:a16="http://schemas.microsoft.com/office/drawing/2014/main" id="{BE394DC1-BA7B-4774-99D1-290246CDC601}"/>
              </a:ext>
            </a:extLst>
          </p:cNvPr>
          <p:cNvPicPr preferRelativeResize="0">
            <a:picLocks noChangeAspect="1"/>
          </p:cNvPicPr>
          <p:nvPr userDrawn="1"/>
        </p:nvPicPr>
        <p:blipFill>
          <a:blip r:embed="rId3">
            <a:extLst>
              <a:ext uri="{28A0092B-C50C-407E-A947-70E740481C1C}">
                <a14:useLocalDpi xmlns:a14="http://schemas.microsoft.com/office/drawing/2010/main" val="0"/>
              </a:ext>
            </a:extLst>
          </a:blip>
          <a:srcRect t="787" b="787"/>
          <a:stretch>
            <a:fillRect/>
          </a:stretch>
        </p:blipFill>
        <p:spPr bwMode="auto">
          <a:xfrm>
            <a:off x="533400" y="6294438"/>
            <a:ext cx="787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6">
            <a:extLst>
              <a:ext uri="{FF2B5EF4-FFF2-40B4-BE49-F238E27FC236}">
                <a16:creationId xmlns:a16="http://schemas.microsoft.com/office/drawing/2014/main" id="{4803B7A8-A0CF-474F-90B3-921F03EB71FC}"/>
              </a:ext>
            </a:extLst>
          </p:cNvPr>
          <p:cNvCxnSpPr>
            <a:cxnSpLocks/>
          </p:cNvCxnSpPr>
          <p:nvPr userDrawn="1"/>
        </p:nvCxnSpPr>
        <p:spPr>
          <a:xfrm>
            <a:off x="630238" y="1173163"/>
            <a:ext cx="904875" cy="0"/>
          </a:xfrm>
          <a:prstGeom prst="line">
            <a:avLst/>
          </a:prstGeom>
          <a:ln w="2222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6" name="Text Placeholder 4"/>
          <p:cNvSpPr>
            <a:spLocks noGrp="1"/>
          </p:cNvSpPr>
          <p:nvPr>
            <p:ph type="body" sz="quarter" idx="11"/>
          </p:nvPr>
        </p:nvSpPr>
        <p:spPr>
          <a:xfrm>
            <a:off x="1719469" y="6181412"/>
            <a:ext cx="9901031" cy="546265"/>
          </a:xfrm>
        </p:spPr>
        <p:txBody>
          <a:bodyPr anchor="b"/>
          <a:lstStyle>
            <a:lvl1pPr marL="0" indent="0" algn="l" defTabSz="914377" rtl="0" eaLnBrk="1" latinLnBrk="0" hangingPunct="1">
              <a:lnSpc>
                <a:spcPct val="100000"/>
              </a:lnSpc>
              <a:spcBef>
                <a:spcPct val="0"/>
              </a:spcBef>
              <a:spcAft>
                <a:spcPts val="400"/>
              </a:spcAft>
              <a:buNone/>
              <a:defRPr lang="en-US" sz="800" b="0" kern="1200" dirty="0">
                <a:solidFill>
                  <a:schemeClr val="tx1">
                    <a:lumMod val="75000"/>
                    <a:lumOff val="25000"/>
                  </a:schemeClr>
                </a:solidFill>
                <a:latin typeface="Arial" panose="020B0604020202020204" pitchFamily="34" charset="0"/>
                <a:ea typeface="+mn-ea"/>
                <a:cs typeface="+mn-cs"/>
              </a:defRPr>
            </a:lvl1pPr>
          </a:lstStyle>
          <a:p>
            <a:pPr lvl="0"/>
            <a:r>
              <a:rPr lang="sl-SI"/>
              <a:t>Kliknite, če želite urediti sloge besedila matrice</a:t>
            </a:r>
          </a:p>
        </p:txBody>
      </p:sp>
      <p:sp>
        <p:nvSpPr>
          <p:cNvPr id="5" name="Title 4"/>
          <p:cNvSpPr>
            <a:spLocks noGrp="1"/>
          </p:cNvSpPr>
          <p:nvPr>
            <p:ph type="title"/>
          </p:nvPr>
        </p:nvSpPr>
        <p:spPr/>
        <p:txBody>
          <a:bodyPr/>
          <a:lstStyle/>
          <a:p>
            <a:r>
              <a:rPr lang="en-GB"/>
              <a:t>Click to edit Master title style</a:t>
            </a:r>
            <a:endParaRPr lang="en-US" dirty="0"/>
          </a:p>
        </p:txBody>
      </p:sp>
      <p:sp>
        <p:nvSpPr>
          <p:cNvPr id="9" name="Slide Number Placeholder 1">
            <a:extLst>
              <a:ext uri="{FF2B5EF4-FFF2-40B4-BE49-F238E27FC236}">
                <a16:creationId xmlns:a16="http://schemas.microsoft.com/office/drawing/2014/main" id="{AFAA785E-6A35-42B9-9D9B-683D1A042E26}"/>
              </a:ext>
            </a:extLst>
          </p:cNvPr>
          <p:cNvSpPr>
            <a:spLocks noGrp="1"/>
          </p:cNvSpPr>
          <p:nvPr>
            <p:ph type="sldNum" sz="quarter" idx="12"/>
          </p:nvPr>
        </p:nvSpPr>
        <p:spPr>
          <a:xfrm>
            <a:off x="11737975" y="285750"/>
            <a:ext cx="238125" cy="236538"/>
          </a:xfrm>
        </p:spPr>
        <p:txBody>
          <a:bodyPr/>
          <a:lstStyle>
            <a:lvl1pPr>
              <a:defRPr/>
            </a:lvl1pPr>
          </a:lstStyle>
          <a:p>
            <a:fld id="{FCD7D4F0-EE63-4CB0-AF0B-8A33F925CD60}" type="slidenum">
              <a:rPr lang="en-US" altLang="sl-SI"/>
              <a:pPr/>
              <a:t>‹#›</a:t>
            </a:fld>
            <a:endParaRPr lang="en-US" altLang="sl-SI"/>
          </a:p>
        </p:txBody>
      </p:sp>
    </p:spTree>
    <p:extLst>
      <p:ext uri="{BB962C8B-B14F-4D97-AF65-F5344CB8AC3E}">
        <p14:creationId xmlns:p14="http://schemas.microsoft.com/office/powerpoint/2010/main" val="84856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subhead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4"/>
          <p:cNvSpPr>
            <a:spLocks noGrp="1"/>
          </p:cNvSpPr>
          <p:nvPr>
            <p:ph type="body" sz="quarter" idx="11"/>
          </p:nvPr>
        </p:nvSpPr>
        <p:spPr>
          <a:xfrm>
            <a:off x="1719469" y="6200433"/>
            <a:ext cx="9901031" cy="519455"/>
          </a:xfrm>
        </p:spPr>
        <p:txBody>
          <a:bodyPr anchor="b"/>
          <a:lstStyle>
            <a:lvl1pPr marL="0" indent="0" algn="l" defTabSz="914377" rtl="0" eaLnBrk="1" latinLnBrk="0" hangingPunct="1">
              <a:lnSpc>
                <a:spcPct val="100000"/>
              </a:lnSpc>
              <a:spcBef>
                <a:spcPct val="0"/>
              </a:spcBef>
              <a:spcAft>
                <a:spcPts val="400"/>
              </a:spcAft>
              <a:buNone/>
              <a:defRPr lang="en-US" sz="800" b="0" kern="1200" dirty="0">
                <a:solidFill>
                  <a:schemeClr val="tx1">
                    <a:lumMod val="75000"/>
                    <a:lumOff val="25000"/>
                  </a:schemeClr>
                </a:solidFill>
                <a:latin typeface="Arial" panose="020B0604020202020204" pitchFamily="34" charset="0"/>
                <a:ea typeface="+mn-ea"/>
                <a:cs typeface="+mn-cs"/>
              </a:defRPr>
            </a:lvl1pPr>
          </a:lstStyle>
          <a:p>
            <a:pPr lvl="0"/>
            <a:r>
              <a:rPr lang="sl-SI"/>
              <a:t>Kliknite, če želite urediti sloge besedila matrice</a:t>
            </a:r>
          </a:p>
        </p:txBody>
      </p:sp>
      <p:sp>
        <p:nvSpPr>
          <p:cNvPr id="4" name="Slide Number Placeholder 1">
            <a:extLst>
              <a:ext uri="{FF2B5EF4-FFF2-40B4-BE49-F238E27FC236}">
                <a16:creationId xmlns:a16="http://schemas.microsoft.com/office/drawing/2014/main" id="{DDF84C81-8F90-4446-B38D-279CB7557DA9}"/>
              </a:ext>
            </a:extLst>
          </p:cNvPr>
          <p:cNvSpPr>
            <a:spLocks noGrp="1"/>
          </p:cNvSpPr>
          <p:nvPr>
            <p:ph type="sldNum" sz="quarter" idx="12"/>
          </p:nvPr>
        </p:nvSpPr>
        <p:spPr>
          <a:xfrm>
            <a:off x="11737975" y="285750"/>
            <a:ext cx="238125" cy="236538"/>
          </a:xfrm>
        </p:spPr>
        <p:txBody>
          <a:bodyPr/>
          <a:lstStyle>
            <a:lvl1pPr>
              <a:defRPr/>
            </a:lvl1pPr>
          </a:lstStyle>
          <a:p>
            <a:fld id="{EBD47C58-5ABF-4DFB-BE49-C8C3845C9838}" type="slidenum">
              <a:rPr lang="en-US" altLang="sl-SI"/>
              <a:pPr/>
              <a:t>‹#›</a:t>
            </a:fld>
            <a:endParaRPr lang="en-US" altLang="sl-SI"/>
          </a:p>
        </p:txBody>
      </p:sp>
    </p:spTree>
    <p:extLst>
      <p:ext uri="{BB962C8B-B14F-4D97-AF65-F5344CB8AC3E}">
        <p14:creationId xmlns:p14="http://schemas.microsoft.com/office/powerpoint/2010/main" val="159801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2675B3-6627-47F0-A205-412BD3A07451}"/>
              </a:ext>
            </a:extLst>
          </p:cNvPr>
          <p:cNvSpPr/>
          <p:nvPr userDrawn="1"/>
        </p:nvSpPr>
        <p:spPr>
          <a:xfrm>
            <a:off x="0" y="6330950"/>
            <a:ext cx="12192000" cy="527050"/>
          </a:xfrm>
          <a:prstGeom prst="rect">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solidFill>
                <a:srgbClr val="F6BB31"/>
              </a:solidFill>
            </a:endParaRPr>
          </a:p>
        </p:txBody>
      </p:sp>
      <p:sp>
        <p:nvSpPr>
          <p:cNvPr id="3" name="Rectangle 1">
            <a:extLst>
              <a:ext uri="{FF2B5EF4-FFF2-40B4-BE49-F238E27FC236}">
                <a16:creationId xmlns:a16="http://schemas.microsoft.com/office/drawing/2014/main" id="{4CCAC872-D970-478B-84CF-E4B6C04FC044}"/>
              </a:ext>
            </a:extLst>
          </p:cNvPr>
          <p:cNvSpPr/>
          <p:nvPr userDrawn="1"/>
        </p:nvSpPr>
        <p:spPr>
          <a:xfrm>
            <a:off x="0" y="0"/>
            <a:ext cx="12192000" cy="1238250"/>
          </a:xfrm>
          <a:prstGeom prst="rect">
            <a:avLst/>
          </a:prstGeom>
          <a:solidFill>
            <a:srgbClr val="F6BB31"/>
          </a:solidFill>
          <a:ln>
            <a:no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solidFill>
                <a:srgbClr val="F6BB31"/>
              </a:solidFill>
            </a:endParaRPr>
          </a:p>
        </p:txBody>
      </p:sp>
      <p:sp>
        <p:nvSpPr>
          <p:cNvPr id="4" name="Rectangle 2">
            <a:extLst>
              <a:ext uri="{FF2B5EF4-FFF2-40B4-BE49-F238E27FC236}">
                <a16:creationId xmlns:a16="http://schemas.microsoft.com/office/drawing/2014/main" id="{2B432527-A6B8-47A3-8573-7C1E020C06BC}"/>
              </a:ext>
            </a:extLst>
          </p:cNvPr>
          <p:cNvSpPr/>
          <p:nvPr userDrawn="1"/>
        </p:nvSpPr>
        <p:spPr>
          <a:xfrm>
            <a:off x="0" y="1077913"/>
            <a:ext cx="12192000" cy="160337"/>
          </a:xfrm>
          <a:prstGeom prst="rect">
            <a:avLst/>
          </a:prstGeom>
          <a:solidFill>
            <a:srgbClr val="DB1778"/>
          </a:solidFill>
          <a:ln>
            <a:no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p>
        </p:txBody>
      </p:sp>
      <p:pic>
        <p:nvPicPr>
          <p:cNvPr id="5" name="Graphic 18" descr="Home outline">
            <a:hlinkClick r:id="rId2" action="ppaction://hlinksldjump"/>
            <a:extLst>
              <a:ext uri="{FF2B5EF4-FFF2-40B4-BE49-F238E27FC236}">
                <a16:creationId xmlns:a16="http://schemas.microsoft.com/office/drawing/2014/main" id="{BC9A9395-C1F4-437A-BD11-6702D9F3EC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0" y="6367463"/>
            <a:ext cx="5651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Chevron 21">
            <a:hlinkClick r:id="" action="ppaction://hlinkshowjump?jump=nextslide"/>
            <a:extLst>
              <a:ext uri="{FF2B5EF4-FFF2-40B4-BE49-F238E27FC236}">
                <a16:creationId xmlns:a16="http://schemas.microsoft.com/office/drawing/2014/main" id="{4D4D23CD-C1BC-4440-81FB-9E1A8D009F59}"/>
              </a:ext>
            </a:extLst>
          </p:cNvPr>
          <p:cNvSpPr/>
          <p:nvPr userDrawn="1"/>
        </p:nvSpPr>
        <p:spPr>
          <a:xfrm>
            <a:off x="5211763" y="6440488"/>
            <a:ext cx="428625" cy="312737"/>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solidFill>
                <a:schemeClr val="tx1"/>
              </a:solidFill>
            </a:endParaRPr>
          </a:p>
        </p:txBody>
      </p:sp>
      <p:sp>
        <p:nvSpPr>
          <p:cNvPr id="7" name="Arrow: Chevron 22">
            <a:hlinkClick r:id="" action="ppaction://hlinkshowjump?jump=previousslide"/>
            <a:extLst>
              <a:ext uri="{FF2B5EF4-FFF2-40B4-BE49-F238E27FC236}">
                <a16:creationId xmlns:a16="http://schemas.microsoft.com/office/drawing/2014/main" id="{CC113D94-FE1E-43A5-BE5D-2E944A3856D4}"/>
              </a:ext>
            </a:extLst>
          </p:cNvPr>
          <p:cNvSpPr/>
          <p:nvPr userDrawn="1"/>
        </p:nvSpPr>
        <p:spPr>
          <a:xfrm rot="10800000">
            <a:off x="3627438" y="6437313"/>
            <a:ext cx="428625" cy="312737"/>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solidFill>
                <a:schemeClr val="tx1"/>
              </a:solidFill>
            </a:endParaRPr>
          </a:p>
        </p:txBody>
      </p:sp>
      <p:sp>
        <p:nvSpPr>
          <p:cNvPr id="8" name="Rectangle 23">
            <a:extLst>
              <a:ext uri="{FF2B5EF4-FFF2-40B4-BE49-F238E27FC236}">
                <a16:creationId xmlns:a16="http://schemas.microsoft.com/office/drawing/2014/main" id="{E8070968-7A8F-439A-9D2D-5CF7990D92C2}"/>
              </a:ext>
            </a:extLst>
          </p:cNvPr>
          <p:cNvSpPr/>
          <p:nvPr userDrawn="1"/>
        </p:nvSpPr>
        <p:spPr>
          <a:xfrm flipH="1">
            <a:off x="3213100" y="6332538"/>
            <a:ext cx="22225" cy="531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p>
        </p:txBody>
      </p:sp>
      <p:sp>
        <p:nvSpPr>
          <p:cNvPr id="9" name="Rectangle 24">
            <a:extLst>
              <a:ext uri="{FF2B5EF4-FFF2-40B4-BE49-F238E27FC236}">
                <a16:creationId xmlns:a16="http://schemas.microsoft.com/office/drawing/2014/main" id="{681F2D8A-7E50-419F-9231-3BC053708B77}"/>
              </a:ext>
            </a:extLst>
          </p:cNvPr>
          <p:cNvSpPr/>
          <p:nvPr userDrawn="1"/>
        </p:nvSpPr>
        <p:spPr>
          <a:xfrm flipH="1">
            <a:off x="4633913" y="6332538"/>
            <a:ext cx="2222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p>
        </p:txBody>
      </p:sp>
      <p:sp>
        <p:nvSpPr>
          <p:cNvPr id="10" name="Rectangle 25">
            <a:extLst>
              <a:ext uri="{FF2B5EF4-FFF2-40B4-BE49-F238E27FC236}">
                <a16:creationId xmlns:a16="http://schemas.microsoft.com/office/drawing/2014/main" id="{B5DAA11E-F864-4E54-8AED-2D7EC8DF9A24}"/>
              </a:ext>
            </a:extLst>
          </p:cNvPr>
          <p:cNvSpPr/>
          <p:nvPr userDrawn="1"/>
        </p:nvSpPr>
        <p:spPr>
          <a:xfrm flipH="1">
            <a:off x="6078538" y="6332538"/>
            <a:ext cx="2222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p>
        </p:txBody>
      </p:sp>
      <p:sp>
        <p:nvSpPr>
          <p:cNvPr id="11" name="Rectangle 27">
            <a:extLst>
              <a:ext uri="{FF2B5EF4-FFF2-40B4-BE49-F238E27FC236}">
                <a16:creationId xmlns:a16="http://schemas.microsoft.com/office/drawing/2014/main" id="{1A8323E4-B384-40BF-A643-8D6EE162E26D}"/>
              </a:ext>
            </a:extLst>
          </p:cNvPr>
          <p:cNvSpPr/>
          <p:nvPr userDrawn="1"/>
        </p:nvSpPr>
        <p:spPr>
          <a:xfrm flipH="1">
            <a:off x="7505700" y="6332538"/>
            <a:ext cx="2222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p>
        </p:txBody>
      </p:sp>
      <p:sp>
        <p:nvSpPr>
          <p:cNvPr id="12" name="Rectangle 28">
            <a:extLst>
              <a:ext uri="{FF2B5EF4-FFF2-40B4-BE49-F238E27FC236}">
                <a16:creationId xmlns:a16="http://schemas.microsoft.com/office/drawing/2014/main" id="{495ECEAE-B809-4858-AEB7-524252037849}"/>
              </a:ext>
            </a:extLst>
          </p:cNvPr>
          <p:cNvSpPr/>
          <p:nvPr userDrawn="1"/>
        </p:nvSpPr>
        <p:spPr>
          <a:xfrm flipH="1">
            <a:off x="9178925" y="6332538"/>
            <a:ext cx="20638"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p>
        </p:txBody>
      </p:sp>
      <p:pic>
        <p:nvPicPr>
          <p:cNvPr id="13" name="Graphic 30" descr="Open book outline">
            <a:hlinkClick r:id="rId4" action="ppaction://hlinksldjump"/>
            <a:extLst>
              <a:ext uri="{FF2B5EF4-FFF2-40B4-BE49-F238E27FC236}">
                <a16:creationId xmlns:a16="http://schemas.microsoft.com/office/drawing/2014/main" id="{1D23ED1E-C8BA-4BCA-BC0E-F41D009C0C1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00813" y="6372225"/>
            <a:ext cx="604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a:extLst>
              <a:ext uri="{FF2B5EF4-FFF2-40B4-BE49-F238E27FC236}">
                <a16:creationId xmlns:a16="http://schemas.microsoft.com/office/drawing/2014/main" id="{4EAABAB8-F403-40F0-A708-3457FB64191E}"/>
              </a:ext>
            </a:extLst>
          </p:cNvPr>
          <p:cNvSpPr/>
          <p:nvPr userDrawn="1"/>
        </p:nvSpPr>
        <p:spPr>
          <a:xfrm>
            <a:off x="0" y="6170613"/>
            <a:ext cx="12192000" cy="160337"/>
          </a:xfrm>
          <a:prstGeom prst="rect">
            <a:avLst/>
          </a:prstGeom>
          <a:solidFill>
            <a:srgbClr val="DB1778"/>
          </a:solidFill>
          <a:ln>
            <a:no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p>
        </p:txBody>
      </p:sp>
      <p:sp>
        <p:nvSpPr>
          <p:cNvPr id="15" name="Rectangle: Rounded Corners 5">
            <a:extLst>
              <a:ext uri="{FF2B5EF4-FFF2-40B4-BE49-F238E27FC236}">
                <a16:creationId xmlns:a16="http://schemas.microsoft.com/office/drawing/2014/main" id="{C30FC740-56E8-4863-9788-4348D5AA7472}"/>
              </a:ext>
            </a:extLst>
          </p:cNvPr>
          <p:cNvSpPr/>
          <p:nvPr userDrawn="1"/>
        </p:nvSpPr>
        <p:spPr>
          <a:xfrm>
            <a:off x="380486" y="351501"/>
            <a:ext cx="11431029" cy="5870122"/>
          </a:xfrm>
          <a:prstGeom prst="roundRect">
            <a:avLst/>
          </a:prstGeom>
          <a:solidFill>
            <a:schemeClr val="bg1"/>
          </a:solidFill>
          <a:ln>
            <a:noFill/>
          </a:ln>
          <a:effectLst>
            <a:outerShdw blurRad="317500" sx="102000" sy="102000" algn="ctr" rotWithShape="0">
              <a:prstClr val="black">
                <a:alpha val="1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dirty="0"/>
          </a:p>
        </p:txBody>
      </p:sp>
      <p:pic>
        <p:nvPicPr>
          <p:cNvPr id="16" name="Picture 32" descr="Logo&#10;&#10;Description automatically generated">
            <a:extLst>
              <a:ext uri="{FF2B5EF4-FFF2-40B4-BE49-F238E27FC236}">
                <a16:creationId xmlns:a16="http://schemas.microsoft.com/office/drawing/2014/main" id="{69F7FCA2-4038-4409-8977-C21623778B1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66738" y="6402388"/>
            <a:ext cx="11541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3">
            <a:extLst>
              <a:ext uri="{FF2B5EF4-FFF2-40B4-BE49-F238E27FC236}">
                <a16:creationId xmlns:a16="http://schemas.microsoft.com/office/drawing/2014/main" id="{D71F8B5C-6233-4C04-8BCD-9D528442524E}"/>
              </a:ext>
            </a:extLst>
          </p:cNvPr>
          <p:cNvSpPr/>
          <p:nvPr userDrawn="1"/>
        </p:nvSpPr>
        <p:spPr>
          <a:xfrm flipH="1">
            <a:off x="2016125" y="6334125"/>
            <a:ext cx="2222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p>
        </p:txBody>
      </p:sp>
      <p:sp>
        <p:nvSpPr>
          <p:cNvPr id="18" name="TextBox 34">
            <a:extLst>
              <a:ext uri="{FF2B5EF4-FFF2-40B4-BE49-F238E27FC236}">
                <a16:creationId xmlns:a16="http://schemas.microsoft.com/office/drawing/2014/main" id="{2F7D3FEB-5953-45B0-AE7C-5341489D23C3}"/>
              </a:ext>
            </a:extLst>
          </p:cNvPr>
          <p:cNvSpPr txBox="1">
            <a:spLocks noChangeArrowheads="1"/>
          </p:cNvSpPr>
          <p:nvPr userDrawn="1"/>
        </p:nvSpPr>
        <p:spPr bwMode="auto">
          <a:xfrm>
            <a:off x="7927975" y="6434138"/>
            <a:ext cx="968375" cy="346075"/>
          </a:xfrm>
          <a:prstGeom prst="rect">
            <a:avLst/>
          </a:prstGeom>
          <a:noFill/>
          <a:ln>
            <a:noFill/>
          </a:ln>
        </p:spPr>
        <p:txBody>
          <a:bodyPr lIns="38277" tIns="19138" rIns="38277" bIns="191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sl-SI" altLang="sl-SI" sz="2000" b="1">
                <a:solidFill>
                  <a:schemeClr val="bg1"/>
                </a:solidFill>
                <a:latin typeface="Avenir"/>
                <a:hlinkClick r:id="rId7"/>
              </a:rPr>
              <a:t>SmPC</a:t>
            </a:r>
            <a:endParaRPr lang="sl-SI" altLang="sl-SI" sz="2000" b="1">
              <a:solidFill>
                <a:schemeClr val="bg1"/>
              </a:solidFill>
              <a:latin typeface="Avenir"/>
            </a:endParaRPr>
          </a:p>
        </p:txBody>
      </p:sp>
    </p:spTree>
    <p:extLst>
      <p:ext uri="{BB962C8B-B14F-4D97-AF65-F5344CB8AC3E}">
        <p14:creationId xmlns:p14="http://schemas.microsoft.com/office/powerpoint/2010/main" val="1326736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15600" y="593367"/>
            <a:ext cx="11360800" cy="7636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415600" y="1536633"/>
            <a:ext cx="11360800" cy="4555200"/>
          </a:xfrm>
          <a:prstGeom prst="rect">
            <a:avLst/>
          </a:prstGeom>
        </p:spPr>
        <p:txBody>
          <a:bodyPr spcFirstLastPara="1">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 name="Google Shape;18;p4">
            <a:extLst>
              <a:ext uri="{FF2B5EF4-FFF2-40B4-BE49-F238E27FC236}">
                <a16:creationId xmlns:a16="http://schemas.microsoft.com/office/drawing/2014/main" id="{5185E199-F593-4D99-A397-649698A798DA}"/>
              </a:ext>
            </a:extLst>
          </p:cNvPr>
          <p:cNvSpPr txBox="1">
            <a:spLocks noGrp="1"/>
          </p:cNvSpPr>
          <p:nvPr>
            <p:ph type="sldNum" idx="10"/>
          </p:nvPr>
        </p:nvSpPr>
        <p:spPr bwMode="auto">
          <a:xfrm>
            <a:off x="11296650" y="6216650"/>
            <a:ext cx="731838" cy="525463"/>
          </a:xfrm>
        </p:spPr>
        <p:txBody>
          <a:bodyPr lIns="91425" tIns="91425" rIns="91425" bIns="91425"/>
          <a:lstStyle>
            <a:lvl1pPr>
              <a:buClr>
                <a:srgbClr val="000000"/>
              </a:buClr>
              <a:buFont typeface="Arial" panose="020B0604020202020204" pitchFamily="34" charset="0"/>
              <a:buNone/>
              <a:defRPr/>
            </a:lvl1pPr>
          </a:lstStyle>
          <a:p>
            <a:fld id="{53DBC1B9-E4E7-472F-8B44-3049F5ED91EA}" type="slidenum">
              <a:rPr lang="sl-SI" altLang="sl-SI"/>
              <a:pPr/>
              <a:t>‹#›</a:t>
            </a:fld>
            <a:endParaRPr lang="sl-SI" altLang="sl-SI"/>
          </a:p>
        </p:txBody>
      </p:sp>
    </p:spTree>
    <p:extLst>
      <p:ext uri="{BB962C8B-B14F-4D97-AF65-F5344CB8AC3E}">
        <p14:creationId xmlns:p14="http://schemas.microsoft.com/office/powerpoint/2010/main" val="143921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283"/>
        <p:cNvGrpSpPr/>
        <p:nvPr/>
      </p:nvGrpSpPr>
      <p:grpSpPr>
        <a:xfrm>
          <a:off x="0" y="0"/>
          <a:ext cx="0" cy="0"/>
          <a:chOff x="0" y="0"/>
          <a:chExt cx="0" cy="0"/>
        </a:xfrm>
      </p:grpSpPr>
      <p:grpSp>
        <p:nvGrpSpPr>
          <p:cNvPr id="3" name="Google Shape;284;p23">
            <a:extLst>
              <a:ext uri="{FF2B5EF4-FFF2-40B4-BE49-F238E27FC236}">
                <a16:creationId xmlns:a16="http://schemas.microsoft.com/office/drawing/2014/main" id="{5D591BE5-B594-4CC6-A3A3-356FF9B1EF6E}"/>
              </a:ext>
            </a:extLst>
          </p:cNvPr>
          <p:cNvGrpSpPr>
            <a:grpSpLocks/>
          </p:cNvGrpSpPr>
          <p:nvPr/>
        </p:nvGrpSpPr>
        <p:grpSpPr bwMode="auto">
          <a:xfrm>
            <a:off x="0" y="0"/>
            <a:ext cx="12192000" cy="6858000"/>
            <a:chOff x="0" y="0"/>
            <a:chExt cx="7124000" cy="4749325"/>
          </a:xfrm>
        </p:grpSpPr>
        <p:sp>
          <p:nvSpPr>
            <p:cNvPr id="4" name="Google Shape;285;p23">
              <a:extLst>
                <a:ext uri="{FF2B5EF4-FFF2-40B4-BE49-F238E27FC236}">
                  <a16:creationId xmlns:a16="http://schemas.microsoft.com/office/drawing/2014/main" id="{69E89855-F210-470E-93C5-CC4FCB18CC31}"/>
                </a:ext>
              </a:extLst>
            </p:cNvPr>
            <p:cNvSpPr>
              <a:spLocks/>
            </p:cNvSpPr>
            <p:nvPr/>
          </p:nvSpPr>
          <p:spPr bwMode="auto">
            <a:xfrm>
              <a:off x="0" y="0"/>
              <a:ext cx="6098070" cy="2318594"/>
            </a:xfrm>
            <a:custGeom>
              <a:avLst/>
              <a:gdLst/>
              <a:ahLst/>
              <a:cxnLst>
                <a:cxn ang="0">
                  <a:pos x="242740" y="0"/>
                </a:cxn>
                <a:cxn ang="0">
                  <a:pos x="222497" y="56809"/>
                </a:cxn>
                <a:cxn ang="0">
                  <a:pos x="194411" y="75320"/>
                </a:cxn>
                <a:cxn ang="0">
                  <a:pos x="178588" y="77656"/>
                </a:cxn>
                <a:cxn ang="0">
                  <a:pos x="159729" y="74013"/>
                </a:cxn>
                <a:cxn ang="0">
                  <a:pos x="130823" y="52037"/>
                </a:cxn>
                <a:cxn ang="0">
                  <a:pos x="115078" y="43618"/>
                </a:cxn>
                <a:cxn ang="0">
                  <a:pos x="108345" y="42709"/>
                </a:cxn>
                <a:cxn ang="0">
                  <a:pos x="98057" y="44742"/>
                </a:cxn>
                <a:cxn ang="0">
                  <a:pos x="81704" y="50213"/>
                </a:cxn>
                <a:cxn ang="0">
                  <a:pos x="81157" y="50244"/>
                </a:cxn>
                <a:cxn ang="0">
                  <a:pos x="80343" y="50259"/>
                </a:cxn>
                <a:cxn ang="0">
                  <a:pos x="64560" y="46475"/>
                </a:cxn>
                <a:cxn ang="0">
                  <a:pos x="49907" y="43144"/>
                </a:cxn>
                <a:cxn ang="0">
                  <a:pos x="49028" y="43162"/>
                </a:cxn>
                <a:cxn ang="0">
                  <a:pos x="35259" y="49150"/>
                </a:cxn>
                <a:cxn ang="0">
                  <a:pos x="18268" y="77387"/>
                </a:cxn>
                <a:cxn ang="0">
                  <a:pos x="7052" y="89272"/>
                </a:cxn>
                <a:cxn ang="0">
                  <a:pos x="0" y="91582"/>
                </a:cxn>
                <a:cxn ang="0">
                  <a:pos x="0" y="92737"/>
                </a:cxn>
                <a:cxn ang="0">
                  <a:pos x="11064" y="88026"/>
                </a:cxn>
                <a:cxn ang="0">
                  <a:pos x="28967" y="58907"/>
                </a:cxn>
                <a:cxn ang="0">
                  <a:pos x="40426" y="46748"/>
                </a:cxn>
                <a:cxn ang="0">
                  <a:pos x="49962" y="44344"/>
                </a:cxn>
                <a:cxn ang="0">
                  <a:pos x="56992" y="45289"/>
                </a:cxn>
                <a:cxn ang="0">
                  <a:pos x="73193" y="50426"/>
                </a:cxn>
                <a:cxn ang="0">
                  <a:pos x="80068" y="51302"/>
                </a:cxn>
                <a:cxn ang="0">
                  <a:pos x="81764" y="51247"/>
                </a:cxn>
                <a:cxn ang="0">
                  <a:pos x="89455" y="49575"/>
                </a:cxn>
                <a:cxn ang="0">
                  <a:pos x="106932" y="43830"/>
                </a:cxn>
                <a:cxn ang="0">
                  <a:pos x="108095" y="43801"/>
                </a:cxn>
                <a:cxn ang="0">
                  <a:pos x="125139" y="49423"/>
                </a:cxn>
                <a:cxn ang="0">
                  <a:pos x="154593" y="72797"/>
                </a:cxn>
                <a:cxn ang="0">
                  <a:pos x="178665" y="78795"/>
                </a:cxn>
                <a:cxn ang="0">
                  <a:pos x="188605" y="77904"/>
                </a:cxn>
                <a:cxn ang="0">
                  <a:pos x="218302" y="62736"/>
                </a:cxn>
                <a:cxn ang="0">
                  <a:pos x="243926" y="0"/>
                </a:cxn>
              </a:cxnLst>
              <a:rect l="0" t="0"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5" name="Google Shape;286;p23">
              <a:extLst>
                <a:ext uri="{FF2B5EF4-FFF2-40B4-BE49-F238E27FC236}">
                  <a16:creationId xmlns:a16="http://schemas.microsoft.com/office/drawing/2014/main" id="{3A5CEB9E-9593-451E-8335-CB4FF922B8A5}"/>
                </a:ext>
              </a:extLst>
            </p:cNvPr>
            <p:cNvSpPr>
              <a:spLocks/>
            </p:cNvSpPr>
            <p:nvPr/>
          </p:nvSpPr>
          <p:spPr bwMode="auto">
            <a:xfrm>
              <a:off x="5389380" y="1133462"/>
              <a:ext cx="1734620" cy="3282751"/>
            </a:xfrm>
            <a:custGeom>
              <a:avLst/>
              <a:gdLst/>
              <a:ahLst/>
              <a:cxnLst>
                <a:cxn ang="0">
                  <a:pos x="69394" y="0"/>
                </a:cxn>
                <a:cxn ang="0">
                  <a:pos x="66324" y="3556"/>
                </a:cxn>
                <a:cxn ang="0">
                  <a:pos x="45168" y="17052"/>
                </a:cxn>
                <a:cxn ang="0">
                  <a:pos x="24530" y="30122"/>
                </a:cxn>
                <a:cxn ang="0">
                  <a:pos x="20973" y="40913"/>
                </a:cxn>
                <a:cxn ang="0">
                  <a:pos x="22007" y="54104"/>
                </a:cxn>
                <a:cxn ang="0">
                  <a:pos x="11125" y="77479"/>
                </a:cxn>
                <a:cxn ang="0">
                  <a:pos x="517" y="97540"/>
                </a:cxn>
                <a:cxn ang="0">
                  <a:pos x="2493" y="108695"/>
                </a:cxn>
                <a:cxn ang="0">
                  <a:pos x="10001" y="117358"/>
                </a:cxn>
                <a:cxn ang="0">
                  <a:pos x="31733" y="128634"/>
                </a:cxn>
                <a:cxn ang="0">
                  <a:pos x="50037" y="131293"/>
                </a:cxn>
                <a:cxn ang="0">
                  <a:pos x="69394" y="128361"/>
                </a:cxn>
                <a:cxn ang="0">
                  <a:pos x="69394" y="127175"/>
                </a:cxn>
                <a:cxn ang="0">
                  <a:pos x="50025" y="130176"/>
                </a:cxn>
                <a:cxn ang="0">
                  <a:pos x="37174" y="128847"/>
                </a:cxn>
                <a:cxn ang="0">
                  <a:pos x="14286" y="119120"/>
                </a:cxn>
                <a:cxn ang="0">
                  <a:pos x="1490" y="101065"/>
                </a:cxn>
                <a:cxn ang="0">
                  <a:pos x="11581" y="78664"/>
                </a:cxn>
                <a:cxn ang="0">
                  <a:pos x="12037" y="78117"/>
                </a:cxn>
                <a:cxn ang="0">
                  <a:pos x="22858" y="58542"/>
                </a:cxn>
                <a:cxn ang="0">
                  <a:pos x="23739" y="33648"/>
                </a:cxn>
                <a:cxn ang="0">
                  <a:pos x="42554" y="19362"/>
                </a:cxn>
                <a:cxn ang="0">
                  <a:pos x="53922" y="14165"/>
                </a:cxn>
                <a:cxn ang="0">
                  <a:pos x="64135" y="7174"/>
                </a:cxn>
                <a:cxn ang="0">
                  <a:pos x="69394" y="1794"/>
                </a:cxn>
                <a:cxn ang="0">
                  <a:pos x="69394" y="0"/>
                </a:cxn>
              </a:cxnLst>
              <a:rect l="0" t="0"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6" name="Google Shape;287;p23">
              <a:extLst>
                <a:ext uri="{FF2B5EF4-FFF2-40B4-BE49-F238E27FC236}">
                  <a16:creationId xmlns:a16="http://schemas.microsoft.com/office/drawing/2014/main" id="{BCCFA4C6-9551-4D6F-AC1C-C6DC214066D9}"/>
                </a:ext>
              </a:extLst>
            </p:cNvPr>
            <p:cNvSpPr>
              <a:spLocks/>
            </p:cNvSpPr>
            <p:nvPr/>
          </p:nvSpPr>
          <p:spPr bwMode="auto">
            <a:xfrm>
              <a:off x="6260401" y="2372464"/>
              <a:ext cx="863599" cy="1470971"/>
            </a:xfrm>
            <a:custGeom>
              <a:avLst/>
              <a:gdLst/>
              <a:ahLst/>
              <a:cxnLst>
                <a:cxn ang="0">
                  <a:pos x="34530" y="1"/>
                </a:cxn>
                <a:cxn ang="0">
                  <a:pos x="18876" y="9940"/>
                </a:cxn>
                <a:cxn ang="0">
                  <a:pos x="10213" y="18147"/>
                </a:cxn>
                <a:cxn ang="0">
                  <a:pos x="3040" y="27874"/>
                </a:cxn>
                <a:cxn ang="0">
                  <a:pos x="335" y="39181"/>
                </a:cxn>
                <a:cxn ang="0">
                  <a:pos x="4256" y="49090"/>
                </a:cxn>
                <a:cxn ang="0">
                  <a:pos x="12858" y="56050"/>
                </a:cxn>
                <a:cxn ang="0">
                  <a:pos x="24833" y="58816"/>
                </a:cxn>
                <a:cxn ang="0">
                  <a:pos x="26267" y="58843"/>
                </a:cxn>
                <a:cxn ang="0">
                  <a:pos x="34530" y="58026"/>
                </a:cxn>
                <a:cxn ang="0">
                  <a:pos x="34530" y="56871"/>
                </a:cxn>
                <a:cxn ang="0">
                  <a:pos x="28207" y="57661"/>
                </a:cxn>
                <a:cxn ang="0">
                  <a:pos x="26411" y="57704"/>
                </a:cxn>
                <a:cxn ang="0">
                  <a:pos x="6809" y="50336"/>
                </a:cxn>
                <a:cxn ang="0">
                  <a:pos x="1824" y="41339"/>
                </a:cxn>
                <a:cxn ang="0">
                  <a:pos x="3009" y="30488"/>
                </a:cxn>
                <a:cxn ang="0">
                  <a:pos x="9514" y="20640"/>
                </a:cxn>
                <a:cxn ang="0">
                  <a:pos x="17721" y="12402"/>
                </a:cxn>
                <a:cxn ang="0">
                  <a:pos x="34530" y="1278"/>
                </a:cxn>
                <a:cxn ang="0">
                  <a:pos x="34530" y="1"/>
                </a:cxn>
              </a:cxnLst>
              <a:rect l="0" t="0"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7" name="Google Shape;288;p23">
              <a:extLst>
                <a:ext uri="{FF2B5EF4-FFF2-40B4-BE49-F238E27FC236}">
                  <a16:creationId xmlns:a16="http://schemas.microsoft.com/office/drawing/2014/main" id="{3CB87F69-6035-41D7-9614-FFE7F55BD3F3}"/>
                </a:ext>
              </a:extLst>
            </p:cNvPr>
            <p:cNvSpPr>
              <a:spLocks/>
            </p:cNvSpPr>
            <p:nvPr/>
          </p:nvSpPr>
          <p:spPr bwMode="auto">
            <a:xfrm>
              <a:off x="1482311" y="2987018"/>
              <a:ext cx="3920983" cy="1762307"/>
            </a:xfrm>
            <a:custGeom>
              <a:avLst/>
              <a:gdLst/>
              <a:ahLst/>
              <a:cxnLst>
                <a:cxn ang="0">
                  <a:pos x="106588" y="0"/>
                </a:cxn>
                <a:cxn ang="0">
                  <a:pos x="97753" y="2307"/>
                </a:cxn>
                <a:cxn ang="0">
                  <a:pos x="89607" y="7292"/>
                </a:cxn>
                <a:cxn ang="0">
                  <a:pos x="78998" y="12642"/>
                </a:cxn>
                <a:cxn ang="0">
                  <a:pos x="72171" y="13429"/>
                </a:cxn>
                <a:cxn ang="0">
                  <a:pos x="65928" y="13006"/>
                </a:cxn>
                <a:cxn ang="0">
                  <a:pos x="49894" y="11244"/>
                </a:cxn>
                <a:cxn ang="0">
                  <a:pos x="40791" y="12672"/>
                </a:cxn>
                <a:cxn ang="0">
                  <a:pos x="23921" y="28356"/>
                </a:cxn>
                <a:cxn ang="0">
                  <a:pos x="12979" y="53919"/>
                </a:cxn>
                <a:cxn ang="0">
                  <a:pos x="0" y="70484"/>
                </a:cxn>
                <a:cxn ang="0">
                  <a:pos x="1885" y="70484"/>
                </a:cxn>
                <a:cxn ang="0">
                  <a:pos x="9848" y="61822"/>
                </a:cxn>
                <a:cxn ang="0">
                  <a:pos x="21095" y="36867"/>
                </a:cxn>
                <a:cxn ang="0">
                  <a:pos x="35320" y="16836"/>
                </a:cxn>
                <a:cxn ang="0">
                  <a:pos x="46657" y="12550"/>
                </a:cxn>
                <a:cxn ang="0">
                  <a:pos x="49995" y="12382"/>
                </a:cxn>
                <a:cxn ang="0">
                  <a:pos x="59606" y="13280"/>
                </a:cxn>
                <a:cxn ang="0">
                  <a:pos x="72221" y="14557"/>
                </a:cxn>
                <a:cxn ang="0">
                  <a:pos x="72494" y="14556"/>
                </a:cxn>
                <a:cxn ang="0">
                  <a:pos x="84075" y="11912"/>
                </a:cxn>
                <a:cxn ang="0">
                  <a:pos x="98178" y="3219"/>
                </a:cxn>
                <a:cxn ang="0">
                  <a:pos x="104288" y="1274"/>
                </a:cxn>
                <a:cxn ang="0">
                  <a:pos x="106367" y="1128"/>
                </a:cxn>
                <a:cxn ang="0">
                  <a:pos x="123711" y="12672"/>
                </a:cxn>
                <a:cxn ang="0">
                  <a:pos x="132708" y="38934"/>
                </a:cxn>
                <a:cxn ang="0">
                  <a:pos x="154988" y="70484"/>
                </a:cxn>
                <a:cxn ang="0">
                  <a:pos x="156811" y="70484"/>
                </a:cxn>
                <a:cxn ang="0">
                  <a:pos x="135170" y="42186"/>
                </a:cxn>
                <a:cxn ang="0">
                  <a:pos x="126689" y="15985"/>
                </a:cxn>
                <a:cxn ang="0">
                  <a:pos x="110184" y="423"/>
                </a:cxn>
                <a:cxn ang="0">
                  <a:pos x="106588" y="0"/>
                </a:cxn>
              </a:cxnLst>
              <a:rect l="0" t="0"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8" name="Google Shape;289;p23">
              <a:extLst>
                <a:ext uri="{FF2B5EF4-FFF2-40B4-BE49-F238E27FC236}">
                  <a16:creationId xmlns:a16="http://schemas.microsoft.com/office/drawing/2014/main" id="{A0A75D35-52BD-4218-BF99-2EDEE5D520DE}"/>
                </a:ext>
              </a:extLst>
            </p:cNvPr>
            <p:cNvSpPr>
              <a:spLocks/>
            </p:cNvSpPr>
            <p:nvPr/>
          </p:nvSpPr>
          <p:spPr bwMode="auto">
            <a:xfrm>
              <a:off x="2062992" y="3924789"/>
              <a:ext cx="2388581" cy="824536"/>
            </a:xfrm>
            <a:custGeom>
              <a:avLst/>
              <a:gdLst/>
              <a:ahLst/>
              <a:cxnLst>
                <a:cxn ang="0">
                  <a:pos x="70870" y="1"/>
                </a:cxn>
                <a:cxn ang="0">
                  <a:pos x="64409" y="658"/>
                </a:cxn>
                <a:cxn ang="0">
                  <a:pos x="50092" y="3758"/>
                </a:cxn>
                <a:cxn ang="0">
                  <a:pos x="45032" y="4146"/>
                </a:cxn>
                <a:cxn ang="0">
                  <a:pos x="42767" y="4062"/>
                </a:cxn>
                <a:cxn ang="0">
                  <a:pos x="34925" y="3059"/>
                </a:cxn>
                <a:cxn ang="0">
                  <a:pos x="31612" y="2870"/>
                </a:cxn>
                <a:cxn ang="0">
                  <a:pos x="27174" y="3333"/>
                </a:cxn>
                <a:cxn ang="0">
                  <a:pos x="21612" y="5855"/>
                </a:cxn>
                <a:cxn ang="0">
                  <a:pos x="13344" y="15035"/>
                </a:cxn>
                <a:cxn ang="0">
                  <a:pos x="6627" y="25917"/>
                </a:cxn>
                <a:cxn ang="0">
                  <a:pos x="0" y="32968"/>
                </a:cxn>
                <a:cxn ang="0">
                  <a:pos x="1885" y="32968"/>
                </a:cxn>
                <a:cxn ang="0">
                  <a:pos x="12037" y="19321"/>
                </a:cxn>
                <a:cxn ang="0">
                  <a:pos x="19393" y="9199"/>
                </a:cxn>
                <a:cxn ang="0">
                  <a:pos x="30639" y="4032"/>
                </a:cxn>
                <a:cxn ang="0">
                  <a:pos x="31595" y="4012"/>
                </a:cxn>
                <a:cxn ang="0">
                  <a:pos x="45233" y="5288"/>
                </a:cxn>
                <a:cxn ang="0">
                  <a:pos x="45928" y="5278"/>
                </a:cxn>
                <a:cxn ang="0">
                  <a:pos x="59971" y="2786"/>
                </a:cxn>
                <a:cxn ang="0">
                  <a:pos x="70976" y="1127"/>
                </a:cxn>
                <a:cxn ang="0">
                  <a:pos x="73801" y="1296"/>
                </a:cxn>
                <a:cxn ang="0">
                  <a:pos x="84926" y="6919"/>
                </a:cxn>
                <a:cxn ang="0">
                  <a:pos x="94379" y="32877"/>
                </a:cxn>
                <a:cxn ang="0">
                  <a:pos x="94379" y="32968"/>
                </a:cxn>
                <a:cxn ang="0">
                  <a:pos x="95534" y="32968"/>
                </a:cxn>
                <a:cxn ang="0">
                  <a:pos x="88026" y="8773"/>
                </a:cxn>
                <a:cxn ang="0">
                  <a:pos x="78117" y="1175"/>
                </a:cxn>
                <a:cxn ang="0">
                  <a:pos x="70870" y="1"/>
                </a:cxn>
              </a:cxnLst>
              <a:rect l="0" t="0"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9" name="Google Shape;290;p23">
              <a:extLst>
                <a:ext uri="{FF2B5EF4-FFF2-40B4-BE49-F238E27FC236}">
                  <a16:creationId xmlns:a16="http://schemas.microsoft.com/office/drawing/2014/main" id="{B9FB4365-0493-4F9C-B742-4478EB0EEA10}"/>
                </a:ext>
              </a:extLst>
            </p:cNvPr>
            <p:cNvSpPr>
              <a:spLocks/>
            </p:cNvSpPr>
            <p:nvPr/>
          </p:nvSpPr>
          <p:spPr bwMode="auto">
            <a:xfrm>
              <a:off x="0" y="1919519"/>
              <a:ext cx="2764260" cy="2829806"/>
            </a:xfrm>
            <a:custGeom>
              <a:avLst/>
              <a:gdLst/>
              <a:ahLst/>
              <a:cxnLst>
                <a:cxn ang="0">
                  <a:pos x="55107" y="0"/>
                </a:cxn>
                <a:cxn ang="0">
                  <a:pos x="49393" y="889"/>
                </a:cxn>
                <a:cxn ang="0">
                  <a:pos x="39271" y="9035"/>
                </a:cxn>
                <a:cxn ang="0">
                  <a:pos x="31064" y="19521"/>
                </a:cxn>
                <a:cxn ang="0">
                  <a:pos x="20669" y="27880"/>
                </a:cxn>
                <a:cxn ang="0">
                  <a:pos x="0" y="35266"/>
                </a:cxn>
                <a:cxn ang="0">
                  <a:pos x="0" y="36391"/>
                </a:cxn>
                <a:cxn ang="0">
                  <a:pos x="14225" y="32500"/>
                </a:cxn>
                <a:cxn ang="0">
                  <a:pos x="34925" y="16816"/>
                </a:cxn>
                <a:cxn ang="0">
                  <a:pos x="42949" y="6512"/>
                </a:cxn>
                <a:cxn ang="0">
                  <a:pos x="48086" y="2652"/>
                </a:cxn>
                <a:cxn ang="0">
                  <a:pos x="55259" y="1132"/>
                </a:cxn>
                <a:cxn ang="0">
                  <a:pos x="84196" y="9977"/>
                </a:cxn>
                <a:cxn ang="0">
                  <a:pos x="87935" y="10228"/>
                </a:cxn>
                <a:cxn ang="0">
                  <a:pos x="91673" y="10068"/>
                </a:cxn>
                <a:cxn ang="0">
                  <a:pos x="96547" y="9802"/>
                </a:cxn>
                <a:cxn ang="0">
                  <a:pos x="99090" y="9947"/>
                </a:cxn>
                <a:cxn ang="0">
                  <a:pos x="99911" y="10068"/>
                </a:cxn>
                <a:cxn ang="0">
                  <a:pos x="105139" y="12378"/>
                </a:cxn>
                <a:cxn ang="0">
                  <a:pos x="108361" y="17029"/>
                </a:cxn>
                <a:cxn ang="0">
                  <a:pos x="107874" y="28853"/>
                </a:cxn>
                <a:cxn ang="0">
                  <a:pos x="99120" y="38792"/>
                </a:cxn>
                <a:cxn ang="0">
                  <a:pos x="85321" y="45874"/>
                </a:cxn>
                <a:cxn ang="0">
                  <a:pos x="72555" y="52166"/>
                </a:cxn>
                <a:cxn ang="0">
                  <a:pos x="52889" y="71376"/>
                </a:cxn>
                <a:cxn ang="0">
                  <a:pos x="43223" y="100404"/>
                </a:cxn>
                <a:cxn ang="0">
                  <a:pos x="37083" y="113200"/>
                </a:cxn>
                <a:cxn ang="0">
                  <a:pos x="38481" y="113200"/>
                </a:cxn>
                <a:cxn ang="0">
                  <a:pos x="40943" y="108975"/>
                </a:cxn>
                <a:cxn ang="0">
                  <a:pos x="50700" y="79279"/>
                </a:cxn>
                <a:cxn ang="0">
                  <a:pos x="57752" y="65996"/>
                </a:cxn>
                <a:cxn ang="0">
                  <a:pos x="67934" y="56482"/>
                </a:cxn>
                <a:cxn ang="0">
                  <a:pos x="80245" y="49400"/>
                </a:cxn>
                <a:cxn ang="0">
                  <a:pos x="94379" y="42987"/>
                </a:cxn>
                <a:cxn ang="0">
                  <a:pos x="110458" y="22713"/>
                </a:cxn>
                <a:cxn ang="0">
                  <a:pos x="106507" y="12105"/>
                </a:cxn>
                <a:cxn ang="0">
                  <a:pos x="100093" y="8974"/>
                </a:cxn>
                <a:cxn ang="0">
                  <a:pos x="96437" y="8685"/>
                </a:cxn>
                <a:cxn ang="0">
                  <a:pos x="93740" y="8792"/>
                </a:cxn>
                <a:cxn ang="0">
                  <a:pos x="87915" y="9108"/>
                </a:cxn>
                <a:cxn ang="0">
                  <a:pos x="86020" y="9035"/>
                </a:cxn>
                <a:cxn ang="0">
                  <a:pos x="78421" y="7302"/>
                </a:cxn>
                <a:cxn ang="0">
                  <a:pos x="64105" y="1588"/>
                </a:cxn>
                <a:cxn ang="0">
                  <a:pos x="55107" y="0"/>
                </a:cxn>
              </a:cxnLst>
              <a:rect l="0" t="0"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10" name="Google Shape;291;p23">
              <a:extLst>
                <a:ext uri="{FF2B5EF4-FFF2-40B4-BE49-F238E27FC236}">
                  <a16:creationId xmlns:a16="http://schemas.microsoft.com/office/drawing/2014/main" id="{16DB504B-5EF2-4A7F-AFF1-A18743E2FA00}"/>
                </a:ext>
              </a:extLst>
            </p:cNvPr>
            <p:cNvSpPr>
              <a:spLocks/>
            </p:cNvSpPr>
            <p:nvPr/>
          </p:nvSpPr>
          <p:spPr bwMode="auto">
            <a:xfrm>
              <a:off x="0" y="3139832"/>
              <a:ext cx="833916" cy="1543531"/>
            </a:xfrm>
            <a:custGeom>
              <a:avLst/>
              <a:gdLst/>
              <a:ahLst/>
              <a:cxnLst>
                <a:cxn ang="0">
                  <a:pos x="22057" y="1"/>
                </a:cxn>
                <a:cxn ang="0">
                  <a:pos x="18845" y="336"/>
                </a:cxn>
                <a:cxn ang="0">
                  <a:pos x="11672" y="2919"/>
                </a:cxn>
                <a:cxn ang="0">
                  <a:pos x="4499" y="6385"/>
                </a:cxn>
                <a:cxn ang="0">
                  <a:pos x="0" y="8695"/>
                </a:cxn>
                <a:cxn ang="0">
                  <a:pos x="0" y="9971"/>
                </a:cxn>
                <a:cxn ang="0">
                  <a:pos x="1368" y="9272"/>
                </a:cxn>
                <a:cxn ang="0">
                  <a:pos x="8237" y="5807"/>
                </a:cxn>
                <a:cxn ang="0">
                  <a:pos x="15107" y="2676"/>
                </a:cxn>
                <a:cxn ang="0">
                  <a:pos x="22311" y="1126"/>
                </a:cxn>
                <a:cxn ang="0">
                  <a:pos x="28055" y="2798"/>
                </a:cxn>
                <a:cxn ang="0">
                  <a:pos x="31703" y="13345"/>
                </a:cxn>
                <a:cxn ang="0">
                  <a:pos x="28602" y="25047"/>
                </a:cxn>
                <a:cxn ang="0">
                  <a:pos x="23465" y="35747"/>
                </a:cxn>
                <a:cxn ang="0">
                  <a:pos x="8298" y="54136"/>
                </a:cxn>
                <a:cxn ang="0">
                  <a:pos x="0" y="60398"/>
                </a:cxn>
                <a:cxn ang="0">
                  <a:pos x="0" y="61735"/>
                </a:cxn>
                <a:cxn ang="0">
                  <a:pos x="7021" y="56689"/>
                </a:cxn>
                <a:cxn ang="0">
                  <a:pos x="23283" y="38300"/>
                </a:cxn>
                <a:cxn ang="0">
                  <a:pos x="28906" y="27358"/>
                </a:cxn>
                <a:cxn ang="0">
                  <a:pos x="32554" y="15564"/>
                </a:cxn>
                <a:cxn ang="0">
                  <a:pos x="30760" y="3771"/>
                </a:cxn>
                <a:cxn ang="0">
                  <a:pos x="22057" y="1"/>
                </a:cxn>
              </a:cxnLst>
              <a:rect l="0" t="0"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11" name="Google Shape;292;p23">
              <a:extLst>
                <a:ext uri="{FF2B5EF4-FFF2-40B4-BE49-F238E27FC236}">
                  <a16:creationId xmlns:a16="http://schemas.microsoft.com/office/drawing/2014/main" id="{B56B4ECB-2D7C-48BD-B9E9-B603B76ECFBC}"/>
                </a:ext>
              </a:extLst>
            </p:cNvPr>
            <p:cNvSpPr>
              <a:spLocks/>
            </p:cNvSpPr>
            <p:nvPr/>
          </p:nvSpPr>
          <p:spPr bwMode="auto">
            <a:xfrm>
              <a:off x="6457980" y="0"/>
              <a:ext cx="666020" cy="788256"/>
            </a:xfrm>
            <a:custGeom>
              <a:avLst/>
              <a:gdLst/>
              <a:ahLst/>
              <a:cxnLst>
                <a:cxn ang="0">
                  <a:pos x="4347" y="0"/>
                </a:cxn>
                <a:cxn ang="0">
                  <a:pos x="1854" y="10304"/>
                </a:cxn>
                <a:cxn ang="0">
                  <a:pos x="2280" y="24681"/>
                </a:cxn>
                <a:cxn ang="0">
                  <a:pos x="13161" y="31490"/>
                </a:cxn>
                <a:cxn ang="0">
                  <a:pos x="14388" y="31539"/>
                </a:cxn>
                <a:cxn ang="0">
                  <a:pos x="26627" y="26839"/>
                </a:cxn>
                <a:cxn ang="0">
                  <a:pos x="26627" y="25380"/>
                </a:cxn>
                <a:cxn ang="0">
                  <a:pos x="14590" y="30396"/>
                </a:cxn>
                <a:cxn ang="0">
                  <a:pos x="14390" y="30397"/>
                </a:cxn>
                <a:cxn ang="0">
                  <a:pos x="3648" y="24833"/>
                </a:cxn>
                <a:cxn ang="0">
                  <a:pos x="2857" y="10942"/>
                </a:cxn>
                <a:cxn ang="0">
                  <a:pos x="5441" y="0"/>
                </a:cxn>
              </a:cxnLst>
              <a:rect l="0" t="0"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12" name="Google Shape;293;p23">
              <a:extLst>
                <a:ext uri="{FF2B5EF4-FFF2-40B4-BE49-F238E27FC236}">
                  <a16:creationId xmlns:a16="http://schemas.microsoft.com/office/drawing/2014/main" id="{221BB8F9-17D9-41B8-8452-1A593E927B7D}"/>
                </a:ext>
              </a:extLst>
            </p:cNvPr>
            <p:cNvSpPr>
              <a:spLocks/>
            </p:cNvSpPr>
            <p:nvPr/>
          </p:nvSpPr>
          <p:spPr bwMode="auto">
            <a:xfrm>
              <a:off x="3030483" y="0"/>
              <a:ext cx="2351476" cy="790455"/>
            </a:xfrm>
            <a:custGeom>
              <a:avLst/>
              <a:gdLst/>
              <a:ahLst/>
              <a:cxnLst>
                <a:cxn ang="0">
                  <a:pos x="0" y="0"/>
                </a:cxn>
                <a:cxn ang="0">
                  <a:pos x="9696" y="11094"/>
                </a:cxn>
                <a:cxn ang="0">
                  <a:pos x="33223" y="27599"/>
                </a:cxn>
                <a:cxn ang="0">
                  <a:pos x="52251" y="31606"/>
                </a:cxn>
                <a:cxn ang="0">
                  <a:pos x="60731" y="30700"/>
                </a:cxn>
                <a:cxn ang="0">
                  <a:pos x="83649" y="17022"/>
                </a:cxn>
                <a:cxn ang="0">
                  <a:pos x="94044" y="0"/>
                </a:cxn>
                <a:cxn ang="0">
                  <a:pos x="92829" y="0"/>
                </a:cxn>
                <a:cxn ang="0">
                  <a:pos x="84834" y="13830"/>
                </a:cxn>
                <a:cxn ang="0">
                  <a:pos x="63436" y="28845"/>
                </a:cxn>
                <a:cxn ang="0">
                  <a:pos x="52240" y="30469"/>
                </a:cxn>
                <a:cxn ang="0">
                  <a:pos x="36353" y="27599"/>
                </a:cxn>
                <a:cxn ang="0">
                  <a:pos x="12766" y="12523"/>
                </a:cxn>
                <a:cxn ang="0">
                  <a:pos x="1459" y="0"/>
                </a:cxn>
              </a:cxnLst>
              <a:rect l="0" t="0"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tx2"/>
            </a:solidFill>
            <a:ln w="9525">
              <a:noFill/>
              <a:round/>
              <a:headEnd/>
              <a:tailEnd/>
            </a:ln>
          </p:spPr>
          <p:txBody>
            <a:bodyPr lIns="91425" tIns="91425" rIns="91425" bIns="91425" anchor="ctr"/>
            <a:lstStyle/>
            <a:p>
              <a:pPr>
                <a:defRPr/>
              </a:pPr>
              <a:endParaRPr lang="sl-SI"/>
            </a:p>
          </p:txBody>
        </p:sp>
      </p:grpSp>
      <p:sp>
        <p:nvSpPr>
          <p:cNvPr id="294" name="Google Shape;294;p23"/>
          <p:cNvSpPr txBox="1">
            <a:spLocks noGrp="1"/>
          </p:cNvSpPr>
          <p:nvPr>
            <p:ph type="title"/>
          </p:nvPr>
        </p:nvSpPr>
        <p:spPr>
          <a:xfrm>
            <a:off x="950967" y="719333"/>
            <a:ext cx="10290000" cy="6376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9187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45"/>
        <p:cNvGrpSpPr/>
        <p:nvPr/>
      </p:nvGrpSpPr>
      <p:grpSpPr>
        <a:xfrm>
          <a:off x="0" y="0"/>
          <a:ext cx="0" cy="0"/>
          <a:chOff x="0" y="0"/>
          <a:chExt cx="0" cy="0"/>
        </a:xfrm>
      </p:grpSpPr>
      <p:grpSp>
        <p:nvGrpSpPr>
          <p:cNvPr id="5" name="Google Shape;46;p5">
            <a:extLst>
              <a:ext uri="{FF2B5EF4-FFF2-40B4-BE49-F238E27FC236}">
                <a16:creationId xmlns:a16="http://schemas.microsoft.com/office/drawing/2014/main" id="{D642C562-9A2B-4600-A635-2804475A107D}"/>
              </a:ext>
            </a:extLst>
          </p:cNvPr>
          <p:cNvGrpSpPr>
            <a:grpSpLocks/>
          </p:cNvGrpSpPr>
          <p:nvPr/>
        </p:nvGrpSpPr>
        <p:grpSpPr bwMode="auto">
          <a:xfrm>
            <a:off x="0" y="0"/>
            <a:ext cx="12192000" cy="6858000"/>
            <a:chOff x="0" y="0"/>
            <a:chExt cx="7124000" cy="4749325"/>
          </a:xfrm>
        </p:grpSpPr>
        <p:sp>
          <p:nvSpPr>
            <p:cNvPr id="6" name="Google Shape;47;p5">
              <a:extLst>
                <a:ext uri="{FF2B5EF4-FFF2-40B4-BE49-F238E27FC236}">
                  <a16:creationId xmlns:a16="http://schemas.microsoft.com/office/drawing/2014/main" id="{BBF164B1-9687-430E-BE07-9580D9E943A2}"/>
                </a:ext>
              </a:extLst>
            </p:cNvPr>
            <p:cNvSpPr>
              <a:spLocks/>
            </p:cNvSpPr>
            <p:nvPr/>
          </p:nvSpPr>
          <p:spPr bwMode="auto">
            <a:xfrm>
              <a:off x="0" y="0"/>
              <a:ext cx="6098070" cy="2318594"/>
            </a:xfrm>
            <a:custGeom>
              <a:avLst/>
              <a:gdLst/>
              <a:ahLst/>
              <a:cxnLst>
                <a:cxn ang="0">
                  <a:pos x="242740" y="0"/>
                </a:cxn>
                <a:cxn ang="0">
                  <a:pos x="222497" y="56809"/>
                </a:cxn>
                <a:cxn ang="0">
                  <a:pos x="194411" y="75320"/>
                </a:cxn>
                <a:cxn ang="0">
                  <a:pos x="178588" y="77656"/>
                </a:cxn>
                <a:cxn ang="0">
                  <a:pos x="159729" y="74013"/>
                </a:cxn>
                <a:cxn ang="0">
                  <a:pos x="130823" y="52037"/>
                </a:cxn>
                <a:cxn ang="0">
                  <a:pos x="115078" y="43618"/>
                </a:cxn>
                <a:cxn ang="0">
                  <a:pos x="108345" y="42709"/>
                </a:cxn>
                <a:cxn ang="0">
                  <a:pos x="98057" y="44742"/>
                </a:cxn>
                <a:cxn ang="0">
                  <a:pos x="81704" y="50213"/>
                </a:cxn>
                <a:cxn ang="0">
                  <a:pos x="81157" y="50244"/>
                </a:cxn>
                <a:cxn ang="0">
                  <a:pos x="80343" y="50259"/>
                </a:cxn>
                <a:cxn ang="0">
                  <a:pos x="64560" y="46475"/>
                </a:cxn>
                <a:cxn ang="0">
                  <a:pos x="49907" y="43144"/>
                </a:cxn>
                <a:cxn ang="0">
                  <a:pos x="49028" y="43162"/>
                </a:cxn>
                <a:cxn ang="0">
                  <a:pos x="35259" y="49150"/>
                </a:cxn>
                <a:cxn ang="0">
                  <a:pos x="18268" y="77387"/>
                </a:cxn>
                <a:cxn ang="0">
                  <a:pos x="7052" y="89272"/>
                </a:cxn>
                <a:cxn ang="0">
                  <a:pos x="0" y="91582"/>
                </a:cxn>
                <a:cxn ang="0">
                  <a:pos x="0" y="92737"/>
                </a:cxn>
                <a:cxn ang="0">
                  <a:pos x="11064" y="88026"/>
                </a:cxn>
                <a:cxn ang="0">
                  <a:pos x="28967" y="58907"/>
                </a:cxn>
                <a:cxn ang="0">
                  <a:pos x="40426" y="46748"/>
                </a:cxn>
                <a:cxn ang="0">
                  <a:pos x="49962" y="44344"/>
                </a:cxn>
                <a:cxn ang="0">
                  <a:pos x="56992" y="45289"/>
                </a:cxn>
                <a:cxn ang="0">
                  <a:pos x="73193" y="50426"/>
                </a:cxn>
                <a:cxn ang="0">
                  <a:pos x="80068" y="51302"/>
                </a:cxn>
                <a:cxn ang="0">
                  <a:pos x="81764" y="51247"/>
                </a:cxn>
                <a:cxn ang="0">
                  <a:pos x="89455" y="49575"/>
                </a:cxn>
                <a:cxn ang="0">
                  <a:pos x="106932" y="43830"/>
                </a:cxn>
                <a:cxn ang="0">
                  <a:pos x="108095" y="43801"/>
                </a:cxn>
                <a:cxn ang="0">
                  <a:pos x="125139" y="49423"/>
                </a:cxn>
                <a:cxn ang="0">
                  <a:pos x="154593" y="72797"/>
                </a:cxn>
                <a:cxn ang="0">
                  <a:pos x="178665" y="78795"/>
                </a:cxn>
                <a:cxn ang="0">
                  <a:pos x="188605" y="77904"/>
                </a:cxn>
                <a:cxn ang="0">
                  <a:pos x="218302" y="62736"/>
                </a:cxn>
                <a:cxn ang="0">
                  <a:pos x="243926" y="0"/>
                </a:cxn>
              </a:cxnLst>
              <a:rect l="0" t="0"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7" name="Google Shape;48;p5">
              <a:extLst>
                <a:ext uri="{FF2B5EF4-FFF2-40B4-BE49-F238E27FC236}">
                  <a16:creationId xmlns:a16="http://schemas.microsoft.com/office/drawing/2014/main" id="{A2746843-3F8E-475F-981C-E0D03E2CF41C}"/>
                </a:ext>
              </a:extLst>
            </p:cNvPr>
            <p:cNvSpPr>
              <a:spLocks/>
            </p:cNvSpPr>
            <p:nvPr/>
          </p:nvSpPr>
          <p:spPr bwMode="auto">
            <a:xfrm>
              <a:off x="5389380" y="1133462"/>
              <a:ext cx="1734620" cy="3282751"/>
            </a:xfrm>
            <a:custGeom>
              <a:avLst/>
              <a:gdLst/>
              <a:ahLst/>
              <a:cxnLst>
                <a:cxn ang="0">
                  <a:pos x="69394" y="0"/>
                </a:cxn>
                <a:cxn ang="0">
                  <a:pos x="66324" y="3556"/>
                </a:cxn>
                <a:cxn ang="0">
                  <a:pos x="45168" y="17052"/>
                </a:cxn>
                <a:cxn ang="0">
                  <a:pos x="24530" y="30122"/>
                </a:cxn>
                <a:cxn ang="0">
                  <a:pos x="20973" y="40913"/>
                </a:cxn>
                <a:cxn ang="0">
                  <a:pos x="22007" y="54104"/>
                </a:cxn>
                <a:cxn ang="0">
                  <a:pos x="11125" y="77479"/>
                </a:cxn>
                <a:cxn ang="0">
                  <a:pos x="517" y="97540"/>
                </a:cxn>
                <a:cxn ang="0">
                  <a:pos x="2493" y="108695"/>
                </a:cxn>
                <a:cxn ang="0">
                  <a:pos x="10001" y="117358"/>
                </a:cxn>
                <a:cxn ang="0">
                  <a:pos x="31733" y="128634"/>
                </a:cxn>
                <a:cxn ang="0">
                  <a:pos x="50037" y="131293"/>
                </a:cxn>
                <a:cxn ang="0">
                  <a:pos x="69394" y="128361"/>
                </a:cxn>
                <a:cxn ang="0">
                  <a:pos x="69394" y="127175"/>
                </a:cxn>
                <a:cxn ang="0">
                  <a:pos x="50025" y="130176"/>
                </a:cxn>
                <a:cxn ang="0">
                  <a:pos x="37174" y="128847"/>
                </a:cxn>
                <a:cxn ang="0">
                  <a:pos x="14286" y="119120"/>
                </a:cxn>
                <a:cxn ang="0">
                  <a:pos x="1490" y="101065"/>
                </a:cxn>
                <a:cxn ang="0">
                  <a:pos x="11581" y="78664"/>
                </a:cxn>
                <a:cxn ang="0">
                  <a:pos x="12037" y="78117"/>
                </a:cxn>
                <a:cxn ang="0">
                  <a:pos x="22858" y="58542"/>
                </a:cxn>
                <a:cxn ang="0">
                  <a:pos x="23739" y="33648"/>
                </a:cxn>
                <a:cxn ang="0">
                  <a:pos x="42554" y="19362"/>
                </a:cxn>
                <a:cxn ang="0">
                  <a:pos x="53922" y="14165"/>
                </a:cxn>
                <a:cxn ang="0">
                  <a:pos x="64135" y="7174"/>
                </a:cxn>
                <a:cxn ang="0">
                  <a:pos x="69394" y="1794"/>
                </a:cxn>
                <a:cxn ang="0">
                  <a:pos x="69394" y="0"/>
                </a:cxn>
              </a:cxnLst>
              <a:rect l="0" t="0"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8" name="Google Shape;49;p5">
              <a:extLst>
                <a:ext uri="{FF2B5EF4-FFF2-40B4-BE49-F238E27FC236}">
                  <a16:creationId xmlns:a16="http://schemas.microsoft.com/office/drawing/2014/main" id="{F26AE9B3-CC92-4E8E-A7DD-B5663976B2FA}"/>
                </a:ext>
              </a:extLst>
            </p:cNvPr>
            <p:cNvSpPr>
              <a:spLocks/>
            </p:cNvSpPr>
            <p:nvPr/>
          </p:nvSpPr>
          <p:spPr bwMode="auto">
            <a:xfrm>
              <a:off x="6260401" y="2372464"/>
              <a:ext cx="863599" cy="1470971"/>
            </a:xfrm>
            <a:custGeom>
              <a:avLst/>
              <a:gdLst/>
              <a:ahLst/>
              <a:cxnLst>
                <a:cxn ang="0">
                  <a:pos x="34530" y="1"/>
                </a:cxn>
                <a:cxn ang="0">
                  <a:pos x="18876" y="9940"/>
                </a:cxn>
                <a:cxn ang="0">
                  <a:pos x="10213" y="18147"/>
                </a:cxn>
                <a:cxn ang="0">
                  <a:pos x="3040" y="27874"/>
                </a:cxn>
                <a:cxn ang="0">
                  <a:pos x="335" y="39181"/>
                </a:cxn>
                <a:cxn ang="0">
                  <a:pos x="4256" y="49090"/>
                </a:cxn>
                <a:cxn ang="0">
                  <a:pos x="12858" y="56050"/>
                </a:cxn>
                <a:cxn ang="0">
                  <a:pos x="24833" y="58816"/>
                </a:cxn>
                <a:cxn ang="0">
                  <a:pos x="26267" y="58843"/>
                </a:cxn>
                <a:cxn ang="0">
                  <a:pos x="34530" y="58026"/>
                </a:cxn>
                <a:cxn ang="0">
                  <a:pos x="34530" y="56871"/>
                </a:cxn>
                <a:cxn ang="0">
                  <a:pos x="28207" y="57661"/>
                </a:cxn>
                <a:cxn ang="0">
                  <a:pos x="26411" y="57704"/>
                </a:cxn>
                <a:cxn ang="0">
                  <a:pos x="6809" y="50336"/>
                </a:cxn>
                <a:cxn ang="0">
                  <a:pos x="1824" y="41339"/>
                </a:cxn>
                <a:cxn ang="0">
                  <a:pos x="3009" y="30488"/>
                </a:cxn>
                <a:cxn ang="0">
                  <a:pos x="9514" y="20640"/>
                </a:cxn>
                <a:cxn ang="0">
                  <a:pos x="17721" y="12402"/>
                </a:cxn>
                <a:cxn ang="0">
                  <a:pos x="34530" y="1278"/>
                </a:cxn>
                <a:cxn ang="0">
                  <a:pos x="34530" y="1"/>
                </a:cxn>
              </a:cxnLst>
              <a:rect l="0" t="0"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9" name="Google Shape;50;p5">
              <a:extLst>
                <a:ext uri="{FF2B5EF4-FFF2-40B4-BE49-F238E27FC236}">
                  <a16:creationId xmlns:a16="http://schemas.microsoft.com/office/drawing/2014/main" id="{F4E3788E-A58B-4E05-AD44-F8A1DBD99144}"/>
                </a:ext>
              </a:extLst>
            </p:cNvPr>
            <p:cNvSpPr>
              <a:spLocks/>
            </p:cNvSpPr>
            <p:nvPr/>
          </p:nvSpPr>
          <p:spPr bwMode="auto">
            <a:xfrm>
              <a:off x="1482311" y="2987018"/>
              <a:ext cx="3920983" cy="1762307"/>
            </a:xfrm>
            <a:custGeom>
              <a:avLst/>
              <a:gdLst/>
              <a:ahLst/>
              <a:cxnLst>
                <a:cxn ang="0">
                  <a:pos x="106588" y="0"/>
                </a:cxn>
                <a:cxn ang="0">
                  <a:pos x="97753" y="2307"/>
                </a:cxn>
                <a:cxn ang="0">
                  <a:pos x="89607" y="7292"/>
                </a:cxn>
                <a:cxn ang="0">
                  <a:pos x="78998" y="12642"/>
                </a:cxn>
                <a:cxn ang="0">
                  <a:pos x="72171" y="13429"/>
                </a:cxn>
                <a:cxn ang="0">
                  <a:pos x="65928" y="13006"/>
                </a:cxn>
                <a:cxn ang="0">
                  <a:pos x="49894" y="11244"/>
                </a:cxn>
                <a:cxn ang="0">
                  <a:pos x="40791" y="12672"/>
                </a:cxn>
                <a:cxn ang="0">
                  <a:pos x="23921" y="28356"/>
                </a:cxn>
                <a:cxn ang="0">
                  <a:pos x="12979" y="53919"/>
                </a:cxn>
                <a:cxn ang="0">
                  <a:pos x="0" y="70484"/>
                </a:cxn>
                <a:cxn ang="0">
                  <a:pos x="1885" y="70484"/>
                </a:cxn>
                <a:cxn ang="0">
                  <a:pos x="9848" y="61822"/>
                </a:cxn>
                <a:cxn ang="0">
                  <a:pos x="21095" y="36867"/>
                </a:cxn>
                <a:cxn ang="0">
                  <a:pos x="35320" y="16836"/>
                </a:cxn>
                <a:cxn ang="0">
                  <a:pos x="46657" y="12550"/>
                </a:cxn>
                <a:cxn ang="0">
                  <a:pos x="49995" y="12382"/>
                </a:cxn>
                <a:cxn ang="0">
                  <a:pos x="59606" y="13280"/>
                </a:cxn>
                <a:cxn ang="0">
                  <a:pos x="72221" y="14557"/>
                </a:cxn>
                <a:cxn ang="0">
                  <a:pos x="72494" y="14556"/>
                </a:cxn>
                <a:cxn ang="0">
                  <a:pos x="84075" y="11912"/>
                </a:cxn>
                <a:cxn ang="0">
                  <a:pos x="98178" y="3219"/>
                </a:cxn>
                <a:cxn ang="0">
                  <a:pos x="104288" y="1274"/>
                </a:cxn>
                <a:cxn ang="0">
                  <a:pos x="106367" y="1128"/>
                </a:cxn>
                <a:cxn ang="0">
                  <a:pos x="123711" y="12672"/>
                </a:cxn>
                <a:cxn ang="0">
                  <a:pos x="132708" y="38934"/>
                </a:cxn>
                <a:cxn ang="0">
                  <a:pos x="154988" y="70484"/>
                </a:cxn>
                <a:cxn ang="0">
                  <a:pos x="156811" y="70484"/>
                </a:cxn>
                <a:cxn ang="0">
                  <a:pos x="135170" y="42186"/>
                </a:cxn>
                <a:cxn ang="0">
                  <a:pos x="126689" y="15985"/>
                </a:cxn>
                <a:cxn ang="0">
                  <a:pos x="110184" y="423"/>
                </a:cxn>
                <a:cxn ang="0">
                  <a:pos x="106588" y="0"/>
                </a:cxn>
              </a:cxnLst>
              <a:rect l="0" t="0"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10" name="Google Shape;51;p5">
              <a:extLst>
                <a:ext uri="{FF2B5EF4-FFF2-40B4-BE49-F238E27FC236}">
                  <a16:creationId xmlns:a16="http://schemas.microsoft.com/office/drawing/2014/main" id="{2FBFFB4C-C35F-4E3F-8282-E392E9CED7A1}"/>
                </a:ext>
              </a:extLst>
            </p:cNvPr>
            <p:cNvSpPr>
              <a:spLocks/>
            </p:cNvSpPr>
            <p:nvPr/>
          </p:nvSpPr>
          <p:spPr bwMode="auto">
            <a:xfrm>
              <a:off x="2062992" y="3924789"/>
              <a:ext cx="2388581" cy="824536"/>
            </a:xfrm>
            <a:custGeom>
              <a:avLst/>
              <a:gdLst/>
              <a:ahLst/>
              <a:cxnLst>
                <a:cxn ang="0">
                  <a:pos x="70870" y="1"/>
                </a:cxn>
                <a:cxn ang="0">
                  <a:pos x="64409" y="658"/>
                </a:cxn>
                <a:cxn ang="0">
                  <a:pos x="50092" y="3758"/>
                </a:cxn>
                <a:cxn ang="0">
                  <a:pos x="45032" y="4146"/>
                </a:cxn>
                <a:cxn ang="0">
                  <a:pos x="42767" y="4062"/>
                </a:cxn>
                <a:cxn ang="0">
                  <a:pos x="34925" y="3059"/>
                </a:cxn>
                <a:cxn ang="0">
                  <a:pos x="31612" y="2870"/>
                </a:cxn>
                <a:cxn ang="0">
                  <a:pos x="27174" y="3333"/>
                </a:cxn>
                <a:cxn ang="0">
                  <a:pos x="21612" y="5855"/>
                </a:cxn>
                <a:cxn ang="0">
                  <a:pos x="13344" y="15035"/>
                </a:cxn>
                <a:cxn ang="0">
                  <a:pos x="6627" y="25917"/>
                </a:cxn>
                <a:cxn ang="0">
                  <a:pos x="0" y="32968"/>
                </a:cxn>
                <a:cxn ang="0">
                  <a:pos x="1885" y="32968"/>
                </a:cxn>
                <a:cxn ang="0">
                  <a:pos x="12037" y="19321"/>
                </a:cxn>
                <a:cxn ang="0">
                  <a:pos x="19393" y="9199"/>
                </a:cxn>
                <a:cxn ang="0">
                  <a:pos x="30639" y="4032"/>
                </a:cxn>
                <a:cxn ang="0">
                  <a:pos x="31595" y="4012"/>
                </a:cxn>
                <a:cxn ang="0">
                  <a:pos x="45233" y="5288"/>
                </a:cxn>
                <a:cxn ang="0">
                  <a:pos x="45928" y="5278"/>
                </a:cxn>
                <a:cxn ang="0">
                  <a:pos x="59971" y="2786"/>
                </a:cxn>
                <a:cxn ang="0">
                  <a:pos x="70976" y="1127"/>
                </a:cxn>
                <a:cxn ang="0">
                  <a:pos x="73801" y="1296"/>
                </a:cxn>
                <a:cxn ang="0">
                  <a:pos x="84926" y="6919"/>
                </a:cxn>
                <a:cxn ang="0">
                  <a:pos x="94379" y="32877"/>
                </a:cxn>
                <a:cxn ang="0">
                  <a:pos x="94379" y="32968"/>
                </a:cxn>
                <a:cxn ang="0">
                  <a:pos x="95534" y="32968"/>
                </a:cxn>
                <a:cxn ang="0">
                  <a:pos x="88026" y="8773"/>
                </a:cxn>
                <a:cxn ang="0">
                  <a:pos x="78117" y="1175"/>
                </a:cxn>
                <a:cxn ang="0">
                  <a:pos x="70870" y="1"/>
                </a:cxn>
              </a:cxnLst>
              <a:rect l="0" t="0"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11" name="Google Shape;52;p5">
              <a:extLst>
                <a:ext uri="{FF2B5EF4-FFF2-40B4-BE49-F238E27FC236}">
                  <a16:creationId xmlns:a16="http://schemas.microsoft.com/office/drawing/2014/main" id="{B3972DE2-1715-4A03-99E2-A11884CE2818}"/>
                </a:ext>
              </a:extLst>
            </p:cNvPr>
            <p:cNvSpPr>
              <a:spLocks/>
            </p:cNvSpPr>
            <p:nvPr/>
          </p:nvSpPr>
          <p:spPr bwMode="auto">
            <a:xfrm>
              <a:off x="0" y="1919519"/>
              <a:ext cx="2764260" cy="2829806"/>
            </a:xfrm>
            <a:custGeom>
              <a:avLst/>
              <a:gdLst/>
              <a:ahLst/>
              <a:cxnLst>
                <a:cxn ang="0">
                  <a:pos x="55107" y="0"/>
                </a:cxn>
                <a:cxn ang="0">
                  <a:pos x="49393" y="889"/>
                </a:cxn>
                <a:cxn ang="0">
                  <a:pos x="39271" y="9035"/>
                </a:cxn>
                <a:cxn ang="0">
                  <a:pos x="31064" y="19521"/>
                </a:cxn>
                <a:cxn ang="0">
                  <a:pos x="20669" y="27880"/>
                </a:cxn>
                <a:cxn ang="0">
                  <a:pos x="0" y="35266"/>
                </a:cxn>
                <a:cxn ang="0">
                  <a:pos x="0" y="36391"/>
                </a:cxn>
                <a:cxn ang="0">
                  <a:pos x="14225" y="32500"/>
                </a:cxn>
                <a:cxn ang="0">
                  <a:pos x="34925" y="16816"/>
                </a:cxn>
                <a:cxn ang="0">
                  <a:pos x="42949" y="6512"/>
                </a:cxn>
                <a:cxn ang="0">
                  <a:pos x="48086" y="2652"/>
                </a:cxn>
                <a:cxn ang="0">
                  <a:pos x="55259" y="1132"/>
                </a:cxn>
                <a:cxn ang="0">
                  <a:pos x="84196" y="9977"/>
                </a:cxn>
                <a:cxn ang="0">
                  <a:pos x="87935" y="10228"/>
                </a:cxn>
                <a:cxn ang="0">
                  <a:pos x="91673" y="10068"/>
                </a:cxn>
                <a:cxn ang="0">
                  <a:pos x="96547" y="9802"/>
                </a:cxn>
                <a:cxn ang="0">
                  <a:pos x="99090" y="9947"/>
                </a:cxn>
                <a:cxn ang="0">
                  <a:pos x="99911" y="10068"/>
                </a:cxn>
                <a:cxn ang="0">
                  <a:pos x="105139" y="12378"/>
                </a:cxn>
                <a:cxn ang="0">
                  <a:pos x="108361" y="17029"/>
                </a:cxn>
                <a:cxn ang="0">
                  <a:pos x="107874" y="28853"/>
                </a:cxn>
                <a:cxn ang="0">
                  <a:pos x="99120" y="38792"/>
                </a:cxn>
                <a:cxn ang="0">
                  <a:pos x="85321" y="45874"/>
                </a:cxn>
                <a:cxn ang="0">
                  <a:pos x="72555" y="52166"/>
                </a:cxn>
                <a:cxn ang="0">
                  <a:pos x="52889" y="71376"/>
                </a:cxn>
                <a:cxn ang="0">
                  <a:pos x="43223" y="100404"/>
                </a:cxn>
                <a:cxn ang="0">
                  <a:pos x="37083" y="113200"/>
                </a:cxn>
                <a:cxn ang="0">
                  <a:pos x="38481" y="113200"/>
                </a:cxn>
                <a:cxn ang="0">
                  <a:pos x="40943" y="108975"/>
                </a:cxn>
                <a:cxn ang="0">
                  <a:pos x="50700" y="79279"/>
                </a:cxn>
                <a:cxn ang="0">
                  <a:pos x="57752" y="65996"/>
                </a:cxn>
                <a:cxn ang="0">
                  <a:pos x="67934" y="56482"/>
                </a:cxn>
                <a:cxn ang="0">
                  <a:pos x="80245" y="49400"/>
                </a:cxn>
                <a:cxn ang="0">
                  <a:pos x="94379" y="42987"/>
                </a:cxn>
                <a:cxn ang="0">
                  <a:pos x="110458" y="22713"/>
                </a:cxn>
                <a:cxn ang="0">
                  <a:pos x="106507" y="12105"/>
                </a:cxn>
                <a:cxn ang="0">
                  <a:pos x="100093" y="8974"/>
                </a:cxn>
                <a:cxn ang="0">
                  <a:pos x="96437" y="8685"/>
                </a:cxn>
                <a:cxn ang="0">
                  <a:pos x="93740" y="8792"/>
                </a:cxn>
                <a:cxn ang="0">
                  <a:pos x="87915" y="9108"/>
                </a:cxn>
                <a:cxn ang="0">
                  <a:pos x="86020" y="9035"/>
                </a:cxn>
                <a:cxn ang="0">
                  <a:pos x="78421" y="7302"/>
                </a:cxn>
                <a:cxn ang="0">
                  <a:pos x="64105" y="1588"/>
                </a:cxn>
                <a:cxn ang="0">
                  <a:pos x="55107" y="0"/>
                </a:cxn>
              </a:cxnLst>
              <a:rect l="0" t="0"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12" name="Google Shape;53;p5">
              <a:extLst>
                <a:ext uri="{FF2B5EF4-FFF2-40B4-BE49-F238E27FC236}">
                  <a16:creationId xmlns:a16="http://schemas.microsoft.com/office/drawing/2014/main" id="{3E83305E-8457-4A48-BD8D-CD8F9BAEC89C}"/>
                </a:ext>
              </a:extLst>
            </p:cNvPr>
            <p:cNvSpPr>
              <a:spLocks/>
            </p:cNvSpPr>
            <p:nvPr/>
          </p:nvSpPr>
          <p:spPr bwMode="auto">
            <a:xfrm>
              <a:off x="0" y="3139832"/>
              <a:ext cx="833916" cy="1543531"/>
            </a:xfrm>
            <a:custGeom>
              <a:avLst/>
              <a:gdLst/>
              <a:ahLst/>
              <a:cxnLst>
                <a:cxn ang="0">
                  <a:pos x="22057" y="1"/>
                </a:cxn>
                <a:cxn ang="0">
                  <a:pos x="18845" y="336"/>
                </a:cxn>
                <a:cxn ang="0">
                  <a:pos x="11672" y="2919"/>
                </a:cxn>
                <a:cxn ang="0">
                  <a:pos x="4499" y="6385"/>
                </a:cxn>
                <a:cxn ang="0">
                  <a:pos x="0" y="8695"/>
                </a:cxn>
                <a:cxn ang="0">
                  <a:pos x="0" y="9971"/>
                </a:cxn>
                <a:cxn ang="0">
                  <a:pos x="1368" y="9272"/>
                </a:cxn>
                <a:cxn ang="0">
                  <a:pos x="8237" y="5807"/>
                </a:cxn>
                <a:cxn ang="0">
                  <a:pos x="15107" y="2676"/>
                </a:cxn>
                <a:cxn ang="0">
                  <a:pos x="22311" y="1126"/>
                </a:cxn>
                <a:cxn ang="0">
                  <a:pos x="28055" y="2798"/>
                </a:cxn>
                <a:cxn ang="0">
                  <a:pos x="31703" y="13345"/>
                </a:cxn>
                <a:cxn ang="0">
                  <a:pos x="28602" y="25047"/>
                </a:cxn>
                <a:cxn ang="0">
                  <a:pos x="23465" y="35747"/>
                </a:cxn>
                <a:cxn ang="0">
                  <a:pos x="8298" y="54136"/>
                </a:cxn>
                <a:cxn ang="0">
                  <a:pos x="0" y="60398"/>
                </a:cxn>
                <a:cxn ang="0">
                  <a:pos x="0" y="61735"/>
                </a:cxn>
                <a:cxn ang="0">
                  <a:pos x="7021" y="56689"/>
                </a:cxn>
                <a:cxn ang="0">
                  <a:pos x="23283" y="38300"/>
                </a:cxn>
                <a:cxn ang="0">
                  <a:pos x="28906" y="27358"/>
                </a:cxn>
                <a:cxn ang="0">
                  <a:pos x="32554" y="15564"/>
                </a:cxn>
                <a:cxn ang="0">
                  <a:pos x="30760" y="3771"/>
                </a:cxn>
                <a:cxn ang="0">
                  <a:pos x="22057" y="1"/>
                </a:cxn>
              </a:cxnLst>
              <a:rect l="0" t="0"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13" name="Google Shape;54;p5">
              <a:extLst>
                <a:ext uri="{FF2B5EF4-FFF2-40B4-BE49-F238E27FC236}">
                  <a16:creationId xmlns:a16="http://schemas.microsoft.com/office/drawing/2014/main" id="{D502F026-7FE9-489A-8165-AE2CCCE54ACC}"/>
                </a:ext>
              </a:extLst>
            </p:cNvPr>
            <p:cNvSpPr>
              <a:spLocks/>
            </p:cNvSpPr>
            <p:nvPr/>
          </p:nvSpPr>
          <p:spPr bwMode="auto">
            <a:xfrm>
              <a:off x="6457980" y="0"/>
              <a:ext cx="666020" cy="788256"/>
            </a:xfrm>
            <a:custGeom>
              <a:avLst/>
              <a:gdLst/>
              <a:ahLst/>
              <a:cxnLst>
                <a:cxn ang="0">
                  <a:pos x="4347" y="0"/>
                </a:cxn>
                <a:cxn ang="0">
                  <a:pos x="1854" y="10304"/>
                </a:cxn>
                <a:cxn ang="0">
                  <a:pos x="2280" y="24681"/>
                </a:cxn>
                <a:cxn ang="0">
                  <a:pos x="13161" y="31490"/>
                </a:cxn>
                <a:cxn ang="0">
                  <a:pos x="14388" y="31539"/>
                </a:cxn>
                <a:cxn ang="0">
                  <a:pos x="26627" y="26839"/>
                </a:cxn>
                <a:cxn ang="0">
                  <a:pos x="26627" y="25380"/>
                </a:cxn>
                <a:cxn ang="0">
                  <a:pos x="14590" y="30396"/>
                </a:cxn>
                <a:cxn ang="0">
                  <a:pos x="14390" y="30397"/>
                </a:cxn>
                <a:cxn ang="0">
                  <a:pos x="3648" y="24833"/>
                </a:cxn>
                <a:cxn ang="0">
                  <a:pos x="2857" y="10942"/>
                </a:cxn>
                <a:cxn ang="0">
                  <a:pos x="5441" y="0"/>
                </a:cxn>
              </a:cxnLst>
              <a:rect l="0" t="0"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tx2"/>
            </a:solidFill>
            <a:ln w="9525">
              <a:noFill/>
              <a:round/>
              <a:headEnd/>
              <a:tailEnd/>
            </a:ln>
          </p:spPr>
          <p:txBody>
            <a:bodyPr lIns="91425" tIns="91425" rIns="91425" bIns="91425" anchor="ctr"/>
            <a:lstStyle/>
            <a:p>
              <a:pPr>
                <a:defRPr/>
              </a:pPr>
              <a:endParaRPr lang="sl-SI"/>
            </a:p>
          </p:txBody>
        </p:sp>
        <p:sp>
          <p:nvSpPr>
            <p:cNvPr id="14" name="Google Shape;55;p5">
              <a:extLst>
                <a:ext uri="{FF2B5EF4-FFF2-40B4-BE49-F238E27FC236}">
                  <a16:creationId xmlns:a16="http://schemas.microsoft.com/office/drawing/2014/main" id="{6FB2E7BF-D1DC-4C93-AD8D-F503C381911F}"/>
                </a:ext>
              </a:extLst>
            </p:cNvPr>
            <p:cNvSpPr>
              <a:spLocks/>
            </p:cNvSpPr>
            <p:nvPr/>
          </p:nvSpPr>
          <p:spPr bwMode="auto">
            <a:xfrm>
              <a:off x="3030483" y="0"/>
              <a:ext cx="2351476" cy="790455"/>
            </a:xfrm>
            <a:custGeom>
              <a:avLst/>
              <a:gdLst/>
              <a:ahLst/>
              <a:cxnLst>
                <a:cxn ang="0">
                  <a:pos x="0" y="0"/>
                </a:cxn>
                <a:cxn ang="0">
                  <a:pos x="9696" y="11094"/>
                </a:cxn>
                <a:cxn ang="0">
                  <a:pos x="33223" y="27599"/>
                </a:cxn>
                <a:cxn ang="0">
                  <a:pos x="52251" y="31606"/>
                </a:cxn>
                <a:cxn ang="0">
                  <a:pos x="60731" y="30700"/>
                </a:cxn>
                <a:cxn ang="0">
                  <a:pos x="83649" y="17022"/>
                </a:cxn>
                <a:cxn ang="0">
                  <a:pos x="94044" y="0"/>
                </a:cxn>
                <a:cxn ang="0">
                  <a:pos x="92829" y="0"/>
                </a:cxn>
                <a:cxn ang="0">
                  <a:pos x="84834" y="13830"/>
                </a:cxn>
                <a:cxn ang="0">
                  <a:pos x="63436" y="28845"/>
                </a:cxn>
                <a:cxn ang="0">
                  <a:pos x="52240" y="30469"/>
                </a:cxn>
                <a:cxn ang="0">
                  <a:pos x="36353" y="27599"/>
                </a:cxn>
                <a:cxn ang="0">
                  <a:pos x="12766" y="12523"/>
                </a:cxn>
                <a:cxn ang="0">
                  <a:pos x="1459" y="0"/>
                </a:cxn>
              </a:cxnLst>
              <a:rect l="0" t="0"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tx2"/>
            </a:solidFill>
            <a:ln w="9525">
              <a:noFill/>
              <a:round/>
              <a:headEnd/>
              <a:tailEnd/>
            </a:ln>
          </p:spPr>
          <p:txBody>
            <a:bodyPr lIns="91425" tIns="91425" rIns="91425" bIns="91425" anchor="ctr"/>
            <a:lstStyle/>
            <a:p>
              <a:pPr>
                <a:defRPr/>
              </a:pPr>
              <a:endParaRPr lang="sl-SI"/>
            </a:p>
          </p:txBody>
        </p:sp>
      </p:grpSp>
      <p:sp>
        <p:nvSpPr>
          <p:cNvPr id="56" name="Google Shape;56;p5"/>
          <p:cNvSpPr txBox="1">
            <a:spLocks noGrp="1"/>
          </p:cNvSpPr>
          <p:nvPr>
            <p:ph type="title"/>
          </p:nvPr>
        </p:nvSpPr>
        <p:spPr>
          <a:xfrm>
            <a:off x="950967" y="719333"/>
            <a:ext cx="10290000" cy="6376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 name="Google Shape;57;p5"/>
          <p:cNvSpPr txBox="1">
            <a:spLocks noGrp="1"/>
          </p:cNvSpPr>
          <p:nvPr>
            <p:ph type="body" idx="1"/>
          </p:nvPr>
        </p:nvSpPr>
        <p:spPr>
          <a:xfrm>
            <a:off x="1328131" y="2383667"/>
            <a:ext cx="4186400" cy="2662800"/>
          </a:xfrm>
          <a:prstGeom prst="rect">
            <a:avLst/>
          </a:prstGeom>
        </p:spPr>
        <p:txBody>
          <a:bodyPr spcFirstLastPara="1">
            <a:noAutofit/>
          </a:bodyPr>
          <a:lstStyle>
            <a:lvl1pPr marL="609585" lvl="0" indent="-423323">
              <a:spcBef>
                <a:spcPts val="0"/>
              </a:spcBef>
              <a:spcAft>
                <a:spcPts val="0"/>
              </a:spcAft>
              <a:buSzPts val="1400"/>
              <a:buChar char="●"/>
              <a:defRPr/>
            </a:lvl1pPr>
            <a:lvl2pPr marL="1219170" lvl="1" indent="-423323">
              <a:spcBef>
                <a:spcPts val="13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58" name="Google Shape;58;p5"/>
          <p:cNvSpPr txBox="1">
            <a:spLocks noGrp="1"/>
          </p:cNvSpPr>
          <p:nvPr>
            <p:ph type="body" idx="2"/>
          </p:nvPr>
        </p:nvSpPr>
        <p:spPr>
          <a:xfrm>
            <a:off x="6545567" y="2383667"/>
            <a:ext cx="4186400" cy="2662800"/>
          </a:xfrm>
          <a:prstGeom prst="rect">
            <a:avLst/>
          </a:prstGeom>
        </p:spPr>
        <p:txBody>
          <a:bodyPr spcFirstLastPara="1">
            <a:noAutofit/>
          </a:bodyPr>
          <a:lstStyle>
            <a:lvl1pPr marL="609585" lvl="0" indent="-423323">
              <a:spcBef>
                <a:spcPts val="0"/>
              </a:spcBef>
              <a:spcAft>
                <a:spcPts val="0"/>
              </a:spcAft>
              <a:buSzPts val="1400"/>
              <a:buChar char="●"/>
              <a:defRPr/>
            </a:lvl1pPr>
            <a:lvl2pPr marL="1219170" lvl="1" indent="-423323">
              <a:spcBef>
                <a:spcPts val="13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68839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8457F2D-425A-4CEB-A9C6-970031390150}"/>
              </a:ext>
            </a:extLst>
          </p:cNvPr>
          <p:cNvSpPr>
            <a:spLocks noGrp="1"/>
          </p:cNvSpPr>
          <p:nvPr>
            <p:ph type="dt" sz="half" idx="10"/>
          </p:nvPr>
        </p:nvSpPr>
        <p:spPr/>
        <p:txBody>
          <a:bodyPr/>
          <a:lstStyle>
            <a:lvl1pPr>
              <a:defRPr/>
            </a:lvl1pPr>
          </a:lstStyle>
          <a:p>
            <a:pPr>
              <a:defRPr/>
            </a:pPr>
            <a:fld id="{9427294F-C27F-4519-A5FD-920FEC062DED}" type="datetimeFigureOut">
              <a:rPr lang="sl-SI"/>
              <a:pPr>
                <a:defRPr/>
              </a:pPr>
              <a:t>3.3.2023</a:t>
            </a:fld>
            <a:endParaRPr lang="sl-SI"/>
          </a:p>
        </p:txBody>
      </p:sp>
      <p:sp>
        <p:nvSpPr>
          <p:cNvPr id="5" name="Označba mesta noge 4">
            <a:extLst>
              <a:ext uri="{FF2B5EF4-FFF2-40B4-BE49-F238E27FC236}">
                <a16:creationId xmlns:a16="http://schemas.microsoft.com/office/drawing/2014/main" id="{2F8CD70A-C118-47A1-A482-4901B3BDCE1E}"/>
              </a:ext>
            </a:extLst>
          </p:cNvPr>
          <p:cNvSpPr>
            <a:spLocks noGrp="1"/>
          </p:cNvSpPr>
          <p:nvPr>
            <p:ph type="ftr" sz="quarter" idx="11"/>
          </p:nvPr>
        </p:nvSpPr>
        <p:spPr/>
        <p:txBody>
          <a:bodyPr/>
          <a:lstStyle>
            <a:lvl1pPr>
              <a:defRPr/>
            </a:lvl1pPr>
          </a:lstStyle>
          <a:p>
            <a:pPr>
              <a:defRPr/>
            </a:pPr>
            <a:endParaRPr lang="sl-SI"/>
          </a:p>
        </p:txBody>
      </p:sp>
      <p:sp>
        <p:nvSpPr>
          <p:cNvPr id="6" name="Označba mesta številke diapozitiva 5">
            <a:extLst>
              <a:ext uri="{FF2B5EF4-FFF2-40B4-BE49-F238E27FC236}">
                <a16:creationId xmlns:a16="http://schemas.microsoft.com/office/drawing/2014/main" id="{84EEAE45-478E-4DB1-AB41-CE659AE28F7B}"/>
              </a:ext>
            </a:extLst>
          </p:cNvPr>
          <p:cNvSpPr>
            <a:spLocks noGrp="1"/>
          </p:cNvSpPr>
          <p:nvPr>
            <p:ph type="sldNum" sz="quarter" idx="12"/>
          </p:nvPr>
        </p:nvSpPr>
        <p:spPr/>
        <p:txBody>
          <a:bodyPr/>
          <a:lstStyle>
            <a:lvl1pPr>
              <a:defRPr/>
            </a:lvl1pPr>
          </a:lstStyle>
          <a:p>
            <a:fld id="{B83E148D-6A12-403B-824E-9A88A55914B1}" type="slidenum">
              <a:rPr lang="sl-SI" altLang="sl-SI"/>
              <a:pPr/>
              <a:t>‹#›</a:t>
            </a:fld>
            <a:endParaRPr lang="sl-SI" altLang="sl-SI"/>
          </a:p>
        </p:txBody>
      </p:sp>
    </p:spTree>
    <p:extLst>
      <p:ext uri="{BB962C8B-B14F-4D97-AF65-F5344CB8AC3E}">
        <p14:creationId xmlns:p14="http://schemas.microsoft.com/office/powerpoint/2010/main" val="36277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BB75CDAB-77BF-48C2-A3C8-EB5534A5F8EE}"/>
              </a:ext>
            </a:extLst>
          </p:cNvPr>
          <p:cNvSpPr>
            <a:spLocks noGrp="1"/>
          </p:cNvSpPr>
          <p:nvPr>
            <p:ph type="dt" sz="half" idx="10"/>
          </p:nvPr>
        </p:nvSpPr>
        <p:spPr/>
        <p:txBody>
          <a:bodyPr/>
          <a:lstStyle>
            <a:lvl1pPr>
              <a:defRPr/>
            </a:lvl1pPr>
          </a:lstStyle>
          <a:p>
            <a:pPr>
              <a:defRPr/>
            </a:pPr>
            <a:fld id="{3EB235D7-56B5-43BE-A211-20BF17C34C2A}" type="datetimeFigureOut">
              <a:rPr lang="sl-SI"/>
              <a:pPr>
                <a:defRPr/>
              </a:pPr>
              <a:t>3.3.2023</a:t>
            </a:fld>
            <a:endParaRPr lang="sl-SI"/>
          </a:p>
        </p:txBody>
      </p:sp>
      <p:sp>
        <p:nvSpPr>
          <p:cNvPr id="5" name="Označba mesta noge 4">
            <a:extLst>
              <a:ext uri="{FF2B5EF4-FFF2-40B4-BE49-F238E27FC236}">
                <a16:creationId xmlns:a16="http://schemas.microsoft.com/office/drawing/2014/main" id="{1B9E52B6-DC6B-44AA-AC36-2E43AF7C4743}"/>
              </a:ext>
            </a:extLst>
          </p:cNvPr>
          <p:cNvSpPr>
            <a:spLocks noGrp="1"/>
          </p:cNvSpPr>
          <p:nvPr>
            <p:ph type="ftr" sz="quarter" idx="11"/>
          </p:nvPr>
        </p:nvSpPr>
        <p:spPr/>
        <p:txBody>
          <a:bodyPr/>
          <a:lstStyle>
            <a:lvl1pPr>
              <a:defRPr/>
            </a:lvl1pPr>
          </a:lstStyle>
          <a:p>
            <a:pPr>
              <a:defRPr/>
            </a:pPr>
            <a:endParaRPr lang="sl-SI"/>
          </a:p>
        </p:txBody>
      </p:sp>
      <p:sp>
        <p:nvSpPr>
          <p:cNvPr id="6" name="Označba mesta številke diapozitiva 5">
            <a:extLst>
              <a:ext uri="{FF2B5EF4-FFF2-40B4-BE49-F238E27FC236}">
                <a16:creationId xmlns:a16="http://schemas.microsoft.com/office/drawing/2014/main" id="{5B7416A4-EEF2-478A-8D6B-9583E905AAB3}"/>
              </a:ext>
            </a:extLst>
          </p:cNvPr>
          <p:cNvSpPr>
            <a:spLocks noGrp="1"/>
          </p:cNvSpPr>
          <p:nvPr>
            <p:ph type="sldNum" sz="quarter" idx="12"/>
          </p:nvPr>
        </p:nvSpPr>
        <p:spPr/>
        <p:txBody>
          <a:bodyPr/>
          <a:lstStyle>
            <a:lvl1pPr>
              <a:defRPr/>
            </a:lvl1pPr>
          </a:lstStyle>
          <a:p>
            <a:fld id="{E64A97BC-A9D8-4BF5-93D7-A8DFD65F9968}" type="slidenum">
              <a:rPr lang="sl-SI" altLang="sl-SI"/>
              <a:pPr/>
              <a:t>‹#›</a:t>
            </a:fld>
            <a:endParaRPr lang="sl-SI" altLang="sl-SI"/>
          </a:p>
        </p:txBody>
      </p:sp>
    </p:spTree>
    <p:extLst>
      <p:ext uri="{BB962C8B-B14F-4D97-AF65-F5344CB8AC3E}">
        <p14:creationId xmlns:p14="http://schemas.microsoft.com/office/powerpoint/2010/main" val="246668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3">
            <a:extLst>
              <a:ext uri="{FF2B5EF4-FFF2-40B4-BE49-F238E27FC236}">
                <a16:creationId xmlns:a16="http://schemas.microsoft.com/office/drawing/2014/main" id="{361F8EB2-8B1C-4CA5-81A6-512A13DA7DAE}"/>
              </a:ext>
            </a:extLst>
          </p:cNvPr>
          <p:cNvSpPr>
            <a:spLocks noGrp="1"/>
          </p:cNvSpPr>
          <p:nvPr>
            <p:ph type="dt" sz="half" idx="10"/>
          </p:nvPr>
        </p:nvSpPr>
        <p:spPr/>
        <p:txBody>
          <a:bodyPr/>
          <a:lstStyle>
            <a:lvl1pPr>
              <a:defRPr/>
            </a:lvl1pPr>
          </a:lstStyle>
          <a:p>
            <a:pPr>
              <a:defRPr/>
            </a:pPr>
            <a:fld id="{DD722A6B-0D83-4963-B007-5139BF9D7522}" type="datetimeFigureOut">
              <a:rPr lang="sl-SI"/>
              <a:pPr>
                <a:defRPr/>
              </a:pPr>
              <a:t>3.3.2023</a:t>
            </a:fld>
            <a:endParaRPr lang="sl-SI"/>
          </a:p>
        </p:txBody>
      </p:sp>
      <p:sp>
        <p:nvSpPr>
          <p:cNvPr id="6" name="Označba mesta noge 4">
            <a:extLst>
              <a:ext uri="{FF2B5EF4-FFF2-40B4-BE49-F238E27FC236}">
                <a16:creationId xmlns:a16="http://schemas.microsoft.com/office/drawing/2014/main" id="{D2472CD8-8BFF-4425-A2B1-13FD16CEB390}"/>
              </a:ext>
            </a:extLst>
          </p:cNvPr>
          <p:cNvSpPr>
            <a:spLocks noGrp="1"/>
          </p:cNvSpPr>
          <p:nvPr>
            <p:ph type="ftr" sz="quarter" idx="11"/>
          </p:nvPr>
        </p:nvSpPr>
        <p:spPr/>
        <p:txBody>
          <a:bodyPr/>
          <a:lstStyle>
            <a:lvl1pPr>
              <a:defRPr/>
            </a:lvl1pPr>
          </a:lstStyle>
          <a:p>
            <a:pPr>
              <a:defRPr/>
            </a:pPr>
            <a:endParaRPr lang="sl-SI"/>
          </a:p>
        </p:txBody>
      </p:sp>
      <p:sp>
        <p:nvSpPr>
          <p:cNvPr id="7" name="Označba mesta številke diapozitiva 5">
            <a:extLst>
              <a:ext uri="{FF2B5EF4-FFF2-40B4-BE49-F238E27FC236}">
                <a16:creationId xmlns:a16="http://schemas.microsoft.com/office/drawing/2014/main" id="{83302EED-6C15-4EF5-84D0-53109F793177}"/>
              </a:ext>
            </a:extLst>
          </p:cNvPr>
          <p:cNvSpPr>
            <a:spLocks noGrp="1"/>
          </p:cNvSpPr>
          <p:nvPr>
            <p:ph type="sldNum" sz="quarter" idx="12"/>
          </p:nvPr>
        </p:nvSpPr>
        <p:spPr/>
        <p:txBody>
          <a:bodyPr/>
          <a:lstStyle>
            <a:lvl1pPr>
              <a:defRPr/>
            </a:lvl1pPr>
          </a:lstStyle>
          <a:p>
            <a:fld id="{AE92F243-AD96-4641-8FD4-31FA05F7A958}" type="slidenum">
              <a:rPr lang="sl-SI" altLang="sl-SI"/>
              <a:pPr/>
              <a:t>‹#›</a:t>
            </a:fld>
            <a:endParaRPr lang="sl-SI" altLang="sl-SI"/>
          </a:p>
        </p:txBody>
      </p:sp>
    </p:spTree>
    <p:extLst>
      <p:ext uri="{BB962C8B-B14F-4D97-AF65-F5344CB8AC3E}">
        <p14:creationId xmlns:p14="http://schemas.microsoft.com/office/powerpoint/2010/main" val="354424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3">
            <a:extLst>
              <a:ext uri="{FF2B5EF4-FFF2-40B4-BE49-F238E27FC236}">
                <a16:creationId xmlns:a16="http://schemas.microsoft.com/office/drawing/2014/main" id="{BE6DD002-A3B4-4E7A-BE15-186CB95B5FA1}"/>
              </a:ext>
            </a:extLst>
          </p:cNvPr>
          <p:cNvSpPr>
            <a:spLocks noGrp="1"/>
          </p:cNvSpPr>
          <p:nvPr>
            <p:ph type="dt" sz="half" idx="10"/>
          </p:nvPr>
        </p:nvSpPr>
        <p:spPr/>
        <p:txBody>
          <a:bodyPr/>
          <a:lstStyle>
            <a:lvl1pPr>
              <a:defRPr/>
            </a:lvl1pPr>
          </a:lstStyle>
          <a:p>
            <a:pPr>
              <a:defRPr/>
            </a:pPr>
            <a:fld id="{8518149D-BBEE-435C-9C44-AA3E0354C898}" type="datetimeFigureOut">
              <a:rPr lang="sl-SI"/>
              <a:pPr>
                <a:defRPr/>
              </a:pPr>
              <a:t>3.3.2023</a:t>
            </a:fld>
            <a:endParaRPr lang="sl-SI"/>
          </a:p>
        </p:txBody>
      </p:sp>
      <p:sp>
        <p:nvSpPr>
          <p:cNvPr id="8" name="Označba mesta noge 4">
            <a:extLst>
              <a:ext uri="{FF2B5EF4-FFF2-40B4-BE49-F238E27FC236}">
                <a16:creationId xmlns:a16="http://schemas.microsoft.com/office/drawing/2014/main" id="{3399E464-8336-4249-A022-1C4D3E3619EA}"/>
              </a:ext>
            </a:extLst>
          </p:cNvPr>
          <p:cNvSpPr>
            <a:spLocks noGrp="1"/>
          </p:cNvSpPr>
          <p:nvPr>
            <p:ph type="ftr" sz="quarter" idx="11"/>
          </p:nvPr>
        </p:nvSpPr>
        <p:spPr/>
        <p:txBody>
          <a:bodyPr/>
          <a:lstStyle>
            <a:lvl1pPr>
              <a:defRPr/>
            </a:lvl1pPr>
          </a:lstStyle>
          <a:p>
            <a:pPr>
              <a:defRPr/>
            </a:pPr>
            <a:endParaRPr lang="sl-SI"/>
          </a:p>
        </p:txBody>
      </p:sp>
      <p:sp>
        <p:nvSpPr>
          <p:cNvPr id="9" name="Označba mesta številke diapozitiva 5">
            <a:extLst>
              <a:ext uri="{FF2B5EF4-FFF2-40B4-BE49-F238E27FC236}">
                <a16:creationId xmlns:a16="http://schemas.microsoft.com/office/drawing/2014/main" id="{4CCC3184-A7C2-46AC-8A81-E1F939C627DC}"/>
              </a:ext>
            </a:extLst>
          </p:cNvPr>
          <p:cNvSpPr>
            <a:spLocks noGrp="1"/>
          </p:cNvSpPr>
          <p:nvPr>
            <p:ph type="sldNum" sz="quarter" idx="12"/>
          </p:nvPr>
        </p:nvSpPr>
        <p:spPr/>
        <p:txBody>
          <a:bodyPr/>
          <a:lstStyle>
            <a:lvl1pPr>
              <a:defRPr/>
            </a:lvl1pPr>
          </a:lstStyle>
          <a:p>
            <a:fld id="{84B800D9-C2E7-4C4B-BA8B-92E02AF6CB2D}" type="slidenum">
              <a:rPr lang="sl-SI" altLang="sl-SI"/>
              <a:pPr/>
              <a:t>‹#›</a:t>
            </a:fld>
            <a:endParaRPr lang="sl-SI" altLang="sl-SI"/>
          </a:p>
        </p:txBody>
      </p:sp>
    </p:spTree>
    <p:extLst>
      <p:ext uri="{BB962C8B-B14F-4D97-AF65-F5344CB8AC3E}">
        <p14:creationId xmlns:p14="http://schemas.microsoft.com/office/powerpoint/2010/main" val="284149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3">
            <a:extLst>
              <a:ext uri="{FF2B5EF4-FFF2-40B4-BE49-F238E27FC236}">
                <a16:creationId xmlns:a16="http://schemas.microsoft.com/office/drawing/2014/main" id="{BE6FBDE2-59A0-453A-8349-F2775B76F2BC}"/>
              </a:ext>
            </a:extLst>
          </p:cNvPr>
          <p:cNvSpPr>
            <a:spLocks noGrp="1"/>
          </p:cNvSpPr>
          <p:nvPr>
            <p:ph type="dt" sz="half" idx="10"/>
          </p:nvPr>
        </p:nvSpPr>
        <p:spPr/>
        <p:txBody>
          <a:bodyPr/>
          <a:lstStyle>
            <a:lvl1pPr>
              <a:defRPr/>
            </a:lvl1pPr>
          </a:lstStyle>
          <a:p>
            <a:pPr>
              <a:defRPr/>
            </a:pPr>
            <a:fld id="{21AE9FD6-29B5-4979-B286-6C55C5BC8FBB}" type="datetimeFigureOut">
              <a:rPr lang="sl-SI"/>
              <a:pPr>
                <a:defRPr/>
              </a:pPr>
              <a:t>3.3.2023</a:t>
            </a:fld>
            <a:endParaRPr lang="sl-SI"/>
          </a:p>
        </p:txBody>
      </p:sp>
      <p:sp>
        <p:nvSpPr>
          <p:cNvPr id="4" name="Označba mesta noge 4">
            <a:extLst>
              <a:ext uri="{FF2B5EF4-FFF2-40B4-BE49-F238E27FC236}">
                <a16:creationId xmlns:a16="http://schemas.microsoft.com/office/drawing/2014/main" id="{AAFACC4E-6DA6-4BF1-A548-1B0373C0A050}"/>
              </a:ext>
            </a:extLst>
          </p:cNvPr>
          <p:cNvSpPr>
            <a:spLocks noGrp="1"/>
          </p:cNvSpPr>
          <p:nvPr>
            <p:ph type="ftr" sz="quarter" idx="11"/>
          </p:nvPr>
        </p:nvSpPr>
        <p:spPr/>
        <p:txBody>
          <a:bodyPr/>
          <a:lstStyle>
            <a:lvl1pPr>
              <a:defRPr/>
            </a:lvl1pPr>
          </a:lstStyle>
          <a:p>
            <a:pPr>
              <a:defRPr/>
            </a:pPr>
            <a:endParaRPr lang="sl-SI"/>
          </a:p>
        </p:txBody>
      </p:sp>
      <p:sp>
        <p:nvSpPr>
          <p:cNvPr id="5" name="Označba mesta številke diapozitiva 5">
            <a:extLst>
              <a:ext uri="{FF2B5EF4-FFF2-40B4-BE49-F238E27FC236}">
                <a16:creationId xmlns:a16="http://schemas.microsoft.com/office/drawing/2014/main" id="{85C25552-54D5-4C0C-AEDC-7FD7CE2FE963}"/>
              </a:ext>
            </a:extLst>
          </p:cNvPr>
          <p:cNvSpPr>
            <a:spLocks noGrp="1"/>
          </p:cNvSpPr>
          <p:nvPr>
            <p:ph type="sldNum" sz="quarter" idx="12"/>
          </p:nvPr>
        </p:nvSpPr>
        <p:spPr/>
        <p:txBody>
          <a:bodyPr/>
          <a:lstStyle>
            <a:lvl1pPr>
              <a:defRPr/>
            </a:lvl1pPr>
          </a:lstStyle>
          <a:p>
            <a:fld id="{AF037E4C-0CFB-4437-8FC0-FFCCEA0E68B9}" type="slidenum">
              <a:rPr lang="sl-SI" altLang="sl-SI"/>
              <a:pPr/>
              <a:t>‹#›</a:t>
            </a:fld>
            <a:endParaRPr lang="sl-SI" altLang="sl-SI"/>
          </a:p>
        </p:txBody>
      </p:sp>
    </p:spTree>
    <p:extLst>
      <p:ext uri="{BB962C8B-B14F-4D97-AF65-F5344CB8AC3E}">
        <p14:creationId xmlns:p14="http://schemas.microsoft.com/office/powerpoint/2010/main" val="85314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3">
            <a:extLst>
              <a:ext uri="{FF2B5EF4-FFF2-40B4-BE49-F238E27FC236}">
                <a16:creationId xmlns:a16="http://schemas.microsoft.com/office/drawing/2014/main" id="{0FC7F5E6-015E-4B8D-A6F6-A914CE667522}"/>
              </a:ext>
            </a:extLst>
          </p:cNvPr>
          <p:cNvSpPr>
            <a:spLocks noGrp="1"/>
          </p:cNvSpPr>
          <p:nvPr>
            <p:ph type="dt" sz="half" idx="10"/>
          </p:nvPr>
        </p:nvSpPr>
        <p:spPr/>
        <p:txBody>
          <a:bodyPr/>
          <a:lstStyle>
            <a:lvl1pPr>
              <a:defRPr/>
            </a:lvl1pPr>
          </a:lstStyle>
          <a:p>
            <a:pPr>
              <a:defRPr/>
            </a:pPr>
            <a:fld id="{214B2352-55C9-4532-8479-A0623F6C7A27}" type="datetimeFigureOut">
              <a:rPr lang="sl-SI"/>
              <a:pPr>
                <a:defRPr/>
              </a:pPr>
              <a:t>3.3.2023</a:t>
            </a:fld>
            <a:endParaRPr lang="sl-SI"/>
          </a:p>
        </p:txBody>
      </p:sp>
      <p:sp>
        <p:nvSpPr>
          <p:cNvPr id="3" name="Označba mesta noge 4">
            <a:extLst>
              <a:ext uri="{FF2B5EF4-FFF2-40B4-BE49-F238E27FC236}">
                <a16:creationId xmlns:a16="http://schemas.microsoft.com/office/drawing/2014/main" id="{9365D70E-1DF9-4D90-90D3-CBE6CE0FA7EA}"/>
              </a:ext>
            </a:extLst>
          </p:cNvPr>
          <p:cNvSpPr>
            <a:spLocks noGrp="1"/>
          </p:cNvSpPr>
          <p:nvPr>
            <p:ph type="ftr" sz="quarter" idx="11"/>
          </p:nvPr>
        </p:nvSpPr>
        <p:spPr/>
        <p:txBody>
          <a:bodyPr/>
          <a:lstStyle>
            <a:lvl1pPr>
              <a:defRPr/>
            </a:lvl1pPr>
          </a:lstStyle>
          <a:p>
            <a:pPr>
              <a:defRPr/>
            </a:pPr>
            <a:endParaRPr lang="sl-SI"/>
          </a:p>
        </p:txBody>
      </p:sp>
      <p:sp>
        <p:nvSpPr>
          <p:cNvPr id="4" name="Označba mesta številke diapozitiva 5">
            <a:extLst>
              <a:ext uri="{FF2B5EF4-FFF2-40B4-BE49-F238E27FC236}">
                <a16:creationId xmlns:a16="http://schemas.microsoft.com/office/drawing/2014/main" id="{CDDE117D-C940-4930-B6FF-DAA67DF650D6}"/>
              </a:ext>
            </a:extLst>
          </p:cNvPr>
          <p:cNvSpPr>
            <a:spLocks noGrp="1"/>
          </p:cNvSpPr>
          <p:nvPr>
            <p:ph type="sldNum" sz="quarter" idx="12"/>
          </p:nvPr>
        </p:nvSpPr>
        <p:spPr/>
        <p:txBody>
          <a:bodyPr/>
          <a:lstStyle>
            <a:lvl1pPr>
              <a:defRPr/>
            </a:lvl1pPr>
          </a:lstStyle>
          <a:p>
            <a:fld id="{E2BC02AC-D976-42DE-A724-BBFA5034AE76}" type="slidenum">
              <a:rPr lang="sl-SI" altLang="sl-SI"/>
              <a:pPr/>
              <a:t>‹#›</a:t>
            </a:fld>
            <a:endParaRPr lang="sl-SI" altLang="sl-SI"/>
          </a:p>
        </p:txBody>
      </p:sp>
    </p:spTree>
    <p:extLst>
      <p:ext uri="{BB962C8B-B14F-4D97-AF65-F5344CB8AC3E}">
        <p14:creationId xmlns:p14="http://schemas.microsoft.com/office/powerpoint/2010/main" val="100207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3">
            <a:extLst>
              <a:ext uri="{FF2B5EF4-FFF2-40B4-BE49-F238E27FC236}">
                <a16:creationId xmlns:a16="http://schemas.microsoft.com/office/drawing/2014/main" id="{BA59E784-FE51-4686-AED3-DCD487BE6C5D}"/>
              </a:ext>
            </a:extLst>
          </p:cNvPr>
          <p:cNvSpPr>
            <a:spLocks noGrp="1"/>
          </p:cNvSpPr>
          <p:nvPr>
            <p:ph type="dt" sz="half" idx="10"/>
          </p:nvPr>
        </p:nvSpPr>
        <p:spPr/>
        <p:txBody>
          <a:bodyPr/>
          <a:lstStyle>
            <a:lvl1pPr>
              <a:defRPr/>
            </a:lvl1pPr>
          </a:lstStyle>
          <a:p>
            <a:pPr>
              <a:defRPr/>
            </a:pPr>
            <a:fld id="{D3459A74-DFD7-4E9D-894B-4D1266219C54}" type="datetimeFigureOut">
              <a:rPr lang="sl-SI"/>
              <a:pPr>
                <a:defRPr/>
              </a:pPr>
              <a:t>3.3.2023</a:t>
            </a:fld>
            <a:endParaRPr lang="sl-SI"/>
          </a:p>
        </p:txBody>
      </p:sp>
      <p:sp>
        <p:nvSpPr>
          <p:cNvPr id="6" name="Označba mesta noge 4">
            <a:extLst>
              <a:ext uri="{FF2B5EF4-FFF2-40B4-BE49-F238E27FC236}">
                <a16:creationId xmlns:a16="http://schemas.microsoft.com/office/drawing/2014/main" id="{C29AD3DC-CB39-48E4-8527-9B8B71E7CE6A}"/>
              </a:ext>
            </a:extLst>
          </p:cNvPr>
          <p:cNvSpPr>
            <a:spLocks noGrp="1"/>
          </p:cNvSpPr>
          <p:nvPr>
            <p:ph type="ftr" sz="quarter" idx="11"/>
          </p:nvPr>
        </p:nvSpPr>
        <p:spPr/>
        <p:txBody>
          <a:bodyPr/>
          <a:lstStyle>
            <a:lvl1pPr>
              <a:defRPr/>
            </a:lvl1pPr>
          </a:lstStyle>
          <a:p>
            <a:pPr>
              <a:defRPr/>
            </a:pPr>
            <a:endParaRPr lang="sl-SI"/>
          </a:p>
        </p:txBody>
      </p:sp>
      <p:sp>
        <p:nvSpPr>
          <p:cNvPr id="7" name="Označba mesta številke diapozitiva 5">
            <a:extLst>
              <a:ext uri="{FF2B5EF4-FFF2-40B4-BE49-F238E27FC236}">
                <a16:creationId xmlns:a16="http://schemas.microsoft.com/office/drawing/2014/main" id="{40336D31-8179-458B-B1E3-FF67ECAD8CD8}"/>
              </a:ext>
            </a:extLst>
          </p:cNvPr>
          <p:cNvSpPr>
            <a:spLocks noGrp="1"/>
          </p:cNvSpPr>
          <p:nvPr>
            <p:ph type="sldNum" sz="quarter" idx="12"/>
          </p:nvPr>
        </p:nvSpPr>
        <p:spPr/>
        <p:txBody>
          <a:bodyPr/>
          <a:lstStyle>
            <a:lvl1pPr>
              <a:defRPr/>
            </a:lvl1pPr>
          </a:lstStyle>
          <a:p>
            <a:fld id="{0C68DB4A-35CA-4EB4-A973-92A8443ACEBE}" type="slidenum">
              <a:rPr lang="sl-SI" altLang="sl-SI"/>
              <a:pPr/>
              <a:t>‹#›</a:t>
            </a:fld>
            <a:endParaRPr lang="sl-SI" altLang="sl-SI"/>
          </a:p>
        </p:txBody>
      </p:sp>
    </p:spTree>
    <p:extLst>
      <p:ext uri="{BB962C8B-B14F-4D97-AF65-F5344CB8AC3E}">
        <p14:creationId xmlns:p14="http://schemas.microsoft.com/office/powerpoint/2010/main" val="104250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3">
            <a:extLst>
              <a:ext uri="{FF2B5EF4-FFF2-40B4-BE49-F238E27FC236}">
                <a16:creationId xmlns:a16="http://schemas.microsoft.com/office/drawing/2014/main" id="{3FE1433F-175B-468E-97BA-489833C5D54E}"/>
              </a:ext>
            </a:extLst>
          </p:cNvPr>
          <p:cNvSpPr>
            <a:spLocks noGrp="1"/>
          </p:cNvSpPr>
          <p:nvPr>
            <p:ph type="dt" sz="half" idx="10"/>
          </p:nvPr>
        </p:nvSpPr>
        <p:spPr/>
        <p:txBody>
          <a:bodyPr/>
          <a:lstStyle>
            <a:lvl1pPr>
              <a:defRPr/>
            </a:lvl1pPr>
          </a:lstStyle>
          <a:p>
            <a:pPr>
              <a:defRPr/>
            </a:pPr>
            <a:fld id="{0A1C2D2F-B8C4-460E-A102-1F8528F00C34}" type="datetimeFigureOut">
              <a:rPr lang="sl-SI"/>
              <a:pPr>
                <a:defRPr/>
              </a:pPr>
              <a:t>3.3.2023</a:t>
            </a:fld>
            <a:endParaRPr lang="sl-SI"/>
          </a:p>
        </p:txBody>
      </p:sp>
      <p:sp>
        <p:nvSpPr>
          <p:cNvPr id="6" name="Označba mesta noge 4">
            <a:extLst>
              <a:ext uri="{FF2B5EF4-FFF2-40B4-BE49-F238E27FC236}">
                <a16:creationId xmlns:a16="http://schemas.microsoft.com/office/drawing/2014/main" id="{83758EAF-E64C-4DC7-B908-E1B0FE1D0DC6}"/>
              </a:ext>
            </a:extLst>
          </p:cNvPr>
          <p:cNvSpPr>
            <a:spLocks noGrp="1"/>
          </p:cNvSpPr>
          <p:nvPr>
            <p:ph type="ftr" sz="quarter" idx="11"/>
          </p:nvPr>
        </p:nvSpPr>
        <p:spPr/>
        <p:txBody>
          <a:bodyPr/>
          <a:lstStyle>
            <a:lvl1pPr>
              <a:defRPr/>
            </a:lvl1pPr>
          </a:lstStyle>
          <a:p>
            <a:pPr>
              <a:defRPr/>
            </a:pPr>
            <a:endParaRPr lang="sl-SI"/>
          </a:p>
        </p:txBody>
      </p:sp>
      <p:sp>
        <p:nvSpPr>
          <p:cNvPr id="7" name="Označba mesta številke diapozitiva 5">
            <a:extLst>
              <a:ext uri="{FF2B5EF4-FFF2-40B4-BE49-F238E27FC236}">
                <a16:creationId xmlns:a16="http://schemas.microsoft.com/office/drawing/2014/main" id="{98761EE9-33FC-4BEC-8E54-10DDC0B6F1B4}"/>
              </a:ext>
            </a:extLst>
          </p:cNvPr>
          <p:cNvSpPr>
            <a:spLocks noGrp="1"/>
          </p:cNvSpPr>
          <p:nvPr>
            <p:ph type="sldNum" sz="quarter" idx="12"/>
          </p:nvPr>
        </p:nvSpPr>
        <p:spPr/>
        <p:txBody>
          <a:bodyPr/>
          <a:lstStyle>
            <a:lvl1pPr>
              <a:defRPr/>
            </a:lvl1pPr>
          </a:lstStyle>
          <a:p>
            <a:fld id="{CA729894-71B2-4638-A034-6A808C3D098C}" type="slidenum">
              <a:rPr lang="sl-SI" altLang="sl-SI"/>
              <a:pPr/>
              <a:t>‹#›</a:t>
            </a:fld>
            <a:endParaRPr lang="sl-SI" altLang="sl-SI"/>
          </a:p>
        </p:txBody>
      </p:sp>
    </p:spTree>
    <p:extLst>
      <p:ext uri="{BB962C8B-B14F-4D97-AF65-F5344CB8AC3E}">
        <p14:creationId xmlns:p14="http://schemas.microsoft.com/office/powerpoint/2010/main" val="41834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Označba mesta naslova 1">
            <a:extLst>
              <a:ext uri="{FF2B5EF4-FFF2-40B4-BE49-F238E27FC236}">
                <a16:creationId xmlns:a16="http://schemas.microsoft.com/office/drawing/2014/main" id="{DBD022FD-9417-4DCB-9E4C-A3C06953DC67}"/>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p>
        </p:txBody>
      </p:sp>
      <p:sp>
        <p:nvSpPr>
          <p:cNvPr id="2051" name="Označba mesta besedila 2">
            <a:extLst>
              <a:ext uri="{FF2B5EF4-FFF2-40B4-BE49-F238E27FC236}">
                <a16:creationId xmlns:a16="http://schemas.microsoft.com/office/drawing/2014/main" id="{C6A06C98-3627-43AE-9C9A-C3C39A593E5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značba mesta datuma 3">
            <a:extLst>
              <a:ext uri="{FF2B5EF4-FFF2-40B4-BE49-F238E27FC236}">
                <a16:creationId xmlns:a16="http://schemas.microsoft.com/office/drawing/2014/main" id="{E5426AC0-C99F-46F1-AF70-9BDAF45BC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789E5B8-DACA-49BA-A5B0-846255203610}" type="datetimeFigureOut">
              <a:rPr lang="sl-SI"/>
              <a:pPr>
                <a:defRPr/>
              </a:pPr>
              <a:t>3.3.2023</a:t>
            </a:fld>
            <a:endParaRPr lang="sl-SI"/>
          </a:p>
        </p:txBody>
      </p:sp>
      <p:sp>
        <p:nvSpPr>
          <p:cNvPr id="5" name="Označba mesta noge 4">
            <a:extLst>
              <a:ext uri="{FF2B5EF4-FFF2-40B4-BE49-F238E27FC236}">
                <a16:creationId xmlns:a16="http://schemas.microsoft.com/office/drawing/2014/main" id="{298647BC-B6EF-41B2-8486-29BB9EBEF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značba mesta številke diapozitiva 5">
            <a:extLst>
              <a:ext uri="{FF2B5EF4-FFF2-40B4-BE49-F238E27FC236}">
                <a16:creationId xmlns:a16="http://schemas.microsoft.com/office/drawing/2014/main" id="{E9922791-956E-47C3-AB01-E6CEB78ACFB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3803CAA-1D83-4D63-812A-78B24B7BDE50}"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accessdata.fda.gov/drugsatfda_docs/label/2017/209512lbl.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fda.gov/emergency-preparedness-and-response/mcm-legal-regulatory-and-policy-framework/emergency-use-authorization#coviddrug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ovid19-druginteractions.org/"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vid19-druginteractions.org/" TargetMode="Externa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hyperlink" Target="https://www.covid19-druginteractions.org/"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5.xml"/><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oleObject" Target="../embeddings/oleObject1.bin"/><Relationship Id="rId1" Type="http://schemas.openxmlformats.org/officeDocument/2006/relationships/slideLayout" Target="../slideLayouts/slideLayout15.xml"/><Relationship Id="rId5" Type="http://schemas.openxmlformats.org/officeDocument/2006/relationships/image" Target="../media/image60.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hyperlink" Target="https://www.covid19-druginteractions.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sciencedirect.com/science/article/pii/S266732582100025X"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2E5D2463-2D0B-4EBB-BE5C-0E5366A2041D}"/>
              </a:ext>
            </a:extLst>
          </p:cNvPr>
          <p:cNvSpPr>
            <a:spLocks noGrp="1"/>
          </p:cNvSpPr>
          <p:nvPr>
            <p:ph type="ctrTitle"/>
          </p:nvPr>
        </p:nvSpPr>
        <p:spPr>
          <a:xfrm>
            <a:off x="939800" y="2133600"/>
            <a:ext cx="10266363" cy="1100138"/>
          </a:xfrm>
        </p:spPr>
        <p:txBody>
          <a:bodyPr/>
          <a:lstStyle/>
          <a:p>
            <a:pPr eaLnBrk="1" hangingPunct="1"/>
            <a:r>
              <a:rPr lang="sl-SI" altLang="sl-SI" sz="4800" b="1"/>
              <a:t>Zdravila za zdravljenje COVID-19</a:t>
            </a:r>
            <a:br>
              <a:rPr lang="sl-SI" altLang="sl-SI" sz="3600" b="1"/>
            </a:br>
            <a:r>
              <a:rPr lang="sl-SI" altLang="sl-SI" sz="3600" b="1" i="1"/>
              <a:t>Protitelesa, protivirusna zdravila idr.</a:t>
            </a:r>
          </a:p>
        </p:txBody>
      </p:sp>
      <p:sp>
        <p:nvSpPr>
          <p:cNvPr id="4" name="PoljeZBesedilom 9">
            <a:extLst>
              <a:ext uri="{FF2B5EF4-FFF2-40B4-BE49-F238E27FC236}">
                <a16:creationId xmlns:a16="http://schemas.microsoft.com/office/drawing/2014/main" id="{4CD4CF5A-AB27-4900-94A9-E24E23CD81BE}"/>
              </a:ext>
            </a:extLst>
          </p:cNvPr>
          <p:cNvSpPr txBox="1">
            <a:spLocks noChangeArrowheads="1"/>
          </p:cNvSpPr>
          <p:nvPr/>
        </p:nvSpPr>
        <p:spPr bwMode="auto">
          <a:xfrm>
            <a:off x="9571038" y="6216650"/>
            <a:ext cx="2414587"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sl-SI" altLang="sl-SI" sz="1000" i="1" dirty="0">
                <a:solidFill>
                  <a:schemeClr val="accent1">
                    <a:lumMod val="75000"/>
                  </a:schemeClr>
                </a:solidFill>
                <a:cs typeface="+mn-cs"/>
              </a:rPr>
              <a:t>Slike so prosto dostopne na internetu</a:t>
            </a:r>
          </a:p>
          <a:p>
            <a:pPr eaLnBrk="1" fontAlgn="auto" hangingPunct="1">
              <a:spcBef>
                <a:spcPct val="0"/>
              </a:spcBef>
              <a:spcAft>
                <a:spcPts val="0"/>
              </a:spcAft>
              <a:buFontTx/>
              <a:buNone/>
              <a:defRPr/>
            </a:pPr>
            <a:r>
              <a:rPr lang="sl-SI" altLang="sl-SI" sz="1000" i="1" dirty="0">
                <a:solidFill>
                  <a:schemeClr val="accent1">
                    <a:lumMod val="75000"/>
                  </a:schemeClr>
                </a:solidFill>
                <a:cs typeface="+mn-cs"/>
              </a:rPr>
              <a:t>ali pa posnete od avtorjev prezentacije</a:t>
            </a:r>
          </a:p>
        </p:txBody>
      </p:sp>
      <p:sp>
        <p:nvSpPr>
          <p:cNvPr id="9220" name="Podnaslov 5">
            <a:extLst>
              <a:ext uri="{FF2B5EF4-FFF2-40B4-BE49-F238E27FC236}">
                <a16:creationId xmlns:a16="http://schemas.microsoft.com/office/drawing/2014/main" id="{70A21558-4271-4820-94A9-5B281957DDBB}"/>
              </a:ext>
            </a:extLst>
          </p:cNvPr>
          <p:cNvSpPr>
            <a:spLocks noGrp="1"/>
          </p:cNvSpPr>
          <p:nvPr>
            <p:ph type="subTitle" idx="1"/>
          </p:nvPr>
        </p:nvSpPr>
        <p:spPr>
          <a:xfrm>
            <a:off x="1524000" y="4594225"/>
            <a:ext cx="9144000" cy="1100138"/>
          </a:xfrm>
        </p:spPr>
        <p:txBody>
          <a:bodyPr/>
          <a:lstStyle/>
          <a:p>
            <a:pPr eaLnBrk="1" hangingPunct="1"/>
            <a:r>
              <a:rPr lang="sl-SI" altLang="sl-SI" dirty="0"/>
              <a:t>Skupine kakovostnega predpisovanja zdravil</a:t>
            </a:r>
          </a:p>
          <a:p>
            <a:pPr eaLnBrk="1" hangingPunct="1"/>
            <a:r>
              <a:rPr lang="sl-SI" altLang="sl-SI" dirty="0"/>
              <a:t>marec 2023</a:t>
            </a:r>
          </a:p>
          <a:p>
            <a:endParaRPr lang="sl-SI" altLang="sl-S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Google Shape;3140;p47">
            <a:extLst>
              <a:ext uri="{FF2B5EF4-FFF2-40B4-BE49-F238E27FC236}">
                <a16:creationId xmlns:a16="http://schemas.microsoft.com/office/drawing/2014/main" id="{6422FC19-D996-462B-A8B1-ADE7B32B0361}"/>
              </a:ext>
            </a:extLst>
          </p:cNvPr>
          <p:cNvSpPr>
            <a:spLocks noChangeArrowheads="1"/>
          </p:cNvSpPr>
          <p:nvPr/>
        </p:nvSpPr>
        <p:spPr bwMode="auto">
          <a:xfrm>
            <a:off x="6659273" y="1816447"/>
            <a:ext cx="4368800" cy="391795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endParaRPr lang="sl-SI" altLang="sl-SI"/>
          </a:p>
        </p:txBody>
      </p:sp>
      <p:sp>
        <p:nvSpPr>
          <p:cNvPr id="17411" name="Google Shape;3070;p46">
            <a:extLst>
              <a:ext uri="{FF2B5EF4-FFF2-40B4-BE49-F238E27FC236}">
                <a16:creationId xmlns:a16="http://schemas.microsoft.com/office/drawing/2014/main" id="{35FB6398-73C0-48AC-A78D-E7E5C6AD7694}"/>
              </a:ext>
            </a:extLst>
          </p:cNvPr>
          <p:cNvSpPr>
            <a:spLocks noChangeArrowheads="1"/>
          </p:cNvSpPr>
          <p:nvPr/>
        </p:nvSpPr>
        <p:spPr bwMode="auto">
          <a:xfrm>
            <a:off x="6680200" y="5864225"/>
            <a:ext cx="4367213" cy="779463"/>
          </a:xfrm>
          <a:prstGeom prst="roundRect">
            <a:avLst>
              <a:gd name="adj" fmla="val 16667"/>
            </a:avLst>
          </a:prstGeom>
          <a:solidFill>
            <a:schemeClr val="accent2">
              <a:lumMod val="40000"/>
              <a:lumOff val="60000"/>
            </a:schemeClr>
          </a:solidFill>
          <a:ln w="9525">
            <a:solidFill>
              <a:srgbClr val="667E92"/>
            </a:solidFill>
            <a:round/>
            <a:headEnd/>
            <a:tailEnd/>
          </a:ln>
        </p:spPr>
        <p:txBody>
          <a:bodyPr lIns="121897" tIns="121897" rIns="121897" bIns="121897" anchor="ctr"/>
          <a:lstStyle/>
          <a:p>
            <a:pPr>
              <a:buClr>
                <a:srgbClr val="000000"/>
              </a:buClr>
              <a:buFont typeface="Arial" charset="0"/>
              <a:buNone/>
              <a:defRPr/>
            </a:pPr>
            <a:endParaRPr lang="sl-SI"/>
          </a:p>
        </p:txBody>
      </p:sp>
      <p:sp>
        <p:nvSpPr>
          <p:cNvPr id="17412" name="Google Shape;3070;p46">
            <a:extLst>
              <a:ext uri="{FF2B5EF4-FFF2-40B4-BE49-F238E27FC236}">
                <a16:creationId xmlns:a16="http://schemas.microsoft.com/office/drawing/2014/main" id="{6A3C9B9B-F449-4EFE-A4F7-6F7BA1C53AA1}"/>
              </a:ext>
            </a:extLst>
          </p:cNvPr>
          <p:cNvSpPr>
            <a:spLocks noChangeArrowheads="1"/>
          </p:cNvSpPr>
          <p:nvPr/>
        </p:nvSpPr>
        <p:spPr bwMode="auto">
          <a:xfrm>
            <a:off x="950913" y="5864225"/>
            <a:ext cx="4367213" cy="779463"/>
          </a:xfrm>
          <a:prstGeom prst="roundRect">
            <a:avLst>
              <a:gd name="adj" fmla="val 16667"/>
            </a:avLst>
          </a:prstGeom>
          <a:solidFill>
            <a:schemeClr val="accent2">
              <a:lumMod val="40000"/>
              <a:lumOff val="60000"/>
            </a:schemeClr>
          </a:solidFill>
          <a:ln w="9525">
            <a:solidFill>
              <a:srgbClr val="667E92"/>
            </a:solidFill>
            <a:round/>
            <a:headEnd/>
            <a:tailEnd/>
          </a:ln>
        </p:spPr>
        <p:txBody>
          <a:bodyPr lIns="121897" tIns="121897" rIns="121897" bIns="121897" anchor="ctr"/>
          <a:lstStyle/>
          <a:p>
            <a:pPr>
              <a:buClr>
                <a:srgbClr val="000000"/>
              </a:buClr>
              <a:buFont typeface="Arial" charset="0"/>
              <a:buNone/>
              <a:defRPr/>
            </a:pPr>
            <a:endParaRPr lang="sl-SI" sz="2200" dirty="0"/>
          </a:p>
        </p:txBody>
      </p:sp>
      <p:sp>
        <p:nvSpPr>
          <p:cNvPr id="18437" name="Google Shape;3140;p47">
            <a:extLst>
              <a:ext uri="{FF2B5EF4-FFF2-40B4-BE49-F238E27FC236}">
                <a16:creationId xmlns:a16="http://schemas.microsoft.com/office/drawing/2014/main" id="{AE06BDDC-6D7D-4273-BA77-BE656223A49F}"/>
              </a:ext>
            </a:extLst>
          </p:cNvPr>
          <p:cNvSpPr>
            <a:spLocks noChangeArrowheads="1"/>
          </p:cNvSpPr>
          <p:nvPr/>
        </p:nvSpPr>
        <p:spPr bwMode="auto">
          <a:xfrm>
            <a:off x="950913" y="1823073"/>
            <a:ext cx="4368800" cy="391795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endParaRPr lang="sl-SI" altLang="sl-SI"/>
          </a:p>
        </p:txBody>
      </p:sp>
      <p:sp>
        <p:nvSpPr>
          <p:cNvPr id="18438" name="Google Shape;3141;p47">
            <a:extLst>
              <a:ext uri="{FF2B5EF4-FFF2-40B4-BE49-F238E27FC236}">
                <a16:creationId xmlns:a16="http://schemas.microsoft.com/office/drawing/2014/main" id="{64032DE9-78D6-4FCC-B84F-945E9A4E1DCE}"/>
              </a:ext>
            </a:extLst>
          </p:cNvPr>
          <p:cNvSpPr>
            <a:spLocks noGrp="1"/>
          </p:cNvSpPr>
          <p:nvPr>
            <p:ph type="title"/>
          </p:nvPr>
        </p:nvSpPr>
        <p:spPr>
          <a:xfrm>
            <a:off x="638175" y="149225"/>
            <a:ext cx="10291763" cy="638175"/>
          </a:xfrm>
        </p:spPr>
        <p:txBody>
          <a:bodyPr/>
          <a:lstStyle/>
          <a:p>
            <a:pPr eaLnBrk="1" hangingPunct="1">
              <a:spcBef>
                <a:spcPct val="0"/>
              </a:spcBef>
              <a:spcAft>
                <a:spcPct val="0"/>
              </a:spcAft>
              <a:buClr>
                <a:srgbClr val="263238"/>
              </a:buClr>
              <a:buFont typeface="Poppins" panose="00000500000000000000" pitchFamily="2" charset="-18"/>
              <a:buNone/>
            </a:pPr>
            <a:r>
              <a:rPr lang="sl-SI" altLang="sl-SI" sz="3700" b="1" dirty="0">
                <a:solidFill>
                  <a:srgbClr val="263238"/>
                </a:solidFill>
                <a:latin typeface="Poppins" panose="00000500000000000000" pitchFamily="2" charset="-18"/>
                <a:cs typeface="Arial" panose="020B0604020202020204" pitchFamily="34" charset="0"/>
                <a:sym typeface="Poppins" panose="00000500000000000000" pitchFamily="2" charset="-18"/>
              </a:rPr>
              <a:t>Protivirusna zdravila</a:t>
            </a:r>
          </a:p>
        </p:txBody>
      </p:sp>
      <p:sp>
        <p:nvSpPr>
          <p:cNvPr id="18439" name="Google Shape;3142;p47">
            <a:extLst>
              <a:ext uri="{FF2B5EF4-FFF2-40B4-BE49-F238E27FC236}">
                <a16:creationId xmlns:a16="http://schemas.microsoft.com/office/drawing/2014/main" id="{EE33EC78-F386-456A-9493-B8749FD45832}"/>
              </a:ext>
            </a:extLst>
          </p:cNvPr>
          <p:cNvSpPr>
            <a:spLocks noGrp="1"/>
          </p:cNvSpPr>
          <p:nvPr>
            <p:ph type="body" idx="1"/>
          </p:nvPr>
        </p:nvSpPr>
        <p:spPr>
          <a:xfrm>
            <a:off x="974725" y="2219325"/>
            <a:ext cx="4295775" cy="3176588"/>
          </a:xfrm>
        </p:spPr>
        <p:txBody>
          <a:bodyPr/>
          <a:lstStyle/>
          <a:p>
            <a:pPr marL="608013" indent="-422275" eaLnBrk="1" hangingPunct="1">
              <a:spcBef>
                <a:spcPct val="0"/>
              </a:spcBef>
              <a:spcAft>
                <a:spcPct val="0"/>
              </a:spcAft>
              <a:buClr>
                <a:srgbClr val="455A64"/>
              </a:buClr>
              <a:buFont typeface="Open Sans" panose="020B0606030504020204" pitchFamily="34" charset="0"/>
              <a:buChar char="●"/>
            </a:pPr>
            <a:r>
              <a:rPr lang="sl-SI" altLang="sl-SI" sz="2400" dirty="0">
                <a:latin typeface="Open Sans" panose="020B0606030504020204" pitchFamily="34" charset="0"/>
                <a:cs typeface="Arial" panose="020B0604020202020204" pitchFamily="34" charset="0"/>
                <a:sym typeface="Wingdings" panose="05000000000000000000" pitchFamily="2" charset="2"/>
              </a:rPr>
              <a:t>mutacije pri pomnoževanju virusa</a:t>
            </a:r>
          </a:p>
          <a:p>
            <a:pPr marL="608013" indent="-422275" eaLnBrk="1" hangingPunct="1">
              <a:spcBef>
                <a:spcPct val="0"/>
              </a:spcBef>
              <a:spcAft>
                <a:spcPct val="0"/>
              </a:spcAft>
              <a:buClr>
                <a:srgbClr val="455A64"/>
              </a:buClr>
              <a:buFont typeface="Open Sans" panose="020B0606030504020204" pitchFamily="34" charset="0"/>
              <a:buChar char="●"/>
            </a:pPr>
            <a:r>
              <a:rPr lang="sl-SI" altLang="sl-SI" sz="2400" dirty="0">
                <a:latin typeface="Open Sans" panose="020B0606030504020204" pitchFamily="34" charset="0"/>
                <a:cs typeface="Arial" panose="020B0604020202020204" pitchFamily="34" charset="0"/>
                <a:sym typeface="Wingdings" panose="05000000000000000000" pitchFamily="2" charset="2"/>
              </a:rPr>
              <a:t>30 % zmanjšanje tveganja za hospitalizacijo/smrt</a:t>
            </a:r>
          </a:p>
          <a:p>
            <a:pPr marL="608013" indent="-422275" eaLnBrk="1" hangingPunct="1">
              <a:spcBef>
                <a:spcPct val="0"/>
              </a:spcBef>
              <a:spcAft>
                <a:spcPct val="0"/>
              </a:spcAft>
              <a:buClr>
                <a:srgbClr val="455A64"/>
              </a:buClr>
              <a:buFont typeface="Open Sans" panose="020B0606030504020204" pitchFamily="34" charset="0"/>
              <a:buChar char="●"/>
            </a:pPr>
            <a:r>
              <a:rPr lang="sl-SI" altLang="sl-SI" sz="2400" dirty="0">
                <a:latin typeface="Open Sans" panose="020B0606030504020204" pitchFamily="34" charset="0"/>
                <a:cs typeface="Arial" panose="020B0604020202020204" pitchFamily="34" charset="0"/>
                <a:sym typeface="Wingdings" panose="05000000000000000000" pitchFamily="2" charset="2"/>
              </a:rPr>
              <a:t>tveganja  teratogenost, mutagenost, nove mutacije virusa SARS-CoV-2</a:t>
            </a:r>
          </a:p>
        </p:txBody>
      </p:sp>
      <p:sp>
        <p:nvSpPr>
          <p:cNvPr id="18440" name="Google Shape;3143;p47">
            <a:extLst>
              <a:ext uri="{FF2B5EF4-FFF2-40B4-BE49-F238E27FC236}">
                <a16:creationId xmlns:a16="http://schemas.microsoft.com/office/drawing/2014/main" id="{2A253142-849D-4F8C-955A-DEB482D014E4}"/>
              </a:ext>
            </a:extLst>
          </p:cNvPr>
          <p:cNvSpPr>
            <a:spLocks noGrp="1"/>
          </p:cNvSpPr>
          <p:nvPr>
            <p:ph type="body" idx="2"/>
          </p:nvPr>
        </p:nvSpPr>
        <p:spPr>
          <a:xfrm>
            <a:off x="6629884" y="2186824"/>
            <a:ext cx="4186237" cy="2662238"/>
          </a:xfrm>
        </p:spPr>
        <p:txBody>
          <a:bodyPr/>
          <a:lstStyle/>
          <a:p>
            <a:pPr marL="608013" indent="-422275" eaLnBrk="1" hangingPunct="1">
              <a:spcBef>
                <a:spcPct val="0"/>
              </a:spcBef>
              <a:spcAft>
                <a:spcPct val="0"/>
              </a:spcAft>
              <a:buClr>
                <a:srgbClr val="455A64"/>
              </a:buClr>
              <a:buFont typeface="Open Sans" panose="020B0606030504020204" pitchFamily="34" charset="0"/>
              <a:buChar char="●"/>
            </a:pPr>
            <a:r>
              <a:rPr lang="sl-SI" altLang="sl-SI" sz="2400" dirty="0" err="1">
                <a:latin typeface="Open Sans" panose="020B0606030504020204" pitchFamily="34" charset="0"/>
                <a:cs typeface="Arial" panose="020B0604020202020204" pitchFamily="34" charset="0"/>
                <a:sym typeface="Open Sans" panose="020B0606030504020204" pitchFamily="34" charset="0"/>
              </a:rPr>
              <a:t>nirmatrelvir</a:t>
            </a:r>
            <a:r>
              <a:rPr lang="sl-SI" altLang="sl-SI" sz="2400" dirty="0">
                <a:latin typeface="Open Sans" panose="020B0606030504020204" pitchFamily="34" charset="0"/>
                <a:cs typeface="Arial" panose="020B0604020202020204" pitchFamily="34" charset="0"/>
                <a:sym typeface="Open Sans" panose="020B0606030504020204" pitchFamily="34" charset="0"/>
              </a:rPr>
              <a:t> </a:t>
            </a:r>
            <a:r>
              <a:rPr lang="sl-SI" altLang="sl-SI" sz="2400" dirty="0">
                <a:latin typeface="Open Sans" panose="020B0606030504020204" pitchFamily="34" charset="0"/>
                <a:cs typeface="Arial" panose="020B0604020202020204" pitchFamily="34" charset="0"/>
                <a:sym typeface="Wingdings" panose="05000000000000000000" pitchFamily="2" charset="2"/>
              </a:rPr>
              <a:t> zaviranje virusne proteaze</a:t>
            </a:r>
          </a:p>
          <a:p>
            <a:pPr marL="608013" indent="-422275" eaLnBrk="1" hangingPunct="1">
              <a:spcBef>
                <a:spcPct val="0"/>
              </a:spcBef>
              <a:spcAft>
                <a:spcPct val="0"/>
              </a:spcAft>
              <a:buClr>
                <a:srgbClr val="455A64"/>
              </a:buClr>
              <a:buFont typeface="Open Sans" panose="020B0606030504020204" pitchFamily="34" charset="0"/>
              <a:buChar char="●"/>
            </a:pPr>
            <a:r>
              <a:rPr lang="sl-SI" altLang="sl-SI" sz="2400" dirty="0" err="1">
                <a:latin typeface="Open Sans" panose="020B0606030504020204" pitchFamily="34" charset="0"/>
                <a:cs typeface="Arial" panose="020B0604020202020204" pitchFamily="34" charset="0"/>
                <a:sym typeface="Wingdings" panose="05000000000000000000" pitchFamily="2" charset="2"/>
              </a:rPr>
              <a:t>ritonavir</a:t>
            </a:r>
            <a:r>
              <a:rPr lang="sl-SI" altLang="sl-SI" sz="2400" dirty="0">
                <a:latin typeface="Open Sans" panose="020B0606030504020204" pitchFamily="34" charset="0"/>
                <a:cs typeface="Arial" panose="020B0604020202020204" pitchFamily="34" charset="0"/>
                <a:sym typeface="Wingdings" panose="05000000000000000000" pitchFamily="2" charset="2"/>
              </a:rPr>
              <a:t>  „farmakokinetični ojačevalec“</a:t>
            </a:r>
          </a:p>
          <a:p>
            <a:pPr marL="608013" indent="-422275" eaLnBrk="1" hangingPunct="1">
              <a:spcBef>
                <a:spcPct val="0"/>
              </a:spcBef>
              <a:spcAft>
                <a:spcPct val="0"/>
              </a:spcAft>
              <a:buClr>
                <a:srgbClr val="455A64"/>
              </a:buClr>
              <a:buFont typeface="Open Sans" panose="020B0606030504020204" pitchFamily="34" charset="0"/>
              <a:buChar char="●"/>
            </a:pPr>
            <a:r>
              <a:rPr lang="sl-SI" altLang="sl-SI" sz="2400" dirty="0">
                <a:latin typeface="Open Sans" panose="020B0606030504020204" pitchFamily="34" charset="0"/>
                <a:cs typeface="Arial" panose="020B0604020202020204" pitchFamily="34" charset="0"/>
                <a:sym typeface="Wingdings" panose="05000000000000000000" pitchFamily="2" charset="2"/>
              </a:rPr>
              <a:t>interakcije (CYP 3A4)  obvezen pregled</a:t>
            </a:r>
          </a:p>
          <a:p>
            <a:pPr marL="608013" indent="-422275" eaLnBrk="1" hangingPunct="1">
              <a:spcBef>
                <a:spcPct val="0"/>
              </a:spcBef>
              <a:spcAft>
                <a:spcPct val="0"/>
              </a:spcAft>
              <a:buClr>
                <a:srgbClr val="455A64"/>
              </a:buClr>
              <a:buFont typeface="Open Sans" panose="020B0606030504020204" pitchFamily="34" charset="0"/>
              <a:buChar char="●"/>
            </a:pPr>
            <a:r>
              <a:rPr lang="sl-SI" altLang="sl-SI" sz="2400" dirty="0">
                <a:latin typeface="Open Sans" panose="020B0606030504020204" pitchFamily="34" charset="0"/>
                <a:cs typeface="Arial" panose="020B0604020202020204" pitchFamily="34" charset="0"/>
                <a:sym typeface="Wingdings" panose="05000000000000000000" pitchFamily="2" charset="2"/>
              </a:rPr>
              <a:t>NE pri hudi okvari ledvic/jeter</a:t>
            </a:r>
          </a:p>
          <a:p>
            <a:pPr marL="608013" indent="-422275" eaLnBrk="1" hangingPunct="1">
              <a:spcBef>
                <a:spcPct val="0"/>
              </a:spcBef>
              <a:spcAft>
                <a:spcPct val="0"/>
              </a:spcAft>
              <a:buClr>
                <a:srgbClr val="455A64"/>
              </a:buClr>
              <a:buFont typeface="Open Sans" panose="020B0606030504020204" pitchFamily="34" charset="0"/>
              <a:buChar char="●"/>
            </a:pPr>
            <a:endParaRPr lang="sl-SI" altLang="sl-SI" sz="2400" dirty="0">
              <a:solidFill>
                <a:srgbClr val="455A64"/>
              </a:solidFill>
              <a:latin typeface="Open Sans" panose="020B0606030504020204" pitchFamily="34" charset="0"/>
              <a:cs typeface="Arial" panose="020B0604020202020204" pitchFamily="34" charset="0"/>
              <a:sym typeface="Wingdings" panose="05000000000000000000" pitchFamily="2" charset="2"/>
            </a:endParaRPr>
          </a:p>
        </p:txBody>
      </p:sp>
      <p:sp>
        <p:nvSpPr>
          <p:cNvPr id="18441" name="PoljeZBesedilom 10">
            <a:extLst>
              <a:ext uri="{FF2B5EF4-FFF2-40B4-BE49-F238E27FC236}">
                <a16:creationId xmlns:a16="http://schemas.microsoft.com/office/drawing/2014/main" id="{6F9C2316-7341-4547-B15A-292D42D9E662}"/>
              </a:ext>
            </a:extLst>
          </p:cNvPr>
          <p:cNvSpPr txBox="1">
            <a:spLocks noChangeArrowheads="1"/>
          </p:cNvSpPr>
          <p:nvPr/>
        </p:nvSpPr>
        <p:spPr bwMode="auto">
          <a:xfrm>
            <a:off x="1158874" y="1169368"/>
            <a:ext cx="4486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sl-SI" altLang="sl-SI" sz="2600" b="1" dirty="0">
                <a:latin typeface="Poppins Medium" panose="00000600000000000000" pitchFamily="2" charset="-18"/>
                <a:sym typeface="Poppins Medium" panose="00000600000000000000" pitchFamily="2" charset="-18"/>
              </a:rPr>
              <a:t>Molnupiravir (</a:t>
            </a:r>
            <a:r>
              <a:rPr lang="sl-SI" altLang="sl-SI" sz="2600" b="1" dirty="0" err="1">
                <a:latin typeface="Poppins Medium" panose="00000600000000000000" pitchFamily="2" charset="-18"/>
                <a:sym typeface="Poppins Medium" panose="00000600000000000000" pitchFamily="2" charset="-18"/>
              </a:rPr>
              <a:t>Lagevrio</a:t>
            </a:r>
            <a:r>
              <a:rPr lang="sl-SI" altLang="sl-SI" sz="2800" b="1" baseline="30000" dirty="0">
                <a:sym typeface="Wingdings" panose="05000000000000000000" pitchFamily="2" charset="2"/>
              </a:rPr>
              <a:t> ®</a:t>
            </a:r>
            <a:r>
              <a:rPr lang="sl-SI" altLang="sl-SI" sz="2800" b="1" dirty="0">
                <a:latin typeface="Poppins Medium" panose="00000600000000000000" pitchFamily="2" charset="-18"/>
                <a:sym typeface="Poppins Medium" panose="00000600000000000000" pitchFamily="2" charset="-18"/>
              </a:rPr>
              <a:t>)</a:t>
            </a:r>
            <a:endParaRPr lang="sl-SI" altLang="sl-SI" sz="2600" b="1" dirty="0"/>
          </a:p>
        </p:txBody>
      </p:sp>
      <p:sp>
        <p:nvSpPr>
          <p:cNvPr id="18442" name="PoljeZBesedilom 11">
            <a:extLst>
              <a:ext uri="{FF2B5EF4-FFF2-40B4-BE49-F238E27FC236}">
                <a16:creationId xmlns:a16="http://schemas.microsoft.com/office/drawing/2014/main" id="{2728360A-7161-478A-A4DE-8A0202B6222E}"/>
              </a:ext>
            </a:extLst>
          </p:cNvPr>
          <p:cNvSpPr txBox="1">
            <a:spLocks noChangeArrowheads="1"/>
          </p:cNvSpPr>
          <p:nvPr/>
        </p:nvSpPr>
        <p:spPr bwMode="auto">
          <a:xfrm>
            <a:off x="6795467" y="908330"/>
            <a:ext cx="41640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sl-SI" altLang="sl-SI" sz="2400" b="1" dirty="0" err="1">
                <a:latin typeface="Poppins Medium" panose="00000600000000000000" pitchFamily="2" charset="-18"/>
                <a:sym typeface="Poppins Medium" panose="00000600000000000000" pitchFamily="2" charset="-18"/>
              </a:rPr>
              <a:t>Nirmatrelvir</a:t>
            </a:r>
            <a:r>
              <a:rPr lang="sl-SI" altLang="sl-SI" sz="2400" b="1" dirty="0">
                <a:latin typeface="Poppins Medium" panose="00000600000000000000" pitchFamily="2" charset="-18"/>
                <a:sym typeface="Poppins Medium" panose="00000600000000000000" pitchFamily="2" charset="-18"/>
              </a:rPr>
              <a:t> z </a:t>
            </a:r>
            <a:r>
              <a:rPr lang="sl-SI" altLang="sl-SI" sz="2400" b="1" dirty="0" err="1">
                <a:latin typeface="Poppins Medium" panose="00000600000000000000" pitchFamily="2" charset="-18"/>
                <a:sym typeface="Poppins Medium" panose="00000600000000000000" pitchFamily="2" charset="-18"/>
              </a:rPr>
              <a:t>ritonavirjem</a:t>
            </a:r>
            <a:r>
              <a:rPr lang="sl-SI" altLang="sl-SI" sz="2400" b="1" dirty="0">
                <a:latin typeface="Poppins Medium" panose="00000600000000000000" pitchFamily="2" charset="-18"/>
                <a:sym typeface="Poppins Medium" panose="00000600000000000000" pitchFamily="2" charset="-18"/>
              </a:rPr>
              <a:t> (</a:t>
            </a:r>
            <a:r>
              <a:rPr lang="sl-SI" altLang="sl-SI" sz="2400" b="1" dirty="0" err="1">
                <a:latin typeface="Poppins Medium" panose="00000600000000000000" pitchFamily="2" charset="-18"/>
                <a:sym typeface="Poppins Medium" panose="00000600000000000000" pitchFamily="2" charset="-18"/>
              </a:rPr>
              <a:t>Paxlovid</a:t>
            </a:r>
            <a:r>
              <a:rPr lang="sl-SI" altLang="sl-SI" sz="2400" b="1" baseline="30000" dirty="0">
                <a:sym typeface="Wingdings" panose="05000000000000000000" pitchFamily="2" charset="2"/>
              </a:rPr>
              <a:t>®</a:t>
            </a:r>
            <a:r>
              <a:rPr lang="sl-SI" altLang="sl-SI" sz="2400" b="1" dirty="0">
                <a:latin typeface="Poppins Medium" panose="00000600000000000000" pitchFamily="2" charset="-18"/>
                <a:sym typeface="Poppins Medium" panose="00000600000000000000" pitchFamily="2" charset="-18"/>
              </a:rPr>
              <a:t>)</a:t>
            </a:r>
          </a:p>
          <a:p>
            <a:pPr>
              <a:buClr>
                <a:srgbClr val="000000"/>
              </a:buClr>
              <a:buFont typeface="Arial" panose="020B0604020202020204" pitchFamily="34" charset="0"/>
              <a:buNone/>
            </a:pPr>
            <a:endParaRPr lang="sl-SI" altLang="sl-SI" b="1" dirty="0"/>
          </a:p>
        </p:txBody>
      </p:sp>
      <p:sp>
        <p:nvSpPr>
          <p:cNvPr id="18443" name="PoljeZBesedilom 15">
            <a:extLst>
              <a:ext uri="{FF2B5EF4-FFF2-40B4-BE49-F238E27FC236}">
                <a16:creationId xmlns:a16="http://schemas.microsoft.com/office/drawing/2014/main" id="{0A65FE64-D000-43F1-B2BE-66DC63C00940}"/>
              </a:ext>
            </a:extLst>
          </p:cNvPr>
          <p:cNvSpPr txBox="1">
            <a:spLocks noChangeArrowheads="1"/>
          </p:cNvSpPr>
          <p:nvPr/>
        </p:nvSpPr>
        <p:spPr bwMode="auto">
          <a:xfrm>
            <a:off x="994812" y="6000750"/>
            <a:ext cx="4564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sl-SI" altLang="sl-SI" sz="2200" b="1" dirty="0">
                <a:solidFill>
                  <a:srgbClr val="263238"/>
                </a:solidFill>
                <a:sym typeface="Wingdings" panose="05000000000000000000" pitchFamily="2" charset="2"/>
              </a:rPr>
              <a:t>4 </a:t>
            </a:r>
            <a:r>
              <a:rPr lang="sl-SI" altLang="sl-SI" sz="2200" b="1" dirty="0" err="1">
                <a:solidFill>
                  <a:srgbClr val="263238"/>
                </a:solidFill>
                <a:sym typeface="Wingdings" panose="05000000000000000000" pitchFamily="2" charset="2"/>
              </a:rPr>
              <a:t>tbl</a:t>
            </a:r>
            <a:r>
              <a:rPr lang="sl-SI" altLang="sl-SI" sz="2200" b="1" dirty="0">
                <a:solidFill>
                  <a:srgbClr val="263238"/>
                </a:solidFill>
                <a:sym typeface="Wingdings" panose="05000000000000000000" pitchFamily="2" charset="2"/>
              </a:rPr>
              <a:t>/12 h, 5 dni (1 </a:t>
            </a:r>
            <a:r>
              <a:rPr lang="sl-SI" altLang="sl-SI" sz="2200" b="1" dirty="0" err="1">
                <a:solidFill>
                  <a:srgbClr val="263238"/>
                </a:solidFill>
                <a:sym typeface="Wingdings" panose="05000000000000000000" pitchFamily="2" charset="2"/>
              </a:rPr>
              <a:t>tbl</a:t>
            </a:r>
            <a:r>
              <a:rPr lang="sl-SI" altLang="sl-SI" sz="2200" b="1" dirty="0">
                <a:solidFill>
                  <a:srgbClr val="263238"/>
                </a:solidFill>
                <a:sym typeface="Wingdings" panose="05000000000000000000" pitchFamily="2" charset="2"/>
              </a:rPr>
              <a:t> = 200 mg)</a:t>
            </a:r>
            <a:endParaRPr lang="sl-SI" altLang="sl-SI" sz="2200" b="1" dirty="0">
              <a:solidFill>
                <a:srgbClr val="263238"/>
              </a:solidFill>
            </a:endParaRPr>
          </a:p>
        </p:txBody>
      </p:sp>
      <p:sp>
        <p:nvSpPr>
          <p:cNvPr id="18444" name="PoljeZBesedilom 17">
            <a:extLst>
              <a:ext uri="{FF2B5EF4-FFF2-40B4-BE49-F238E27FC236}">
                <a16:creationId xmlns:a16="http://schemas.microsoft.com/office/drawing/2014/main" id="{D3152BE1-D874-4F0D-9052-9FB1DCD7D226}"/>
              </a:ext>
            </a:extLst>
          </p:cNvPr>
          <p:cNvSpPr txBox="1">
            <a:spLocks noChangeArrowheads="1"/>
          </p:cNvSpPr>
          <p:nvPr/>
        </p:nvSpPr>
        <p:spPr bwMode="auto">
          <a:xfrm>
            <a:off x="6745288" y="5926138"/>
            <a:ext cx="42814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pl-PL" altLang="sl-SI" sz="2200" b="1" dirty="0">
                <a:solidFill>
                  <a:srgbClr val="263238"/>
                </a:solidFill>
                <a:sym typeface="Wingdings" panose="05000000000000000000" pitchFamily="2" charset="2"/>
              </a:rPr>
              <a:t>3 tbl (300/100mg)/12 h, 5 dni</a:t>
            </a:r>
            <a:endParaRPr lang="pl-PL" altLang="sl-SI" sz="2200" b="1" dirty="0">
              <a:solidFill>
                <a:srgbClr val="263238"/>
              </a:solidFill>
            </a:endParaRPr>
          </a:p>
          <a:p>
            <a:pPr>
              <a:buClr>
                <a:srgbClr val="000000"/>
              </a:buClr>
              <a:buFont typeface="Arial" panose="020B0604020202020204" pitchFamily="34" charset="0"/>
              <a:buNone/>
            </a:pPr>
            <a:endParaRPr lang="sl-SI" altLang="sl-SI" sz="2200" dirty="0"/>
          </a:p>
        </p:txBody>
      </p:sp>
      <p:sp>
        <p:nvSpPr>
          <p:cNvPr id="3" name="PoljeZBesedilom 2">
            <a:extLst>
              <a:ext uri="{FF2B5EF4-FFF2-40B4-BE49-F238E27FC236}">
                <a16:creationId xmlns:a16="http://schemas.microsoft.com/office/drawing/2014/main" id="{1778257A-DCFF-4F6E-AE98-FFF77798EFCF}"/>
              </a:ext>
            </a:extLst>
          </p:cNvPr>
          <p:cNvSpPr txBox="1"/>
          <p:nvPr/>
        </p:nvSpPr>
        <p:spPr>
          <a:xfrm>
            <a:off x="5923446" y="268701"/>
            <a:ext cx="4892675" cy="696912"/>
          </a:xfrm>
          <a:prstGeom prst="rect">
            <a:avLst/>
          </a:prstGeom>
          <a:noFill/>
        </p:spPr>
        <p:txBody>
          <a:bodyPr lIns="121917" tIns="60958" rIns="121917" bIns="60958">
            <a:spAutoFit/>
          </a:bodyPr>
          <a:lstStyle/>
          <a:p>
            <a:pPr fontAlgn="auto">
              <a:spcBef>
                <a:spcPts val="0"/>
              </a:spcBef>
              <a:spcAft>
                <a:spcPts val="0"/>
              </a:spcAft>
              <a:buClr>
                <a:srgbClr val="000000"/>
              </a:buClr>
              <a:defRPr/>
            </a:pPr>
            <a:r>
              <a:rPr lang="sl-SI" b="1" kern="0" dirty="0">
                <a:solidFill>
                  <a:srgbClr val="FF0000"/>
                </a:solidFill>
                <a:latin typeface="Arial"/>
                <a:ea typeface="Arial"/>
                <a:cs typeface="Arial"/>
                <a:sym typeface="Wingdings" panose="05000000000000000000" pitchFamily="2" charset="2"/>
              </a:rPr>
              <a:t>v prvih 5 dneh od pojava simptomov</a:t>
            </a:r>
          </a:p>
          <a:p>
            <a:pPr fontAlgn="auto">
              <a:spcBef>
                <a:spcPts val="0"/>
              </a:spcBef>
              <a:spcAft>
                <a:spcPts val="0"/>
              </a:spcAft>
              <a:buClr>
                <a:srgbClr val="000000"/>
              </a:buClr>
              <a:defRPr/>
            </a:pPr>
            <a:endParaRPr lang="sl-SI" b="1" kern="0" dirty="0">
              <a:solidFill>
                <a:srgbClr val="FF0000"/>
              </a:solidFill>
              <a:latin typeface="Arial"/>
              <a:ea typeface="Arial"/>
              <a:cs typeface="Arial"/>
              <a:sym typeface="Arial"/>
            </a:endParaRPr>
          </a:p>
        </p:txBody>
      </p:sp>
      <p:pic>
        <p:nvPicPr>
          <p:cNvPr id="18446" name="Picture 2" descr="Així és Lagevrio (Molnupiravir): la primera pastilla contra el coronavirus,  encara no autoritzada però recomanada - Diari de Girona">
            <a:extLst>
              <a:ext uri="{FF2B5EF4-FFF2-40B4-BE49-F238E27FC236}">
                <a16:creationId xmlns:a16="http://schemas.microsoft.com/office/drawing/2014/main" id="{0A101659-710C-40DC-97ED-E3A12E7D9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793"/>
          <a:stretch>
            <a:fillRect/>
          </a:stretch>
        </p:blipFill>
        <p:spPr bwMode="auto">
          <a:xfrm>
            <a:off x="182563" y="977900"/>
            <a:ext cx="6921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4" descr="Prve izkušnje s proticovidnim zdravilom paxlovid dobre | Dnevnik">
            <a:extLst>
              <a:ext uri="{FF2B5EF4-FFF2-40B4-BE49-F238E27FC236}">
                <a16:creationId xmlns:a16="http://schemas.microsoft.com/office/drawing/2014/main" id="{F28437F6-235B-45FB-BDE2-4DDC7318F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779" t="28415" r="11298" b="4443"/>
          <a:stretch>
            <a:fillRect/>
          </a:stretch>
        </p:blipFill>
        <p:spPr bwMode="auto">
          <a:xfrm>
            <a:off x="10434638" y="412750"/>
            <a:ext cx="15716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3070;p46">
            <a:extLst>
              <a:ext uri="{FF2B5EF4-FFF2-40B4-BE49-F238E27FC236}">
                <a16:creationId xmlns:a16="http://schemas.microsoft.com/office/drawing/2014/main" id="{7F77735F-FAE9-434B-9809-21F436BB194F}"/>
              </a:ext>
            </a:extLst>
          </p:cNvPr>
          <p:cNvSpPr>
            <a:spLocks noChangeArrowheads="1"/>
          </p:cNvSpPr>
          <p:nvPr/>
        </p:nvSpPr>
        <p:spPr bwMode="auto">
          <a:xfrm>
            <a:off x="7085013" y="323850"/>
            <a:ext cx="3074987" cy="1389063"/>
          </a:xfrm>
          <a:prstGeom prst="roundRect">
            <a:avLst>
              <a:gd name="adj" fmla="val 16667"/>
            </a:avLst>
          </a:prstGeom>
          <a:solidFill>
            <a:srgbClr val="667E92"/>
          </a:solidFill>
          <a:ln w="9525">
            <a:solidFill>
              <a:srgbClr val="667E92"/>
            </a:solidFill>
            <a:round/>
            <a:headEnd/>
            <a:tailEnd/>
          </a:ln>
        </p:spPr>
        <p:txBody>
          <a:bodyPr lIns="121897" tIns="121897" rIns="121897" bIns="121897"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endParaRPr lang="sl-SI" altLang="sl-SI"/>
          </a:p>
        </p:txBody>
      </p:sp>
      <p:sp>
        <p:nvSpPr>
          <p:cNvPr id="19459" name="Google Shape;1889;p36">
            <a:extLst>
              <a:ext uri="{FF2B5EF4-FFF2-40B4-BE49-F238E27FC236}">
                <a16:creationId xmlns:a16="http://schemas.microsoft.com/office/drawing/2014/main" id="{64BFDD29-179D-4557-817A-F44EEF5ACC90}"/>
              </a:ext>
            </a:extLst>
          </p:cNvPr>
          <p:cNvSpPr>
            <a:spLocks noGrp="1"/>
          </p:cNvSpPr>
          <p:nvPr>
            <p:ph type="title"/>
          </p:nvPr>
        </p:nvSpPr>
        <p:spPr/>
        <p:txBody>
          <a:bodyPr/>
          <a:lstStyle/>
          <a:p>
            <a:pPr eaLnBrk="1" hangingPunct="1">
              <a:buClr>
                <a:srgbClr val="263238"/>
              </a:buClr>
              <a:buFont typeface="Poppins" panose="00000500000000000000" pitchFamily="2" charset="-18"/>
              <a:buNone/>
            </a:pPr>
            <a:r>
              <a:rPr lang="sl-SI" altLang="sl-SI" sz="3700" b="1" dirty="0">
                <a:solidFill>
                  <a:srgbClr val="263238"/>
                </a:solidFill>
                <a:latin typeface="Poppins" panose="00000500000000000000" pitchFamily="2" charset="-18"/>
                <a:cs typeface="Arial" panose="020B0604020202020204" pitchFamily="34" charset="0"/>
                <a:sym typeface="Poppins" panose="00000500000000000000" pitchFamily="2" charset="-18"/>
              </a:rPr>
              <a:t>Remdesivir (</a:t>
            </a:r>
            <a:r>
              <a:rPr lang="sl-SI" altLang="sl-SI" sz="3700" b="1" dirty="0" err="1">
                <a:solidFill>
                  <a:srgbClr val="263238"/>
                </a:solidFill>
                <a:latin typeface="Poppins" panose="00000500000000000000" pitchFamily="2" charset="-18"/>
                <a:cs typeface="Arial" panose="020B0604020202020204" pitchFamily="34" charset="0"/>
                <a:sym typeface="Poppins" panose="00000500000000000000" pitchFamily="2" charset="-18"/>
              </a:rPr>
              <a:t>Veklury</a:t>
            </a:r>
            <a:r>
              <a:rPr lang="sl-SI" altLang="sl-SI" sz="3700" b="1" baseline="30000" dirty="0">
                <a:solidFill>
                  <a:srgbClr val="263238"/>
                </a:solidFill>
                <a:latin typeface="Poppins" panose="00000500000000000000" pitchFamily="2" charset="-18"/>
                <a:cs typeface="Arial" panose="020B0604020202020204" pitchFamily="34" charset="0"/>
                <a:sym typeface="Wingdings" panose="05000000000000000000" pitchFamily="2" charset="2"/>
              </a:rPr>
              <a:t>®</a:t>
            </a:r>
            <a:r>
              <a:rPr lang="sl-SI" altLang="sl-SI" sz="3700" b="1" dirty="0">
                <a:solidFill>
                  <a:srgbClr val="263238"/>
                </a:solidFill>
                <a:latin typeface="Poppins" panose="00000500000000000000" pitchFamily="2" charset="-18"/>
                <a:cs typeface="Arial" panose="020B0604020202020204" pitchFamily="34" charset="0"/>
                <a:sym typeface="Poppins" panose="00000500000000000000" pitchFamily="2" charset="-18"/>
              </a:rPr>
              <a:t>)</a:t>
            </a:r>
          </a:p>
        </p:txBody>
      </p:sp>
      <p:sp>
        <p:nvSpPr>
          <p:cNvPr id="19460" name="Google Shape;1890;p36">
            <a:extLst>
              <a:ext uri="{FF2B5EF4-FFF2-40B4-BE49-F238E27FC236}">
                <a16:creationId xmlns:a16="http://schemas.microsoft.com/office/drawing/2014/main" id="{0D88AF6F-3756-4B7C-984F-223D7B55F19D}"/>
              </a:ext>
            </a:extLst>
          </p:cNvPr>
          <p:cNvSpPr>
            <a:spLocks noGrp="1"/>
          </p:cNvSpPr>
          <p:nvPr>
            <p:ph idx="1"/>
          </p:nvPr>
        </p:nvSpPr>
        <p:spPr>
          <a:xfrm>
            <a:off x="596900" y="1938338"/>
            <a:ext cx="10515600" cy="4351337"/>
          </a:xfrm>
        </p:spPr>
        <p:txBody>
          <a:bodyPr/>
          <a:lstStyle/>
          <a:p>
            <a:pPr>
              <a:buClr>
                <a:srgbClr val="455A64"/>
              </a:buClr>
              <a:buSzPts val="1400"/>
            </a:pPr>
            <a:r>
              <a:rPr lang="sl-SI" altLang="sl-SI" sz="2400" dirty="0"/>
              <a:t>zavira delovanje virusne od RNA odvisne RNA-polimeraze (</a:t>
            </a:r>
            <a:r>
              <a:rPr lang="sl-SI" altLang="sl-SI" sz="2400" dirty="0" err="1"/>
              <a:t>RdRp</a:t>
            </a:r>
            <a:r>
              <a:rPr lang="sl-SI" altLang="sl-SI" sz="2400" dirty="0"/>
              <a:t>) – kot nadomestni substrat tekmuje z adenozin trifosfatom za vgradnjo v RNA in ovira kontrolno branje (vnaša mutacije v virusni genom). Tako upočasnjuje ali zavira sintezo virusne RNA.</a:t>
            </a:r>
          </a:p>
          <a:p>
            <a:pPr>
              <a:buClr>
                <a:srgbClr val="455A64"/>
              </a:buClr>
              <a:buSzPts val="1400"/>
            </a:pPr>
            <a:endParaRPr lang="sl-SI" altLang="sl-SI" sz="2400" dirty="0"/>
          </a:p>
          <a:p>
            <a:r>
              <a:rPr lang="sl-SI" altLang="sl-SI" sz="2400" dirty="0"/>
              <a:t> </a:t>
            </a:r>
            <a:r>
              <a:rPr lang="sl-SI" altLang="sl-SI" sz="2400" b="1" dirty="0"/>
              <a:t>Bolnik izpolnjuje naslednje pogoje:</a:t>
            </a:r>
          </a:p>
          <a:p>
            <a:pPr lvl="1"/>
            <a:r>
              <a:rPr lang="sl-SI" altLang="sl-SI" sz="2000" dirty="0"/>
              <a:t>bolnik s pljučnico covid-19, ki potrebuje dodatek kisika ali bolnik, ki ne potrebuje dodatnega kisika in ima povečano tveganje za napredovanje v hudo obliko covid-19 </a:t>
            </a:r>
          </a:p>
          <a:p>
            <a:pPr lvl="1"/>
            <a:r>
              <a:rPr lang="sl-SI" altLang="sl-SI" sz="2000" dirty="0"/>
              <a:t>starost ≥ 12 let in telesna teža ≥ 40 kg </a:t>
            </a:r>
          </a:p>
          <a:p>
            <a:pPr lvl="1"/>
            <a:r>
              <a:rPr lang="pl-PL" altLang="sl-SI" sz="2000" dirty="0"/>
              <a:t>ledvična funkcija z oGF &gt; 30 ml/min </a:t>
            </a:r>
          </a:p>
          <a:p>
            <a:pPr lvl="1"/>
            <a:r>
              <a:rPr lang="pl-PL" altLang="sl-SI" sz="2000" dirty="0"/>
              <a:t>ALT ≤ 5x zgornja meje normalne, normalna jetrna funkcija </a:t>
            </a:r>
          </a:p>
          <a:p>
            <a:pPr eaLnBrk="1" hangingPunct="1">
              <a:buClr>
                <a:srgbClr val="455A64"/>
              </a:buClr>
              <a:buSzPts val="1400"/>
              <a:buFont typeface="Open Sans" panose="020B0606030504020204" pitchFamily="34" charset="0"/>
              <a:buNone/>
            </a:pPr>
            <a:endParaRPr lang="sl-SI" altLang="sl-SI" sz="2400" dirty="0">
              <a:solidFill>
                <a:srgbClr val="455A64"/>
              </a:solidFill>
              <a:latin typeface="Open Sans" panose="020B0606030504020204" pitchFamily="34" charset="0"/>
              <a:cs typeface="Arial" panose="020B0604020202020204" pitchFamily="34" charset="0"/>
              <a:sym typeface="Open Sans" panose="020B0606030504020204" pitchFamily="34" charset="0"/>
            </a:endParaRPr>
          </a:p>
        </p:txBody>
      </p:sp>
      <p:cxnSp>
        <p:nvCxnSpPr>
          <p:cNvPr id="19462" name="Google Shape;3132;p46">
            <a:extLst>
              <a:ext uri="{FF2B5EF4-FFF2-40B4-BE49-F238E27FC236}">
                <a16:creationId xmlns:a16="http://schemas.microsoft.com/office/drawing/2014/main" id="{3DB5ED5A-E8C4-443E-866F-8DFB4C76956A}"/>
              </a:ext>
            </a:extLst>
          </p:cNvPr>
          <p:cNvCxnSpPr>
            <a:cxnSpLocks/>
          </p:cNvCxnSpPr>
          <p:nvPr/>
        </p:nvCxnSpPr>
        <p:spPr bwMode="auto">
          <a:xfrm flipV="1">
            <a:off x="3614738" y="539750"/>
            <a:ext cx="3473450" cy="233363"/>
          </a:xfrm>
          <a:prstGeom prst="bentConnector3">
            <a:avLst>
              <a:gd name="adj1" fmla="val 204"/>
            </a:avLst>
          </a:prstGeom>
          <a:noFill/>
          <a:ln w="19050">
            <a:solidFill>
              <a:srgbClr val="525B5F"/>
            </a:solidFill>
            <a:round/>
            <a:headEnd/>
            <a:tailEnd/>
          </a:ln>
          <a:extLst>
            <a:ext uri="{909E8E84-426E-40DD-AFC4-6F175D3DCCD1}">
              <a14:hiddenFill xmlns:a14="http://schemas.microsoft.com/office/drawing/2010/main">
                <a:noFill/>
              </a14:hiddenFill>
            </a:ext>
          </a:extLst>
        </p:spPr>
      </p:cxnSp>
      <p:pic>
        <p:nvPicPr>
          <p:cNvPr id="19463" name="Picture 2" descr="VEKLURY® (remdesivir) Dosing and Administration | HCP">
            <a:extLst>
              <a:ext uri="{FF2B5EF4-FFF2-40B4-BE49-F238E27FC236}">
                <a16:creationId xmlns:a16="http://schemas.microsoft.com/office/drawing/2014/main" id="{EB98702D-6DB2-466D-9D94-EC59C2BD6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4661"/>
          <a:stretch>
            <a:fillRect/>
          </a:stretch>
        </p:blipFill>
        <p:spPr bwMode="auto">
          <a:xfrm>
            <a:off x="10474325" y="4591050"/>
            <a:ext cx="17176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a:extLst>
              <a:ext uri="{FF2B5EF4-FFF2-40B4-BE49-F238E27FC236}">
                <a16:creationId xmlns:a16="http://schemas.microsoft.com/office/drawing/2014/main" id="{ED35EB11-B03C-4109-A79B-D6B90EAFE0E0}"/>
              </a:ext>
            </a:extLst>
          </p:cNvPr>
          <p:cNvSpPr txBox="1"/>
          <p:nvPr/>
        </p:nvSpPr>
        <p:spPr>
          <a:xfrm>
            <a:off x="7319891" y="427741"/>
            <a:ext cx="2608406" cy="1200329"/>
          </a:xfrm>
          <a:prstGeom prst="rect">
            <a:avLst/>
          </a:prstGeom>
          <a:noFill/>
        </p:spPr>
        <p:txBody>
          <a:bodyPr wrap="none" rtlCol="0">
            <a:spAutoFit/>
          </a:bodyPr>
          <a:lstStyle/>
          <a:p>
            <a:pPr marL="380990" indent="-380990">
              <a:buClr>
                <a:srgbClr val="263238"/>
              </a:buClr>
              <a:buFont typeface="Arial" charset="0"/>
              <a:buChar char="•"/>
              <a:defRPr/>
            </a:pPr>
            <a:r>
              <a:rPr lang="sl-SI" sz="1800" b="1" dirty="0">
                <a:solidFill>
                  <a:schemeClr val="bg1"/>
                </a:solidFill>
              </a:rPr>
              <a:t>i.v. </a:t>
            </a:r>
            <a:r>
              <a:rPr lang="sl-SI" sz="1800" dirty="0">
                <a:solidFill>
                  <a:schemeClr val="bg1"/>
                </a:solidFill>
              </a:rPr>
              <a:t>infuzija</a:t>
            </a:r>
          </a:p>
          <a:p>
            <a:pPr marL="380990" indent="-380990">
              <a:buClr>
                <a:srgbClr val="263238"/>
              </a:buClr>
              <a:buFont typeface="Arial" charset="0"/>
              <a:buChar char="•"/>
              <a:defRPr/>
            </a:pPr>
            <a:r>
              <a:rPr lang="sl-SI" sz="1800" dirty="0">
                <a:solidFill>
                  <a:schemeClr val="bg1"/>
                </a:solidFill>
              </a:rPr>
              <a:t>1. dan 200 mg</a:t>
            </a:r>
          </a:p>
          <a:p>
            <a:pPr marL="380990" indent="-380990">
              <a:buClr>
                <a:srgbClr val="263238"/>
              </a:buClr>
              <a:buFont typeface="Arial" charset="0"/>
              <a:buChar char="•"/>
              <a:defRPr/>
            </a:pPr>
            <a:r>
              <a:rPr lang="sl-SI" sz="1800" dirty="0">
                <a:solidFill>
                  <a:schemeClr val="bg1"/>
                </a:solidFill>
              </a:rPr>
              <a:t>nato 100 mg/24 h </a:t>
            </a:r>
          </a:p>
          <a:p>
            <a:pPr marL="380990" indent="-380990">
              <a:buClr>
                <a:srgbClr val="263238"/>
              </a:buClr>
              <a:buFont typeface="Arial" charset="0"/>
              <a:buChar char="•"/>
              <a:defRPr/>
            </a:pPr>
            <a:r>
              <a:rPr lang="sl-SI" sz="1800" dirty="0">
                <a:solidFill>
                  <a:schemeClr val="bg1"/>
                </a:solidFill>
              </a:rPr>
              <a:t>5 oz. 3 dni (</a:t>
            </a:r>
            <a:r>
              <a:rPr lang="sl-SI" sz="1800" dirty="0" err="1">
                <a:solidFill>
                  <a:schemeClr val="bg1"/>
                </a:solidFill>
              </a:rPr>
              <a:t>max</a:t>
            </a:r>
            <a:r>
              <a:rPr lang="sl-SI" sz="1800" dirty="0">
                <a:solidFill>
                  <a:schemeClr val="bg1"/>
                </a:solidFill>
              </a:rPr>
              <a:t>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3">
            <a:extLst>
              <a:ext uri="{FF2B5EF4-FFF2-40B4-BE49-F238E27FC236}">
                <a16:creationId xmlns:a16="http://schemas.microsoft.com/office/drawing/2014/main" id="{B0BE9D15-346B-4714-886A-EDCD296239E0}"/>
              </a:ext>
            </a:extLst>
          </p:cNvPr>
          <p:cNvSpPr>
            <a:spLocks noGrp="1"/>
          </p:cNvSpPr>
          <p:nvPr>
            <p:ph type="title"/>
          </p:nvPr>
        </p:nvSpPr>
        <p:spPr/>
        <p:txBody>
          <a:bodyPr/>
          <a:lstStyle/>
          <a:p>
            <a:r>
              <a:rPr lang="sl-SI" altLang="sl-SI" sz="3800" b="1"/>
              <a:t>Protitelesa proti </a:t>
            </a:r>
            <a:r>
              <a:rPr lang="sl-SI" altLang="sl-SI" sz="3800" b="1">
                <a:sym typeface="Poppins" panose="00000500000000000000" pitchFamily="2" charset="-18"/>
              </a:rPr>
              <a:t>SARS-CoV-2</a:t>
            </a:r>
            <a:r>
              <a:rPr lang="sl-SI" altLang="sl-SI" sz="3800" b="1"/>
              <a:t> </a:t>
            </a:r>
          </a:p>
        </p:txBody>
      </p:sp>
      <p:sp>
        <p:nvSpPr>
          <p:cNvPr id="5" name="Ograda vsebine 4">
            <a:extLst>
              <a:ext uri="{FF2B5EF4-FFF2-40B4-BE49-F238E27FC236}">
                <a16:creationId xmlns:a16="http://schemas.microsoft.com/office/drawing/2014/main" id="{E874B87B-24B2-490E-BCFF-CCE49CC6CDBE}"/>
              </a:ext>
            </a:extLst>
          </p:cNvPr>
          <p:cNvSpPr>
            <a:spLocks noGrp="1"/>
          </p:cNvSpPr>
          <p:nvPr>
            <p:ph idx="1"/>
          </p:nvPr>
        </p:nvSpPr>
        <p:spPr>
          <a:xfrm>
            <a:off x="601663" y="1697038"/>
            <a:ext cx="10515600" cy="4351337"/>
          </a:xfrm>
        </p:spPr>
        <p:txBody>
          <a:bodyPr/>
          <a:lstStyle/>
          <a:p>
            <a:pPr marL="380990" indent="-380990" eaLnBrk="1" hangingPunct="1">
              <a:spcBef>
                <a:spcPct val="0"/>
              </a:spcBef>
              <a:buClr>
                <a:srgbClr val="455A64"/>
              </a:buClr>
              <a:defRPr/>
            </a:pPr>
            <a:r>
              <a:rPr lang="sl-SI" dirty="0">
                <a:latin typeface="+mj-lt"/>
                <a:cs typeface="Arial" charset="0"/>
                <a:sym typeface="Open Sans" charset="0"/>
              </a:rPr>
              <a:t>prepreči vezavo virusa na celico</a:t>
            </a:r>
          </a:p>
          <a:p>
            <a:pPr marL="380990" indent="-380990" eaLnBrk="1" hangingPunct="1">
              <a:spcBef>
                <a:spcPct val="0"/>
              </a:spcBef>
              <a:buClr>
                <a:srgbClr val="455A64"/>
              </a:buClr>
              <a:defRPr/>
            </a:pPr>
            <a:r>
              <a:rPr lang="sl-SI" dirty="0">
                <a:latin typeface="+mj-lt"/>
                <a:cs typeface="Arial" charset="0"/>
                <a:sym typeface="Open Sans" charset="0"/>
              </a:rPr>
              <a:t>visoka cena </a:t>
            </a:r>
            <a:r>
              <a:rPr lang="sl-SI" dirty="0">
                <a:latin typeface="+mj-lt"/>
                <a:cs typeface="Arial" charset="0"/>
                <a:sym typeface="Wingdings" pitchFamily="2" charset="2"/>
              </a:rPr>
              <a:t> imunsko oslabljeni pacienti</a:t>
            </a:r>
          </a:p>
          <a:p>
            <a:pPr marL="380990" indent="-380990" eaLnBrk="1" hangingPunct="1">
              <a:spcBef>
                <a:spcPct val="0"/>
              </a:spcBef>
              <a:buClr>
                <a:srgbClr val="455A64"/>
              </a:buClr>
              <a:defRPr/>
            </a:pPr>
            <a:r>
              <a:rPr lang="sl-SI" dirty="0">
                <a:latin typeface="+mj-lt"/>
                <a:cs typeface="Arial" charset="0"/>
                <a:sym typeface="Wingdings" pitchFamily="2" charset="2"/>
              </a:rPr>
              <a:t>kasirivimab+imdevimab, regdanvimab (</a:t>
            </a:r>
            <a:r>
              <a:rPr lang="sl-SI" dirty="0" err="1">
                <a:latin typeface="+mj-lt"/>
                <a:cs typeface="Arial" charset="0"/>
                <a:sym typeface="Wingdings" pitchFamily="2" charset="2"/>
              </a:rPr>
              <a:t>Regkirona</a:t>
            </a:r>
            <a:r>
              <a:rPr lang="sl-SI" dirty="0">
                <a:latin typeface="+mj-lt"/>
                <a:cs typeface="Arial" charset="0"/>
                <a:sym typeface="Wingdings" pitchFamily="2" charset="2"/>
              </a:rPr>
              <a:t>®), sotrovimab (</a:t>
            </a:r>
            <a:r>
              <a:rPr lang="sl-SI" dirty="0" err="1">
                <a:latin typeface="+mj-lt"/>
                <a:cs typeface="Arial" charset="0"/>
                <a:sym typeface="Wingdings" pitchFamily="2" charset="2"/>
              </a:rPr>
              <a:t>Xevudy</a:t>
            </a:r>
            <a:r>
              <a:rPr lang="sl-SI" dirty="0">
                <a:latin typeface="+mj-lt"/>
                <a:cs typeface="Arial" charset="0"/>
                <a:sym typeface="Wingdings" pitchFamily="2" charset="2"/>
              </a:rPr>
              <a:t>®)  1x </a:t>
            </a:r>
            <a:r>
              <a:rPr lang="sl-SI" b="1" dirty="0">
                <a:latin typeface="+mj-lt"/>
                <a:cs typeface="Arial" charset="0"/>
                <a:sym typeface="Wingdings" pitchFamily="2" charset="2"/>
              </a:rPr>
              <a:t>i.v.</a:t>
            </a:r>
          </a:p>
          <a:p>
            <a:pPr marL="380990" indent="-380990" eaLnBrk="1" hangingPunct="1">
              <a:spcBef>
                <a:spcPct val="0"/>
              </a:spcBef>
              <a:buClr>
                <a:srgbClr val="455A64"/>
              </a:buClr>
              <a:defRPr/>
            </a:pPr>
            <a:r>
              <a:rPr lang="sl-SI" dirty="0" err="1">
                <a:latin typeface="+mj-lt"/>
                <a:cs typeface="Arial" charset="0"/>
                <a:sym typeface="Wingdings" pitchFamily="2" charset="2"/>
              </a:rPr>
              <a:t>tiksagevimab</a:t>
            </a:r>
            <a:r>
              <a:rPr lang="sl-SI" dirty="0">
                <a:latin typeface="+mj-lt"/>
                <a:cs typeface="Arial" charset="0"/>
                <a:sym typeface="Wingdings" pitchFamily="2" charset="2"/>
              </a:rPr>
              <a:t>+cilgavimab ((</a:t>
            </a:r>
            <a:r>
              <a:rPr lang="sl-SI" dirty="0" err="1">
                <a:latin typeface="+mj-lt"/>
                <a:cs typeface="Arial" charset="0"/>
                <a:sym typeface="Wingdings" pitchFamily="2" charset="2"/>
              </a:rPr>
              <a:t>Evusheld</a:t>
            </a:r>
            <a:r>
              <a:rPr lang="sl-SI" baseline="30000" dirty="0">
                <a:latin typeface="+mj-lt"/>
                <a:cs typeface="Arial" charset="0"/>
                <a:sym typeface="Wingdings" pitchFamily="2" charset="2"/>
              </a:rPr>
              <a:t>®</a:t>
            </a:r>
            <a:r>
              <a:rPr lang="sl-SI" dirty="0">
                <a:latin typeface="+mj-lt"/>
                <a:cs typeface="Arial" charset="0"/>
                <a:sym typeface="Wingdings" pitchFamily="2" charset="2"/>
              </a:rPr>
              <a:t>) 1x </a:t>
            </a:r>
            <a:r>
              <a:rPr lang="sl-SI" b="1" dirty="0">
                <a:latin typeface="+mj-lt"/>
                <a:cs typeface="Arial" charset="0"/>
                <a:sym typeface="Wingdings" pitchFamily="2" charset="2"/>
              </a:rPr>
              <a:t>i.m.</a:t>
            </a:r>
            <a:r>
              <a:rPr lang="sl-SI" dirty="0">
                <a:latin typeface="+mj-lt"/>
                <a:cs typeface="Arial" charset="0"/>
                <a:sym typeface="Wingdings" pitchFamily="2" charset="2"/>
              </a:rPr>
              <a:t>; preventiva ALI zgodnja faza ali 2 odmerka naenkrat za zdravljenje</a:t>
            </a:r>
          </a:p>
          <a:p>
            <a:pPr>
              <a:defRPr/>
            </a:pPr>
            <a:endParaRPr lang="sl-SI" dirty="0">
              <a:latin typeface="+mj-lt"/>
            </a:endParaRPr>
          </a:p>
        </p:txBody>
      </p:sp>
      <p:grpSp>
        <p:nvGrpSpPr>
          <p:cNvPr id="20484" name="Google Shape;2067;p37">
            <a:extLst>
              <a:ext uri="{FF2B5EF4-FFF2-40B4-BE49-F238E27FC236}">
                <a16:creationId xmlns:a16="http://schemas.microsoft.com/office/drawing/2014/main" id="{EA7A0EBF-172E-44C8-BBA3-E6627C62959D}"/>
              </a:ext>
            </a:extLst>
          </p:cNvPr>
          <p:cNvGrpSpPr>
            <a:grpSpLocks/>
          </p:cNvGrpSpPr>
          <p:nvPr/>
        </p:nvGrpSpPr>
        <p:grpSpPr bwMode="auto">
          <a:xfrm rot="-6279006">
            <a:off x="10759282" y="3356769"/>
            <a:ext cx="622300" cy="611187"/>
            <a:chOff x="4916000" y="349025"/>
            <a:chExt cx="1121619" cy="1159250"/>
          </a:xfrm>
        </p:grpSpPr>
        <p:sp>
          <p:nvSpPr>
            <p:cNvPr id="7" name="Google Shape;2068;p37">
              <a:extLst>
                <a:ext uri="{FF2B5EF4-FFF2-40B4-BE49-F238E27FC236}">
                  <a16:creationId xmlns:a16="http://schemas.microsoft.com/office/drawing/2014/main" id="{EDB219F9-3A41-4D8A-83E0-AE718CAADA8C}"/>
                </a:ext>
              </a:extLst>
            </p:cNvPr>
            <p:cNvSpPr/>
            <p:nvPr/>
          </p:nvSpPr>
          <p:spPr>
            <a:xfrm>
              <a:off x="4931083" y="739769"/>
              <a:ext cx="185982" cy="153564"/>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grpSp>
          <p:nvGrpSpPr>
            <p:cNvPr id="20656" name="Google Shape;2069;p37">
              <a:extLst>
                <a:ext uri="{FF2B5EF4-FFF2-40B4-BE49-F238E27FC236}">
                  <a16:creationId xmlns:a16="http://schemas.microsoft.com/office/drawing/2014/main" id="{BE07FFEF-1E72-4419-A9C7-CB56A30427CA}"/>
                </a:ext>
              </a:extLst>
            </p:cNvPr>
            <p:cNvGrpSpPr>
              <a:grpSpLocks/>
            </p:cNvGrpSpPr>
            <p:nvPr/>
          </p:nvGrpSpPr>
          <p:grpSpPr bwMode="auto">
            <a:xfrm>
              <a:off x="4916000" y="349025"/>
              <a:ext cx="1121619" cy="1159250"/>
              <a:chOff x="4916000" y="349025"/>
              <a:chExt cx="1121619" cy="1159250"/>
            </a:xfrm>
          </p:grpSpPr>
          <p:sp>
            <p:nvSpPr>
              <p:cNvPr id="20657" name="Google Shape;2070;p37">
                <a:extLst>
                  <a:ext uri="{FF2B5EF4-FFF2-40B4-BE49-F238E27FC236}">
                    <a16:creationId xmlns:a16="http://schemas.microsoft.com/office/drawing/2014/main" id="{C77C29EA-11BE-4725-8610-01C1491A86E0}"/>
                  </a:ext>
                </a:extLst>
              </p:cNvPr>
              <p:cNvSpPr>
                <a:spLocks/>
              </p:cNvSpPr>
              <p:nvPr/>
            </p:nvSpPr>
            <p:spPr bwMode="auto">
              <a:xfrm>
                <a:off x="5080900" y="760950"/>
                <a:ext cx="815400" cy="747325"/>
              </a:xfrm>
              <a:custGeom>
                <a:avLst/>
                <a:gdLst>
                  <a:gd name="T0" fmla="*/ 1186 w 32616"/>
                  <a:gd name="T1" fmla="*/ 0 h 29893"/>
                  <a:gd name="T2" fmla="*/ 1 w 32616"/>
                  <a:gd name="T3" fmla="*/ 5380 h 29893"/>
                  <a:gd name="T4" fmla="*/ 8116 w 32616"/>
                  <a:gd name="T5" fmla="*/ 6778 h 29893"/>
                  <a:gd name="T6" fmla="*/ 27448 w 32616"/>
                  <a:gd name="T7" fmla="*/ 28967 h 29893"/>
                  <a:gd name="T8" fmla="*/ 29517 w 32616"/>
                  <a:gd name="T9" fmla="*/ 29892 h 29893"/>
                  <a:gd name="T10" fmla="*/ 31339 w 32616"/>
                  <a:gd name="T11" fmla="*/ 29210 h 29893"/>
                  <a:gd name="T12" fmla="*/ 31612 w 32616"/>
                  <a:gd name="T13" fmla="*/ 25350 h 29893"/>
                  <a:gd name="T14" fmla="*/ 11825 w 32616"/>
                  <a:gd name="T15" fmla="*/ 2645 h 29893"/>
                  <a:gd name="T16" fmla="*/ 11703 w 32616"/>
                  <a:gd name="T17" fmla="*/ 2523 h 29893"/>
                  <a:gd name="T18" fmla="*/ 10031 w 32616"/>
                  <a:gd name="T19" fmla="*/ 1520 h 29893"/>
                  <a:gd name="T20" fmla="*/ 1186 w 32616"/>
                  <a:gd name="T21" fmla="*/ 0 h 298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616"/>
                  <a:gd name="T34" fmla="*/ 0 h 29893"/>
                  <a:gd name="T35" fmla="*/ 32616 w 32616"/>
                  <a:gd name="T36" fmla="*/ 29893 h 298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58" name="Google Shape;2071;p37">
                <a:extLst>
                  <a:ext uri="{FF2B5EF4-FFF2-40B4-BE49-F238E27FC236}">
                    <a16:creationId xmlns:a16="http://schemas.microsoft.com/office/drawing/2014/main" id="{0D510915-1CE2-4BFE-87D6-3F7081E40E47}"/>
                  </a:ext>
                </a:extLst>
              </p:cNvPr>
              <p:cNvSpPr>
                <a:spLocks/>
              </p:cNvSpPr>
              <p:nvPr/>
            </p:nvSpPr>
            <p:spPr bwMode="auto">
              <a:xfrm>
                <a:off x="4916000" y="920525"/>
                <a:ext cx="363275" cy="142050"/>
              </a:xfrm>
              <a:custGeom>
                <a:avLst/>
                <a:gdLst>
                  <a:gd name="T0" fmla="*/ 2123 w 14531"/>
                  <a:gd name="T1" fmla="*/ 1 h 5682"/>
                  <a:gd name="T2" fmla="*/ 1004 w 14531"/>
                  <a:gd name="T3" fmla="*/ 365 h 5682"/>
                  <a:gd name="T4" fmla="*/ 183 w 14531"/>
                  <a:gd name="T5" fmla="*/ 1642 h 5682"/>
                  <a:gd name="T6" fmla="*/ 1794 w 14531"/>
                  <a:gd name="T7" fmla="*/ 3921 h 5682"/>
                  <a:gd name="T8" fmla="*/ 12068 w 14531"/>
                  <a:gd name="T9" fmla="*/ 5654 h 5682"/>
                  <a:gd name="T10" fmla="*/ 12396 w 14531"/>
                  <a:gd name="T11" fmla="*/ 5682 h 5682"/>
                  <a:gd name="T12" fmla="*/ 14348 w 14531"/>
                  <a:gd name="T13" fmla="*/ 4043 h 5682"/>
                  <a:gd name="T14" fmla="*/ 12737 w 14531"/>
                  <a:gd name="T15" fmla="*/ 1763 h 5682"/>
                  <a:gd name="T16" fmla="*/ 2463 w 14531"/>
                  <a:gd name="T17" fmla="*/ 31 h 5682"/>
                  <a:gd name="T18" fmla="*/ 2123 w 14531"/>
                  <a:gd name="T19" fmla="*/ 1 h 56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31"/>
                  <a:gd name="T31" fmla="*/ 0 h 5682"/>
                  <a:gd name="T32" fmla="*/ 14531 w 14531"/>
                  <a:gd name="T33" fmla="*/ 5682 h 56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59" name="Google Shape;2072;p37">
                <a:extLst>
                  <a:ext uri="{FF2B5EF4-FFF2-40B4-BE49-F238E27FC236}">
                    <a16:creationId xmlns:a16="http://schemas.microsoft.com/office/drawing/2014/main" id="{07B6F7A1-262A-4BDE-9067-D5D37C151265}"/>
                  </a:ext>
                </a:extLst>
              </p:cNvPr>
              <p:cNvSpPr>
                <a:spLocks/>
              </p:cNvSpPr>
              <p:nvPr/>
            </p:nvSpPr>
            <p:spPr bwMode="auto">
              <a:xfrm>
                <a:off x="5312950" y="835650"/>
                <a:ext cx="547350" cy="603650"/>
              </a:xfrm>
              <a:custGeom>
                <a:avLst/>
                <a:gdLst>
                  <a:gd name="T0" fmla="*/ 1360 w 21894"/>
                  <a:gd name="T1" fmla="*/ 0 h 24146"/>
                  <a:gd name="T2" fmla="*/ 628 w 21894"/>
                  <a:gd name="T3" fmla="*/ 1754 h 24146"/>
                  <a:gd name="T4" fmla="*/ 19868 w 21894"/>
                  <a:gd name="T5" fmla="*/ 23821 h 24146"/>
                  <a:gd name="T6" fmla="*/ 20520 w 21894"/>
                  <a:gd name="T7" fmla="*/ 24146 h 24146"/>
                  <a:gd name="T8" fmla="*/ 21267 w 21894"/>
                  <a:gd name="T9" fmla="*/ 22392 h 24146"/>
                  <a:gd name="T10" fmla="*/ 1996 w 21894"/>
                  <a:gd name="T11" fmla="*/ 325 h 24146"/>
                  <a:gd name="T12" fmla="*/ 1360 w 21894"/>
                  <a:gd name="T13" fmla="*/ 0 h 24146"/>
                  <a:gd name="T14" fmla="*/ 0 60000 65536"/>
                  <a:gd name="T15" fmla="*/ 0 60000 65536"/>
                  <a:gd name="T16" fmla="*/ 0 60000 65536"/>
                  <a:gd name="T17" fmla="*/ 0 60000 65536"/>
                  <a:gd name="T18" fmla="*/ 0 60000 65536"/>
                  <a:gd name="T19" fmla="*/ 0 60000 65536"/>
                  <a:gd name="T20" fmla="*/ 0 60000 65536"/>
                  <a:gd name="T21" fmla="*/ 0 w 21894"/>
                  <a:gd name="T22" fmla="*/ 0 h 24146"/>
                  <a:gd name="T23" fmla="*/ 21894 w 21894"/>
                  <a:gd name="T24" fmla="*/ 24146 h 24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2" name="Google Shape;2073;p37">
                <a:extLst>
                  <a:ext uri="{FF2B5EF4-FFF2-40B4-BE49-F238E27FC236}">
                    <a16:creationId xmlns:a16="http://schemas.microsoft.com/office/drawing/2014/main" id="{AF1C7F6A-E03B-4E84-B99B-4C7B40A67E5F}"/>
                  </a:ext>
                </a:extLst>
              </p:cNvPr>
              <p:cNvSpPr/>
              <p:nvPr/>
            </p:nvSpPr>
            <p:spPr>
              <a:xfrm>
                <a:off x="5389508" y="346765"/>
                <a:ext cx="143064" cy="171628"/>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61" name="Google Shape;2074;p37">
                <a:extLst>
                  <a:ext uri="{FF2B5EF4-FFF2-40B4-BE49-F238E27FC236}">
                    <a16:creationId xmlns:a16="http://schemas.microsoft.com/office/drawing/2014/main" id="{A51DB400-6F48-42DB-807F-797069A9F516}"/>
                  </a:ext>
                </a:extLst>
              </p:cNvPr>
              <p:cNvSpPr>
                <a:spLocks/>
              </p:cNvSpPr>
              <p:nvPr/>
            </p:nvSpPr>
            <p:spPr bwMode="auto">
              <a:xfrm>
                <a:off x="5384870" y="510923"/>
                <a:ext cx="652749" cy="874176"/>
              </a:xfrm>
              <a:custGeom>
                <a:avLst/>
                <a:gdLst>
                  <a:gd name="T0" fmla="*/ 5502 w 26110"/>
                  <a:gd name="T1" fmla="*/ 1 h 34967"/>
                  <a:gd name="T2" fmla="*/ 0 w 26110"/>
                  <a:gd name="T3" fmla="*/ 427 h 34967"/>
                  <a:gd name="T4" fmla="*/ 304 w 26110"/>
                  <a:gd name="T5" fmla="*/ 9393 h 34967"/>
                  <a:gd name="T6" fmla="*/ 1064 w 26110"/>
                  <a:gd name="T7" fmla="*/ 11217 h 34967"/>
                  <a:gd name="T8" fmla="*/ 1155 w 26110"/>
                  <a:gd name="T9" fmla="*/ 11339 h 34967"/>
                  <a:gd name="T10" fmla="*/ 20943 w 26110"/>
                  <a:gd name="T11" fmla="*/ 34014 h 34967"/>
                  <a:gd name="T12" fmla="*/ 23036 w 26110"/>
                  <a:gd name="T13" fmla="*/ 34966 h 34967"/>
                  <a:gd name="T14" fmla="*/ 24833 w 26110"/>
                  <a:gd name="T15" fmla="*/ 34287 h 34967"/>
                  <a:gd name="T16" fmla="*/ 25107 w 26110"/>
                  <a:gd name="T17" fmla="*/ 30427 h 34967"/>
                  <a:gd name="T18" fmla="*/ 5775 w 26110"/>
                  <a:gd name="T19" fmla="*/ 8238 h 34967"/>
                  <a:gd name="T20" fmla="*/ 5502 w 26110"/>
                  <a:gd name="T21" fmla="*/ 1 h 349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110"/>
                  <a:gd name="T34" fmla="*/ 0 h 34967"/>
                  <a:gd name="T35" fmla="*/ 26110 w 26110"/>
                  <a:gd name="T36" fmla="*/ 34967 h 349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62" name="Google Shape;2075;p37">
                <a:extLst>
                  <a:ext uri="{FF2B5EF4-FFF2-40B4-BE49-F238E27FC236}">
                    <a16:creationId xmlns:a16="http://schemas.microsoft.com/office/drawing/2014/main" id="{9304F17A-FC22-4C13-8F17-815089DC91C5}"/>
                  </a:ext>
                </a:extLst>
              </p:cNvPr>
              <p:cNvSpPr>
                <a:spLocks/>
              </p:cNvSpPr>
              <p:nvPr/>
            </p:nvSpPr>
            <p:spPr bwMode="auto">
              <a:xfrm>
                <a:off x="5561150" y="361175"/>
                <a:ext cx="108700" cy="358775"/>
              </a:xfrm>
              <a:custGeom>
                <a:avLst/>
                <a:gdLst>
                  <a:gd name="T0" fmla="*/ 2053 w 4348"/>
                  <a:gd name="T1" fmla="*/ 0 h 14351"/>
                  <a:gd name="T2" fmla="*/ 1946 w 4348"/>
                  <a:gd name="T3" fmla="*/ 3 h 14351"/>
                  <a:gd name="T4" fmla="*/ 548 w 4348"/>
                  <a:gd name="T5" fmla="*/ 611 h 14351"/>
                  <a:gd name="T6" fmla="*/ 31 w 4348"/>
                  <a:gd name="T7" fmla="*/ 2040 h 14351"/>
                  <a:gd name="T8" fmla="*/ 335 w 4348"/>
                  <a:gd name="T9" fmla="*/ 12435 h 14351"/>
                  <a:gd name="T10" fmla="*/ 2315 w 4348"/>
                  <a:gd name="T11" fmla="*/ 14351 h 14351"/>
                  <a:gd name="T12" fmla="*/ 2372 w 4348"/>
                  <a:gd name="T13" fmla="*/ 14350 h 14351"/>
                  <a:gd name="T14" fmla="*/ 4287 w 4348"/>
                  <a:gd name="T15" fmla="*/ 12313 h 14351"/>
                  <a:gd name="T16" fmla="*/ 3983 w 4348"/>
                  <a:gd name="T17" fmla="*/ 1888 h 14351"/>
                  <a:gd name="T18" fmla="*/ 2053 w 4348"/>
                  <a:gd name="T19" fmla="*/ 0 h 143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8"/>
                  <a:gd name="T31" fmla="*/ 0 h 14351"/>
                  <a:gd name="T32" fmla="*/ 4348 w 4348"/>
                  <a:gd name="T33" fmla="*/ 14351 h 143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63" name="Google Shape;2076;p37">
                <a:extLst>
                  <a:ext uri="{FF2B5EF4-FFF2-40B4-BE49-F238E27FC236}">
                    <a16:creationId xmlns:a16="http://schemas.microsoft.com/office/drawing/2014/main" id="{B7355B22-B554-4DD6-9D42-1686C6A281DC}"/>
                  </a:ext>
                </a:extLst>
              </p:cNvPr>
              <p:cNvSpPr>
                <a:spLocks/>
              </p:cNvSpPr>
              <p:nvPr/>
            </p:nvSpPr>
            <p:spPr bwMode="auto">
              <a:xfrm>
                <a:off x="5416875" y="745025"/>
                <a:ext cx="552100" cy="599175"/>
              </a:xfrm>
              <a:custGeom>
                <a:avLst/>
                <a:gdLst>
                  <a:gd name="T0" fmla="*/ 1446 w 22084"/>
                  <a:gd name="T1" fmla="*/ 0 h 23967"/>
                  <a:gd name="T2" fmla="*/ 605 w 22084"/>
                  <a:gd name="T3" fmla="*/ 1519 h 23967"/>
                  <a:gd name="T4" fmla="*/ 19876 w 22084"/>
                  <a:gd name="T5" fmla="*/ 23616 h 23967"/>
                  <a:gd name="T6" fmla="*/ 20627 w 22084"/>
                  <a:gd name="T7" fmla="*/ 23966 h 23967"/>
                  <a:gd name="T8" fmla="*/ 21456 w 22084"/>
                  <a:gd name="T9" fmla="*/ 22461 h 23967"/>
                  <a:gd name="T10" fmla="*/ 2216 w 22084"/>
                  <a:gd name="T11" fmla="*/ 364 h 23967"/>
                  <a:gd name="T12" fmla="*/ 1446 w 22084"/>
                  <a:gd name="T13" fmla="*/ 0 h 23967"/>
                  <a:gd name="T14" fmla="*/ 0 60000 65536"/>
                  <a:gd name="T15" fmla="*/ 0 60000 65536"/>
                  <a:gd name="T16" fmla="*/ 0 60000 65536"/>
                  <a:gd name="T17" fmla="*/ 0 60000 65536"/>
                  <a:gd name="T18" fmla="*/ 0 60000 65536"/>
                  <a:gd name="T19" fmla="*/ 0 60000 65536"/>
                  <a:gd name="T20" fmla="*/ 0 60000 65536"/>
                  <a:gd name="T21" fmla="*/ 0 w 22084"/>
                  <a:gd name="T22" fmla="*/ 0 h 23967"/>
                  <a:gd name="T23" fmla="*/ 22084 w 22084"/>
                  <a:gd name="T24" fmla="*/ 23967 h 239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grpSp>
      </p:grpSp>
      <p:grpSp>
        <p:nvGrpSpPr>
          <p:cNvPr id="20485" name="Google Shape;2155;p37">
            <a:extLst>
              <a:ext uri="{FF2B5EF4-FFF2-40B4-BE49-F238E27FC236}">
                <a16:creationId xmlns:a16="http://schemas.microsoft.com/office/drawing/2014/main" id="{5295DECA-98A4-43D6-BA03-2B1730BFA845}"/>
              </a:ext>
            </a:extLst>
          </p:cNvPr>
          <p:cNvGrpSpPr>
            <a:grpSpLocks/>
          </p:cNvGrpSpPr>
          <p:nvPr/>
        </p:nvGrpSpPr>
        <p:grpSpPr bwMode="auto">
          <a:xfrm>
            <a:off x="9959975" y="3894138"/>
            <a:ext cx="1057275" cy="1098550"/>
            <a:chOff x="4960462" y="1956390"/>
            <a:chExt cx="1104099" cy="1147153"/>
          </a:xfrm>
        </p:grpSpPr>
        <p:sp>
          <p:nvSpPr>
            <p:cNvPr id="20578" name="Google Shape;2156;p37">
              <a:extLst>
                <a:ext uri="{FF2B5EF4-FFF2-40B4-BE49-F238E27FC236}">
                  <a16:creationId xmlns:a16="http://schemas.microsoft.com/office/drawing/2014/main" id="{6C501507-DC5D-4AEF-808F-E82E54F225D1}"/>
                </a:ext>
              </a:extLst>
            </p:cNvPr>
            <p:cNvSpPr>
              <a:spLocks/>
            </p:cNvSpPr>
            <p:nvPr/>
          </p:nvSpPr>
          <p:spPr bwMode="auto">
            <a:xfrm>
              <a:off x="5589995" y="2620202"/>
              <a:ext cx="204078" cy="213642"/>
            </a:xfrm>
            <a:custGeom>
              <a:avLst/>
              <a:gdLst>
                <a:gd name="T0" fmla="*/ 9307 w 9308"/>
                <a:gd name="T1" fmla="*/ 0 h 9307"/>
                <a:gd name="T2" fmla="*/ 1 w 9308"/>
                <a:gd name="T3" fmla="*/ 9307 h 9307"/>
                <a:gd name="T4" fmla="*/ 8907 w 9308"/>
                <a:gd name="T5" fmla="*/ 9307 h 9307"/>
                <a:gd name="T6" fmla="*/ 9307 w 9308"/>
                <a:gd name="T7" fmla="*/ 8873 h 9307"/>
                <a:gd name="T8" fmla="*/ 9307 w 9308"/>
                <a:gd name="T9" fmla="*/ 0 h 9307"/>
                <a:gd name="T10" fmla="*/ 0 60000 65536"/>
                <a:gd name="T11" fmla="*/ 0 60000 65536"/>
                <a:gd name="T12" fmla="*/ 0 60000 65536"/>
                <a:gd name="T13" fmla="*/ 0 60000 65536"/>
                <a:gd name="T14" fmla="*/ 0 60000 65536"/>
                <a:gd name="T15" fmla="*/ 0 w 9308"/>
                <a:gd name="T16" fmla="*/ 0 h 9307"/>
                <a:gd name="T17" fmla="*/ 9308 w 9308"/>
                <a:gd name="T18" fmla="*/ 9307 h 9307"/>
              </a:gdLst>
              <a:ahLst/>
              <a:cxnLst>
                <a:cxn ang="T10">
                  <a:pos x="T0" y="T1"/>
                </a:cxn>
                <a:cxn ang="T11">
                  <a:pos x="T2" y="T3"/>
                </a:cxn>
                <a:cxn ang="T12">
                  <a:pos x="T4" y="T5"/>
                </a:cxn>
                <a:cxn ang="T13">
                  <a:pos x="T6" y="T7"/>
                </a:cxn>
                <a:cxn ang="T14">
                  <a:pos x="T8" y="T9"/>
                </a:cxn>
              </a:cxnLst>
              <a:rect l="T15" t="T16" r="T17" b="T18"/>
              <a:pathLst>
                <a:path w="9308" h="9307" extrusionOk="0">
                  <a:moveTo>
                    <a:pt x="9307" y="0"/>
                  </a:moveTo>
                  <a:lnTo>
                    <a:pt x="1" y="9307"/>
                  </a:lnTo>
                  <a:lnTo>
                    <a:pt x="8907" y="9307"/>
                  </a:lnTo>
                  <a:lnTo>
                    <a:pt x="9307" y="8873"/>
                  </a:lnTo>
                  <a:lnTo>
                    <a:pt x="9307"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79" name="Google Shape;2157;p37">
              <a:extLst>
                <a:ext uri="{FF2B5EF4-FFF2-40B4-BE49-F238E27FC236}">
                  <a16:creationId xmlns:a16="http://schemas.microsoft.com/office/drawing/2014/main" id="{BA08911E-5F79-411D-8F36-9011596BF010}"/>
                </a:ext>
              </a:extLst>
            </p:cNvPr>
            <p:cNvSpPr>
              <a:spLocks/>
            </p:cNvSpPr>
            <p:nvPr/>
          </p:nvSpPr>
          <p:spPr bwMode="auto">
            <a:xfrm>
              <a:off x="5546123" y="2040038"/>
              <a:ext cx="133655" cy="221837"/>
            </a:xfrm>
            <a:custGeom>
              <a:avLst/>
              <a:gdLst>
                <a:gd name="T0" fmla="*/ 2375 w 6096"/>
                <a:gd name="T1" fmla="*/ 0 h 9664"/>
                <a:gd name="T2" fmla="*/ 1802 w 6096"/>
                <a:gd name="T3" fmla="*/ 123 h 9664"/>
                <a:gd name="T4" fmla="*/ 2769 w 6096"/>
                <a:gd name="T5" fmla="*/ 2224 h 9664"/>
                <a:gd name="T6" fmla="*/ 0 w 6096"/>
                <a:gd name="T7" fmla="*/ 8829 h 9664"/>
                <a:gd name="T8" fmla="*/ 3203 w 6096"/>
                <a:gd name="T9" fmla="*/ 9663 h 9664"/>
                <a:gd name="T10" fmla="*/ 4437 w 6096"/>
                <a:gd name="T11" fmla="*/ 2358 h 9664"/>
                <a:gd name="T12" fmla="*/ 5938 w 6096"/>
                <a:gd name="T13" fmla="*/ 1224 h 9664"/>
                <a:gd name="T14" fmla="*/ 2375 w 6096"/>
                <a:gd name="T15" fmla="*/ 0 h 9664"/>
                <a:gd name="T16" fmla="*/ 0 60000 65536"/>
                <a:gd name="T17" fmla="*/ 0 60000 65536"/>
                <a:gd name="T18" fmla="*/ 0 60000 65536"/>
                <a:gd name="T19" fmla="*/ 0 60000 65536"/>
                <a:gd name="T20" fmla="*/ 0 60000 65536"/>
                <a:gd name="T21" fmla="*/ 0 60000 65536"/>
                <a:gd name="T22" fmla="*/ 0 60000 65536"/>
                <a:gd name="T23" fmla="*/ 0 60000 65536"/>
                <a:gd name="T24" fmla="*/ 0 w 6096"/>
                <a:gd name="T25" fmla="*/ 0 h 9664"/>
                <a:gd name="T26" fmla="*/ 6096 w 6096"/>
                <a:gd name="T27" fmla="*/ 9664 h 96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 h="9664" extrusionOk="0">
                  <a:moveTo>
                    <a:pt x="2375" y="0"/>
                  </a:moveTo>
                  <a:cubicBezTo>
                    <a:pt x="2061" y="0"/>
                    <a:pt x="1844" y="39"/>
                    <a:pt x="1802" y="123"/>
                  </a:cubicBezTo>
                  <a:cubicBezTo>
                    <a:pt x="1601" y="557"/>
                    <a:pt x="2869" y="1924"/>
                    <a:pt x="2769" y="2224"/>
                  </a:cubicBezTo>
                  <a:lnTo>
                    <a:pt x="0" y="8829"/>
                  </a:lnTo>
                  <a:lnTo>
                    <a:pt x="3203" y="9663"/>
                  </a:lnTo>
                  <a:cubicBezTo>
                    <a:pt x="3203" y="9663"/>
                    <a:pt x="4303" y="2791"/>
                    <a:pt x="4437" y="2358"/>
                  </a:cubicBezTo>
                  <a:cubicBezTo>
                    <a:pt x="4537" y="2124"/>
                    <a:pt x="5804" y="1724"/>
                    <a:pt x="5938" y="1224"/>
                  </a:cubicBezTo>
                  <a:cubicBezTo>
                    <a:pt x="6096" y="539"/>
                    <a:pt x="3553" y="0"/>
                    <a:pt x="2375" y="0"/>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80" name="Google Shape;2158;p37">
              <a:extLst>
                <a:ext uri="{FF2B5EF4-FFF2-40B4-BE49-F238E27FC236}">
                  <a16:creationId xmlns:a16="http://schemas.microsoft.com/office/drawing/2014/main" id="{0F496665-D577-4AB2-8A49-E9F466395ABD}"/>
                </a:ext>
              </a:extLst>
            </p:cNvPr>
            <p:cNvSpPr>
              <a:spLocks/>
            </p:cNvSpPr>
            <p:nvPr/>
          </p:nvSpPr>
          <p:spPr bwMode="auto">
            <a:xfrm>
              <a:off x="5594380" y="2044376"/>
              <a:ext cx="75356" cy="18708"/>
            </a:xfrm>
            <a:custGeom>
              <a:avLst/>
              <a:gdLst>
                <a:gd name="T0" fmla="*/ 1 w 3437"/>
                <a:gd name="T1" fmla="*/ 1 h 815"/>
                <a:gd name="T2" fmla="*/ 3149 w 3437"/>
                <a:gd name="T3" fmla="*/ 814 h 815"/>
                <a:gd name="T4" fmla="*/ 3437 w 3437"/>
                <a:gd name="T5" fmla="*/ 801 h 815"/>
                <a:gd name="T6" fmla="*/ 1 w 3437"/>
                <a:gd name="T7" fmla="*/ 1 h 815"/>
                <a:gd name="T8" fmla="*/ 0 60000 65536"/>
                <a:gd name="T9" fmla="*/ 0 60000 65536"/>
                <a:gd name="T10" fmla="*/ 0 60000 65536"/>
                <a:gd name="T11" fmla="*/ 0 60000 65536"/>
                <a:gd name="T12" fmla="*/ 0 w 3437"/>
                <a:gd name="T13" fmla="*/ 0 h 815"/>
                <a:gd name="T14" fmla="*/ 3437 w 3437"/>
                <a:gd name="T15" fmla="*/ 815 h 815"/>
              </a:gdLst>
              <a:ahLst/>
              <a:cxnLst>
                <a:cxn ang="T8">
                  <a:pos x="T0" y="T1"/>
                </a:cxn>
                <a:cxn ang="T9">
                  <a:pos x="T2" y="T3"/>
                </a:cxn>
                <a:cxn ang="T10">
                  <a:pos x="T4" y="T5"/>
                </a:cxn>
                <a:cxn ang="T11">
                  <a:pos x="T6" y="T7"/>
                </a:cxn>
              </a:cxnLst>
              <a:rect l="T12" t="T13" r="T14" b="T15"/>
              <a:pathLst>
                <a:path w="3437" h="815" extrusionOk="0">
                  <a:moveTo>
                    <a:pt x="1" y="1"/>
                  </a:moveTo>
                  <a:cubicBezTo>
                    <a:pt x="1" y="1"/>
                    <a:pt x="1773" y="814"/>
                    <a:pt x="3149" y="814"/>
                  </a:cubicBezTo>
                  <a:cubicBezTo>
                    <a:pt x="3247" y="814"/>
                    <a:pt x="3343" y="810"/>
                    <a:pt x="3437" y="801"/>
                  </a:cubicBezTo>
                  <a:lnTo>
                    <a:pt x="1"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81" name="Google Shape;2159;p37">
              <a:extLst>
                <a:ext uri="{FF2B5EF4-FFF2-40B4-BE49-F238E27FC236}">
                  <a16:creationId xmlns:a16="http://schemas.microsoft.com/office/drawing/2014/main" id="{3D5DB7DB-821A-4CF7-B14E-001054C718B9}"/>
                </a:ext>
              </a:extLst>
            </p:cNvPr>
            <p:cNvSpPr>
              <a:spLocks/>
            </p:cNvSpPr>
            <p:nvPr/>
          </p:nvSpPr>
          <p:spPr bwMode="auto">
            <a:xfrm>
              <a:off x="5546123" y="2040038"/>
              <a:ext cx="133655" cy="221837"/>
            </a:xfrm>
            <a:custGeom>
              <a:avLst/>
              <a:gdLst>
                <a:gd name="T0" fmla="*/ 2375 w 6096"/>
                <a:gd name="T1" fmla="*/ 0 h 9664"/>
                <a:gd name="T2" fmla="*/ 1802 w 6096"/>
                <a:gd name="T3" fmla="*/ 123 h 9664"/>
                <a:gd name="T4" fmla="*/ 2769 w 6096"/>
                <a:gd name="T5" fmla="*/ 2224 h 9664"/>
                <a:gd name="T6" fmla="*/ 0 w 6096"/>
                <a:gd name="T7" fmla="*/ 8829 h 9664"/>
                <a:gd name="T8" fmla="*/ 3203 w 6096"/>
                <a:gd name="T9" fmla="*/ 9663 h 9664"/>
                <a:gd name="T10" fmla="*/ 4437 w 6096"/>
                <a:gd name="T11" fmla="*/ 2358 h 9664"/>
                <a:gd name="T12" fmla="*/ 5938 w 6096"/>
                <a:gd name="T13" fmla="*/ 1224 h 9664"/>
                <a:gd name="T14" fmla="*/ 2375 w 6096"/>
                <a:gd name="T15" fmla="*/ 0 h 9664"/>
                <a:gd name="T16" fmla="*/ 0 60000 65536"/>
                <a:gd name="T17" fmla="*/ 0 60000 65536"/>
                <a:gd name="T18" fmla="*/ 0 60000 65536"/>
                <a:gd name="T19" fmla="*/ 0 60000 65536"/>
                <a:gd name="T20" fmla="*/ 0 60000 65536"/>
                <a:gd name="T21" fmla="*/ 0 60000 65536"/>
                <a:gd name="T22" fmla="*/ 0 60000 65536"/>
                <a:gd name="T23" fmla="*/ 0 60000 65536"/>
                <a:gd name="T24" fmla="*/ 0 w 6096"/>
                <a:gd name="T25" fmla="*/ 0 h 9664"/>
                <a:gd name="T26" fmla="*/ 6096 w 6096"/>
                <a:gd name="T27" fmla="*/ 9664 h 96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 h="9664" extrusionOk="0">
                  <a:moveTo>
                    <a:pt x="2375" y="0"/>
                  </a:moveTo>
                  <a:cubicBezTo>
                    <a:pt x="2061" y="0"/>
                    <a:pt x="1844" y="39"/>
                    <a:pt x="1802" y="123"/>
                  </a:cubicBezTo>
                  <a:cubicBezTo>
                    <a:pt x="1601" y="557"/>
                    <a:pt x="2869" y="1924"/>
                    <a:pt x="2769" y="2224"/>
                  </a:cubicBezTo>
                  <a:lnTo>
                    <a:pt x="0" y="8829"/>
                  </a:lnTo>
                  <a:lnTo>
                    <a:pt x="3203" y="9663"/>
                  </a:lnTo>
                  <a:cubicBezTo>
                    <a:pt x="3203" y="9663"/>
                    <a:pt x="4303" y="2791"/>
                    <a:pt x="4437" y="2358"/>
                  </a:cubicBezTo>
                  <a:cubicBezTo>
                    <a:pt x="4537" y="2124"/>
                    <a:pt x="5804" y="1724"/>
                    <a:pt x="5938" y="1224"/>
                  </a:cubicBezTo>
                  <a:cubicBezTo>
                    <a:pt x="6096" y="539"/>
                    <a:pt x="3553" y="0"/>
                    <a:pt x="2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82" name="Google Shape;2160;p37">
              <a:extLst>
                <a:ext uri="{FF2B5EF4-FFF2-40B4-BE49-F238E27FC236}">
                  <a16:creationId xmlns:a16="http://schemas.microsoft.com/office/drawing/2014/main" id="{CBABA5A3-6789-4106-938E-9FFF0960265B}"/>
                </a:ext>
              </a:extLst>
            </p:cNvPr>
            <p:cNvSpPr>
              <a:spLocks/>
            </p:cNvSpPr>
            <p:nvPr/>
          </p:nvSpPr>
          <p:spPr bwMode="auto">
            <a:xfrm>
              <a:off x="5227728" y="2076261"/>
              <a:ext cx="172879" cy="223880"/>
            </a:xfrm>
            <a:custGeom>
              <a:avLst/>
              <a:gdLst>
                <a:gd name="T0" fmla="*/ 3505 w 7885"/>
                <a:gd name="T1" fmla="*/ 1 h 9753"/>
                <a:gd name="T2" fmla="*/ 145 w 7885"/>
                <a:gd name="T3" fmla="*/ 2314 h 9753"/>
                <a:gd name="T4" fmla="*/ 2280 w 7885"/>
                <a:gd name="T5" fmla="*/ 3115 h 9753"/>
                <a:gd name="T6" fmla="*/ 5016 w 7885"/>
                <a:gd name="T7" fmla="*/ 9753 h 9753"/>
                <a:gd name="T8" fmla="*/ 7884 w 7885"/>
                <a:gd name="T9" fmla="*/ 8052 h 9753"/>
                <a:gd name="T10" fmla="*/ 3581 w 7885"/>
                <a:gd name="T11" fmla="*/ 2014 h 9753"/>
                <a:gd name="T12" fmla="*/ 3815 w 7885"/>
                <a:gd name="T13" fmla="*/ 146 h 9753"/>
                <a:gd name="T14" fmla="*/ 3505 w 7885"/>
                <a:gd name="T15" fmla="*/ 1 h 9753"/>
                <a:gd name="T16" fmla="*/ 0 60000 65536"/>
                <a:gd name="T17" fmla="*/ 0 60000 65536"/>
                <a:gd name="T18" fmla="*/ 0 60000 65536"/>
                <a:gd name="T19" fmla="*/ 0 60000 65536"/>
                <a:gd name="T20" fmla="*/ 0 60000 65536"/>
                <a:gd name="T21" fmla="*/ 0 60000 65536"/>
                <a:gd name="T22" fmla="*/ 0 60000 65536"/>
                <a:gd name="T23" fmla="*/ 0 60000 65536"/>
                <a:gd name="T24" fmla="*/ 0 w 7885"/>
                <a:gd name="T25" fmla="*/ 0 h 9753"/>
                <a:gd name="T26" fmla="*/ 7885 w 7885"/>
                <a:gd name="T27" fmla="*/ 9753 h 9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85" h="9753" extrusionOk="0">
                  <a:moveTo>
                    <a:pt x="3505" y="1"/>
                  </a:moveTo>
                  <a:cubicBezTo>
                    <a:pt x="2548" y="1"/>
                    <a:pt x="1" y="1938"/>
                    <a:pt x="145" y="2314"/>
                  </a:cubicBezTo>
                  <a:cubicBezTo>
                    <a:pt x="279" y="2748"/>
                    <a:pt x="2180" y="2815"/>
                    <a:pt x="2280" y="3115"/>
                  </a:cubicBezTo>
                  <a:cubicBezTo>
                    <a:pt x="2414" y="3415"/>
                    <a:pt x="5016" y="9753"/>
                    <a:pt x="5016" y="9753"/>
                  </a:cubicBezTo>
                  <a:lnTo>
                    <a:pt x="7884" y="8052"/>
                  </a:lnTo>
                  <a:cubicBezTo>
                    <a:pt x="7884" y="8052"/>
                    <a:pt x="3781" y="2414"/>
                    <a:pt x="3581" y="2014"/>
                  </a:cubicBezTo>
                  <a:cubicBezTo>
                    <a:pt x="3481" y="1781"/>
                    <a:pt x="4082" y="613"/>
                    <a:pt x="3815" y="146"/>
                  </a:cubicBezTo>
                  <a:cubicBezTo>
                    <a:pt x="3758" y="45"/>
                    <a:pt x="3649" y="1"/>
                    <a:pt x="3505" y="1"/>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83" name="Google Shape;2161;p37">
              <a:extLst>
                <a:ext uri="{FF2B5EF4-FFF2-40B4-BE49-F238E27FC236}">
                  <a16:creationId xmlns:a16="http://schemas.microsoft.com/office/drawing/2014/main" id="{AAA439ED-E39E-42C3-A4A2-5D9F312C4DFE}"/>
                </a:ext>
              </a:extLst>
            </p:cNvPr>
            <p:cNvSpPr>
              <a:spLocks/>
            </p:cNvSpPr>
            <p:nvPr/>
          </p:nvSpPr>
          <p:spPr bwMode="auto">
            <a:xfrm>
              <a:off x="5237484" y="2080370"/>
              <a:ext cx="65841" cy="42903"/>
            </a:xfrm>
            <a:custGeom>
              <a:avLst/>
              <a:gdLst>
                <a:gd name="T0" fmla="*/ 3003 w 3003"/>
                <a:gd name="T1" fmla="*/ 0 h 1869"/>
                <a:gd name="T2" fmla="*/ 1 w 3003"/>
                <a:gd name="T3" fmla="*/ 1868 h 1869"/>
                <a:gd name="T4" fmla="*/ 3003 w 3003"/>
                <a:gd name="T5" fmla="*/ 0 h 1869"/>
                <a:gd name="T6" fmla="*/ 0 60000 65536"/>
                <a:gd name="T7" fmla="*/ 0 60000 65536"/>
                <a:gd name="T8" fmla="*/ 0 60000 65536"/>
                <a:gd name="T9" fmla="*/ 0 w 3003"/>
                <a:gd name="T10" fmla="*/ 0 h 1869"/>
                <a:gd name="T11" fmla="*/ 3003 w 3003"/>
                <a:gd name="T12" fmla="*/ 1869 h 1869"/>
              </a:gdLst>
              <a:ahLst/>
              <a:cxnLst>
                <a:cxn ang="T6">
                  <a:pos x="T0" y="T1"/>
                </a:cxn>
                <a:cxn ang="T7">
                  <a:pos x="T2" y="T3"/>
                </a:cxn>
                <a:cxn ang="T8">
                  <a:pos x="T4" y="T5"/>
                </a:cxn>
              </a:cxnLst>
              <a:rect l="T9" t="T10" r="T11" b="T12"/>
              <a:pathLst>
                <a:path w="3003" h="1869" extrusionOk="0">
                  <a:moveTo>
                    <a:pt x="3003" y="0"/>
                  </a:moveTo>
                  <a:lnTo>
                    <a:pt x="1" y="1868"/>
                  </a:lnTo>
                  <a:cubicBezTo>
                    <a:pt x="1" y="1868"/>
                    <a:pt x="2135" y="1101"/>
                    <a:pt x="300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84" name="Google Shape;2162;p37">
              <a:extLst>
                <a:ext uri="{FF2B5EF4-FFF2-40B4-BE49-F238E27FC236}">
                  <a16:creationId xmlns:a16="http://schemas.microsoft.com/office/drawing/2014/main" id="{B0990943-4D5D-45CB-A0F3-B883F5D1D74D}"/>
                </a:ext>
              </a:extLst>
            </p:cNvPr>
            <p:cNvSpPr>
              <a:spLocks/>
            </p:cNvSpPr>
            <p:nvPr/>
          </p:nvSpPr>
          <p:spPr bwMode="auto">
            <a:xfrm>
              <a:off x="5227728" y="2076261"/>
              <a:ext cx="172879" cy="223880"/>
            </a:xfrm>
            <a:custGeom>
              <a:avLst/>
              <a:gdLst>
                <a:gd name="T0" fmla="*/ 3505 w 7885"/>
                <a:gd name="T1" fmla="*/ 1 h 9753"/>
                <a:gd name="T2" fmla="*/ 145 w 7885"/>
                <a:gd name="T3" fmla="*/ 2314 h 9753"/>
                <a:gd name="T4" fmla="*/ 2280 w 7885"/>
                <a:gd name="T5" fmla="*/ 3115 h 9753"/>
                <a:gd name="T6" fmla="*/ 5016 w 7885"/>
                <a:gd name="T7" fmla="*/ 9753 h 9753"/>
                <a:gd name="T8" fmla="*/ 7884 w 7885"/>
                <a:gd name="T9" fmla="*/ 8052 h 9753"/>
                <a:gd name="T10" fmla="*/ 3581 w 7885"/>
                <a:gd name="T11" fmla="*/ 2014 h 9753"/>
                <a:gd name="T12" fmla="*/ 3815 w 7885"/>
                <a:gd name="T13" fmla="*/ 146 h 9753"/>
                <a:gd name="T14" fmla="*/ 3505 w 7885"/>
                <a:gd name="T15" fmla="*/ 1 h 9753"/>
                <a:gd name="T16" fmla="*/ 0 60000 65536"/>
                <a:gd name="T17" fmla="*/ 0 60000 65536"/>
                <a:gd name="T18" fmla="*/ 0 60000 65536"/>
                <a:gd name="T19" fmla="*/ 0 60000 65536"/>
                <a:gd name="T20" fmla="*/ 0 60000 65536"/>
                <a:gd name="T21" fmla="*/ 0 60000 65536"/>
                <a:gd name="T22" fmla="*/ 0 60000 65536"/>
                <a:gd name="T23" fmla="*/ 0 60000 65536"/>
                <a:gd name="T24" fmla="*/ 0 w 7885"/>
                <a:gd name="T25" fmla="*/ 0 h 9753"/>
                <a:gd name="T26" fmla="*/ 7885 w 7885"/>
                <a:gd name="T27" fmla="*/ 9753 h 9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85" h="9753" extrusionOk="0">
                  <a:moveTo>
                    <a:pt x="3505" y="1"/>
                  </a:moveTo>
                  <a:cubicBezTo>
                    <a:pt x="2548" y="1"/>
                    <a:pt x="1" y="1938"/>
                    <a:pt x="145" y="2314"/>
                  </a:cubicBezTo>
                  <a:cubicBezTo>
                    <a:pt x="279" y="2748"/>
                    <a:pt x="2180" y="2815"/>
                    <a:pt x="2280" y="3115"/>
                  </a:cubicBezTo>
                  <a:cubicBezTo>
                    <a:pt x="2414" y="3415"/>
                    <a:pt x="5016" y="9753"/>
                    <a:pt x="5016" y="9753"/>
                  </a:cubicBezTo>
                  <a:lnTo>
                    <a:pt x="7884" y="8052"/>
                  </a:lnTo>
                  <a:cubicBezTo>
                    <a:pt x="7884" y="8052"/>
                    <a:pt x="3781" y="2414"/>
                    <a:pt x="3581" y="2014"/>
                  </a:cubicBezTo>
                  <a:cubicBezTo>
                    <a:pt x="3481" y="1781"/>
                    <a:pt x="4082" y="613"/>
                    <a:pt x="3815" y="146"/>
                  </a:cubicBezTo>
                  <a:cubicBezTo>
                    <a:pt x="3758" y="45"/>
                    <a:pt x="3649" y="1"/>
                    <a:pt x="35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85" name="Google Shape;2163;p37">
              <a:extLst>
                <a:ext uri="{FF2B5EF4-FFF2-40B4-BE49-F238E27FC236}">
                  <a16:creationId xmlns:a16="http://schemas.microsoft.com/office/drawing/2014/main" id="{ECC225E9-D162-4394-A917-10B48E18B9ED}"/>
                </a:ext>
              </a:extLst>
            </p:cNvPr>
            <p:cNvSpPr>
              <a:spLocks/>
            </p:cNvSpPr>
            <p:nvPr/>
          </p:nvSpPr>
          <p:spPr bwMode="auto">
            <a:xfrm>
              <a:off x="5029263" y="2357391"/>
              <a:ext cx="217759" cy="137248"/>
            </a:xfrm>
            <a:custGeom>
              <a:avLst/>
              <a:gdLst>
                <a:gd name="T0" fmla="*/ 1431 w 9932"/>
                <a:gd name="T1" fmla="*/ 1 h 5979"/>
                <a:gd name="T2" fmla="*/ 391 w 9932"/>
                <a:gd name="T3" fmla="*/ 4144 h 5979"/>
                <a:gd name="T4" fmla="*/ 501 w 9932"/>
                <a:gd name="T5" fmla="*/ 4165 h 5979"/>
                <a:gd name="T6" fmla="*/ 2440 w 9932"/>
                <a:gd name="T7" fmla="*/ 3200 h 5979"/>
                <a:gd name="T8" fmla="*/ 2493 w 9932"/>
                <a:gd name="T9" fmla="*/ 3210 h 5979"/>
                <a:gd name="T10" fmla="*/ 9097 w 9932"/>
                <a:gd name="T11" fmla="*/ 5979 h 5979"/>
                <a:gd name="T12" fmla="*/ 9931 w 9932"/>
                <a:gd name="T13" fmla="*/ 2743 h 5979"/>
                <a:gd name="T14" fmla="*/ 2626 w 9932"/>
                <a:gd name="T15" fmla="*/ 1509 h 5979"/>
                <a:gd name="T16" fmla="*/ 1492 w 9932"/>
                <a:gd name="T17" fmla="*/ 8 h 5979"/>
                <a:gd name="T18" fmla="*/ 1431 w 9932"/>
                <a:gd name="T19" fmla="*/ 1 h 59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2"/>
                <a:gd name="T31" fmla="*/ 0 h 5979"/>
                <a:gd name="T32" fmla="*/ 9932 w 9932"/>
                <a:gd name="T33" fmla="*/ 5979 h 59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2" h="5979" extrusionOk="0">
                  <a:moveTo>
                    <a:pt x="1431" y="1"/>
                  </a:moveTo>
                  <a:cubicBezTo>
                    <a:pt x="595" y="1"/>
                    <a:pt x="0" y="3949"/>
                    <a:pt x="391" y="4144"/>
                  </a:cubicBezTo>
                  <a:cubicBezTo>
                    <a:pt x="423" y="4159"/>
                    <a:pt x="460" y="4165"/>
                    <a:pt x="501" y="4165"/>
                  </a:cubicBezTo>
                  <a:cubicBezTo>
                    <a:pt x="992" y="4165"/>
                    <a:pt x="2087" y="3200"/>
                    <a:pt x="2440" y="3200"/>
                  </a:cubicBezTo>
                  <a:cubicBezTo>
                    <a:pt x="2460" y="3200"/>
                    <a:pt x="2478" y="3203"/>
                    <a:pt x="2493" y="3210"/>
                  </a:cubicBezTo>
                  <a:lnTo>
                    <a:pt x="9097" y="5979"/>
                  </a:lnTo>
                  <a:lnTo>
                    <a:pt x="9931" y="2743"/>
                  </a:lnTo>
                  <a:cubicBezTo>
                    <a:pt x="9931" y="2743"/>
                    <a:pt x="3060" y="1642"/>
                    <a:pt x="2626" y="1509"/>
                  </a:cubicBezTo>
                  <a:cubicBezTo>
                    <a:pt x="2393" y="1409"/>
                    <a:pt x="1992" y="141"/>
                    <a:pt x="1492" y="8"/>
                  </a:cubicBezTo>
                  <a:cubicBezTo>
                    <a:pt x="1471" y="3"/>
                    <a:pt x="1451" y="1"/>
                    <a:pt x="1431" y="1"/>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86" name="Google Shape;2164;p37">
              <a:extLst>
                <a:ext uri="{FF2B5EF4-FFF2-40B4-BE49-F238E27FC236}">
                  <a16:creationId xmlns:a16="http://schemas.microsoft.com/office/drawing/2014/main" id="{CFCB17EC-8927-44C1-92CC-1C84F070257A}"/>
                </a:ext>
              </a:extLst>
            </p:cNvPr>
            <p:cNvSpPr>
              <a:spLocks/>
            </p:cNvSpPr>
            <p:nvPr/>
          </p:nvSpPr>
          <p:spPr bwMode="auto">
            <a:xfrm>
              <a:off x="5038559" y="2364438"/>
              <a:ext cx="21223" cy="78896"/>
            </a:xfrm>
            <a:custGeom>
              <a:avLst/>
              <a:gdLst>
                <a:gd name="T0" fmla="*/ 801 w 968"/>
                <a:gd name="T1" fmla="*/ 1 h 3437"/>
                <a:gd name="T2" fmla="*/ 0 w 968"/>
                <a:gd name="T3" fmla="*/ 3437 h 3437"/>
                <a:gd name="T4" fmla="*/ 801 w 968"/>
                <a:gd name="T5" fmla="*/ 1 h 3437"/>
                <a:gd name="T6" fmla="*/ 0 60000 65536"/>
                <a:gd name="T7" fmla="*/ 0 60000 65536"/>
                <a:gd name="T8" fmla="*/ 0 60000 65536"/>
                <a:gd name="T9" fmla="*/ 0 w 968"/>
                <a:gd name="T10" fmla="*/ 0 h 3437"/>
                <a:gd name="T11" fmla="*/ 968 w 968"/>
                <a:gd name="T12" fmla="*/ 3437 h 3437"/>
              </a:gdLst>
              <a:ahLst/>
              <a:cxnLst>
                <a:cxn ang="T6">
                  <a:pos x="T0" y="T1"/>
                </a:cxn>
                <a:cxn ang="T7">
                  <a:pos x="T2" y="T3"/>
                </a:cxn>
                <a:cxn ang="T8">
                  <a:pos x="T4" y="T5"/>
                </a:cxn>
              </a:cxnLst>
              <a:rect l="T9" t="T10" r="T11" b="T12"/>
              <a:pathLst>
                <a:path w="968" h="3437" extrusionOk="0">
                  <a:moveTo>
                    <a:pt x="801" y="1"/>
                  </a:moveTo>
                  <a:lnTo>
                    <a:pt x="0" y="3437"/>
                  </a:lnTo>
                  <a:cubicBezTo>
                    <a:pt x="0" y="3437"/>
                    <a:pt x="968" y="1402"/>
                    <a:pt x="80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87" name="Google Shape;2165;p37">
              <a:extLst>
                <a:ext uri="{FF2B5EF4-FFF2-40B4-BE49-F238E27FC236}">
                  <a16:creationId xmlns:a16="http://schemas.microsoft.com/office/drawing/2014/main" id="{DB8730CB-0A40-44D1-8312-A506D5AAEAFF}"/>
                </a:ext>
              </a:extLst>
            </p:cNvPr>
            <p:cNvSpPr>
              <a:spLocks/>
            </p:cNvSpPr>
            <p:nvPr/>
          </p:nvSpPr>
          <p:spPr bwMode="auto">
            <a:xfrm>
              <a:off x="5029263" y="2357391"/>
              <a:ext cx="217759" cy="137248"/>
            </a:xfrm>
            <a:custGeom>
              <a:avLst/>
              <a:gdLst>
                <a:gd name="T0" fmla="*/ 1431 w 9932"/>
                <a:gd name="T1" fmla="*/ 1 h 5979"/>
                <a:gd name="T2" fmla="*/ 391 w 9932"/>
                <a:gd name="T3" fmla="*/ 4144 h 5979"/>
                <a:gd name="T4" fmla="*/ 501 w 9932"/>
                <a:gd name="T5" fmla="*/ 4165 h 5979"/>
                <a:gd name="T6" fmla="*/ 2440 w 9932"/>
                <a:gd name="T7" fmla="*/ 3200 h 5979"/>
                <a:gd name="T8" fmla="*/ 2493 w 9932"/>
                <a:gd name="T9" fmla="*/ 3210 h 5979"/>
                <a:gd name="T10" fmla="*/ 9097 w 9932"/>
                <a:gd name="T11" fmla="*/ 5979 h 5979"/>
                <a:gd name="T12" fmla="*/ 9931 w 9932"/>
                <a:gd name="T13" fmla="*/ 2743 h 5979"/>
                <a:gd name="T14" fmla="*/ 2626 w 9932"/>
                <a:gd name="T15" fmla="*/ 1509 h 5979"/>
                <a:gd name="T16" fmla="*/ 1492 w 9932"/>
                <a:gd name="T17" fmla="*/ 8 h 5979"/>
                <a:gd name="T18" fmla="*/ 1431 w 9932"/>
                <a:gd name="T19" fmla="*/ 1 h 59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2"/>
                <a:gd name="T31" fmla="*/ 0 h 5979"/>
                <a:gd name="T32" fmla="*/ 9932 w 9932"/>
                <a:gd name="T33" fmla="*/ 5979 h 59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2" h="5979" extrusionOk="0">
                  <a:moveTo>
                    <a:pt x="1431" y="1"/>
                  </a:moveTo>
                  <a:cubicBezTo>
                    <a:pt x="595" y="1"/>
                    <a:pt x="0" y="3949"/>
                    <a:pt x="391" y="4144"/>
                  </a:cubicBezTo>
                  <a:cubicBezTo>
                    <a:pt x="423" y="4159"/>
                    <a:pt x="460" y="4165"/>
                    <a:pt x="501" y="4165"/>
                  </a:cubicBezTo>
                  <a:cubicBezTo>
                    <a:pt x="992" y="4165"/>
                    <a:pt x="2087" y="3200"/>
                    <a:pt x="2440" y="3200"/>
                  </a:cubicBezTo>
                  <a:cubicBezTo>
                    <a:pt x="2460" y="3200"/>
                    <a:pt x="2478" y="3203"/>
                    <a:pt x="2493" y="3210"/>
                  </a:cubicBezTo>
                  <a:lnTo>
                    <a:pt x="9097" y="5979"/>
                  </a:lnTo>
                  <a:lnTo>
                    <a:pt x="9931" y="2743"/>
                  </a:lnTo>
                  <a:cubicBezTo>
                    <a:pt x="9931" y="2743"/>
                    <a:pt x="3060" y="1642"/>
                    <a:pt x="2626" y="1509"/>
                  </a:cubicBezTo>
                  <a:cubicBezTo>
                    <a:pt x="2393" y="1409"/>
                    <a:pt x="1992" y="141"/>
                    <a:pt x="1492" y="8"/>
                  </a:cubicBezTo>
                  <a:cubicBezTo>
                    <a:pt x="1471" y="3"/>
                    <a:pt x="1451" y="1"/>
                    <a:pt x="14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88" name="Google Shape;2166;p37">
              <a:extLst>
                <a:ext uri="{FF2B5EF4-FFF2-40B4-BE49-F238E27FC236}">
                  <a16:creationId xmlns:a16="http://schemas.microsoft.com/office/drawing/2014/main" id="{9192F7EE-A925-41AE-9043-6BED75E5EB40}"/>
                </a:ext>
              </a:extLst>
            </p:cNvPr>
            <p:cNvSpPr>
              <a:spLocks/>
            </p:cNvSpPr>
            <p:nvPr/>
          </p:nvSpPr>
          <p:spPr bwMode="auto">
            <a:xfrm>
              <a:off x="5056428" y="2646991"/>
              <a:ext cx="226419" cy="177764"/>
            </a:xfrm>
            <a:custGeom>
              <a:avLst/>
              <a:gdLst>
                <a:gd name="T0" fmla="*/ 8659 w 10327"/>
                <a:gd name="T1" fmla="*/ 1 h 7744"/>
                <a:gd name="T2" fmla="*/ 2621 w 10327"/>
                <a:gd name="T3" fmla="*/ 4270 h 7744"/>
                <a:gd name="T4" fmla="*/ 2549 w 10327"/>
                <a:gd name="T5" fmla="*/ 4282 h 7744"/>
                <a:gd name="T6" fmla="*/ 1061 w 10327"/>
                <a:gd name="T7" fmla="*/ 3968 h 7744"/>
                <a:gd name="T8" fmla="*/ 753 w 10327"/>
                <a:gd name="T9" fmla="*/ 4037 h 7744"/>
                <a:gd name="T10" fmla="*/ 2861 w 10327"/>
                <a:gd name="T11" fmla="*/ 7743 h 7744"/>
                <a:gd name="T12" fmla="*/ 2888 w 10327"/>
                <a:gd name="T13" fmla="*/ 7740 h 7744"/>
                <a:gd name="T14" fmla="*/ 3689 w 10327"/>
                <a:gd name="T15" fmla="*/ 5571 h 7744"/>
                <a:gd name="T16" fmla="*/ 10327 w 10327"/>
                <a:gd name="T17" fmla="*/ 2869 h 7744"/>
                <a:gd name="T18" fmla="*/ 8659 w 10327"/>
                <a:gd name="T19" fmla="*/ 1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8659" y="1"/>
                  </a:moveTo>
                  <a:cubicBezTo>
                    <a:pt x="8659" y="1"/>
                    <a:pt x="2988" y="4104"/>
                    <a:pt x="2621" y="4270"/>
                  </a:cubicBezTo>
                  <a:cubicBezTo>
                    <a:pt x="2603" y="4278"/>
                    <a:pt x="2579" y="4282"/>
                    <a:pt x="2549" y="4282"/>
                  </a:cubicBezTo>
                  <a:cubicBezTo>
                    <a:pt x="2274" y="4282"/>
                    <a:pt x="1546" y="3968"/>
                    <a:pt x="1061" y="3968"/>
                  </a:cubicBezTo>
                  <a:cubicBezTo>
                    <a:pt x="940" y="3968"/>
                    <a:pt x="833" y="3988"/>
                    <a:pt x="753" y="4037"/>
                  </a:cubicBezTo>
                  <a:cubicBezTo>
                    <a:pt x="1" y="4495"/>
                    <a:pt x="2360" y="7743"/>
                    <a:pt x="2861" y="7743"/>
                  </a:cubicBezTo>
                  <a:cubicBezTo>
                    <a:pt x="2871" y="7743"/>
                    <a:pt x="2880" y="7742"/>
                    <a:pt x="2888" y="7740"/>
                  </a:cubicBezTo>
                  <a:cubicBezTo>
                    <a:pt x="3355" y="7573"/>
                    <a:pt x="3388" y="5705"/>
                    <a:pt x="3689" y="5571"/>
                  </a:cubicBezTo>
                  <a:lnTo>
                    <a:pt x="10327" y="2869"/>
                  </a:lnTo>
                  <a:lnTo>
                    <a:pt x="8659" y="1"/>
                  </a:ln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89" name="Google Shape;2167;p37">
              <a:extLst>
                <a:ext uri="{FF2B5EF4-FFF2-40B4-BE49-F238E27FC236}">
                  <a16:creationId xmlns:a16="http://schemas.microsoft.com/office/drawing/2014/main" id="{BE16886E-D103-41D7-B776-2CD6608B04A0}"/>
                </a:ext>
              </a:extLst>
            </p:cNvPr>
            <p:cNvSpPr>
              <a:spLocks/>
            </p:cNvSpPr>
            <p:nvPr/>
          </p:nvSpPr>
          <p:spPr bwMode="auto">
            <a:xfrm>
              <a:off x="5073661" y="2748062"/>
              <a:ext cx="40978" cy="68957"/>
            </a:xfrm>
            <a:custGeom>
              <a:avLst/>
              <a:gdLst>
                <a:gd name="T0" fmla="*/ 1 w 1869"/>
                <a:gd name="T1" fmla="*/ 1 h 3004"/>
                <a:gd name="T2" fmla="*/ 1869 w 1869"/>
                <a:gd name="T3" fmla="*/ 3003 h 3004"/>
                <a:gd name="T4" fmla="*/ 1 w 1869"/>
                <a:gd name="T5" fmla="*/ 1 h 3004"/>
                <a:gd name="T6" fmla="*/ 0 60000 65536"/>
                <a:gd name="T7" fmla="*/ 0 60000 65536"/>
                <a:gd name="T8" fmla="*/ 0 60000 65536"/>
                <a:gd name="T9" fmla="*/ 0 w 1869"/>
                <a:gd name="T10" fmla="*/ 0 h 3004"/>
                <a:gd name="T11" fmla="*/ 1869 w 1869"/>
                <a:gd name="T12" fmla="*/ 3004 h 3004"/>
              </a:gdLst>
              <a:ahLst/>
              <a:cxnLst>
                <a:cxn ang="T6">
                  <a:pos x="T0" y="T1"/>
                </a:cxn>
                <a:cxn ang="T7">
                  <a:pos x="T2" y="T3"/>
                </a:cxn>
                <a:cxn ang="T8">
                  <a:pos x="T4" y="T5"/>
                </a:cxn>
              </a:cxnLst>
              <a:rect l="T9" t="T10" r="T11" b="T12"/>
              <a:pathLst>
                <a:path w="1869" h="3004" extrusionOk="0">
                  <a:moveTo>
                    <a:pt x="1" y="1"/>
                  </a:moveTo>
                  <a:lnTo>
                    <a:pt x="1869" y="3003"/>
                  </a:lnTo>
                  <a:cubicBezTo>
                    <a:pt x="1869" y="3003"/>
                    <a:pt x="1101" y="902"/>
                    <a:pt x="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90" name="Google Shape;2168;p37">
              <a:extLst>
                <a:ext uri="{FF2B5EF4-FFF2-40B4-BE49-F238E27FC236}">
                  <a16:creationId xmlns:a16="http://schemas.microsoft.com/office/drawing/2014/main" id="{28EB1528-2F1E-4A0D-9BB8-E982C5FE6155}"/>
                </a:ext>
              </a:extLst>
            </p:cNvPr>
            <p:cNvSpPr>
              <a:spLocks/>
            </p:cNvSpPr>
            <p:nvPr/>
          </p:nvSpPr>
          <p:spPr bwMode="auto">
            <a:xfrm>
              <a:off x="5056428" y="2646991"/>
              <a:ext cx="226419" cy="177764"/>
            </a:xfrm>
            <a:custGeom>
              <a:avLst/>
              <a:gdLst>
                <a:gd name="T0" fmla="*/ 8659 w 10327"/>
                <a:gd name="T1" fmla="*/ 1 h 7744"/>
                <a:gd name="T2" fmla="*/ 2621 w 10327"/>
                <a:gd name="T3" fmla="*/ 4270 h 7744"/>
                <a:gd name="T4" fmla="*/ 2549 w 10327"/>
                <a:gd name="T5" fmla="*/ 4282 h 7744"/>
                <a:gd name="T6" fmla="*/ 1061 w 10327"/>
                <a:gd name="T7" fmla="*/ 3968 h 7744"/>
                <a:gd name="T8" fmla="*/ 753 w 10327"/>
                <a:gd name="T9" fmla="*/ 4037 h 7744"/>
                <a:gd name="T10" fmla="*/ 2861 w 10327"/>
                <a:gd name="T11" fmla="*/ 7743 h 7744"/>
                <a:gd name="T12" fmla="*/ 2888 w 10327"/>
                <a:gd name="T13" fmla="*/ 7740 h 7744"/>
                <a:gd name="T14" fmla="*/ 3689 w 10327"/>
                <a:gd name="T15" fmla="*/ 5571 h 7744"/>
                <a:gd name="T16" fmla="*/ 10327 w 10327"/>
                <a:gd name="T17" fmla="*/ 2869 h 7744"/>
                <a:gd name="T18" fmla="*/ 8659 w 10327"/>
                <a:gd name="T19" fmla="*/ 1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8659" y="1"/>
                  </a:moveTo>
                  <a:cubicBezTo>
                    <a:pt x="8659" y="1"/>
                    <a:pt x="2988" y="4104"/>
                    <a:pt x="2621" y="4270"/>
                  </a:cubicBezTo>
                  <a:cubicBezTo>
                    <a:pt x="2603" y="4278"/>
                    <a:pt x="2579" y="4282"/>
                    <a:pt x="2549" y="4282"/>
                  </a:cubicBezTo>
                  <a:cubicBezTo>
                    <a:pt x="2274" y="4282"/>
                    <a:pt x="1546" y="3968"/>
                    <a:pt x="1061" y="3968"/>
                  </a:cubicBezTo>
                  <a:cubicBezTo>
                    <a:pt x="940" y="3968"/>
                    <a:pt x="833" y="3988"/>
                    <a:pt x="753" y="4037"/>
                  </a:cubicBezTo>
                  <a:cubicBezTo>
                    <a:pt x="1" y="4495"/>
                    <a:pt x="2360" y="7743"/>
                    <a:pt x="2861" y="7743"/>
                  </a:cubicBezTo>
                  <a:cubicBezTo>
                    <a:pt x="2871" y="7743"/>
                    <a:pt x="2880" y="7742"/>
                    <a:pt x="2888" y="7740"/>
                  </a:cubicBezTo>
                  <a:cubicBezTo>
                    <a:pt x="3355" y="7573"/>
                    <a:pt x="3388" y="5705"/>
                    <a:pt x="3689" y="5571"/>
                  </a:cubicBezTo>
                  <a:lnTo>
                    <a:pt x="10327" y="2869"/>
                  </a:lnTo>
                  <a:lnTo>
                    <a:pt x="865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91" name="Google Shape;2169;p37">
              <a:extLst>
                <a:ext uri="{FF2B5EF4-FFF2-40B4-BE49-F238E27FC236}">
                  <a16:creationId xmlns:a16="http://schemas.microsoft.com/office/drawing/2014/main" id="{C350296F-B9DA-4279-BA2B-31319783C8F2}"/>
                </a:ext>
              </a:extLst>
            </p:cNvPr>
            <p:cNvSpPr>
              <a:spLocks/>
            </p:cNvSpPr>
            <p:nvPr/>
          </p:nvSpPr>
          <p:spPr bwMode="auto">
            <a:xfrm>
              <a:off x="5334415" y="2807033"/>
              <a:ext cx="134203" cy="222136"/>
            </a:xfrm>
            <a:custGeom>
              <a:avLst/>
              <a:gdLst>
                <a:gd name="T0" fmla="*/ 2918 w 6121"/>
                <a:gd name="T1" fmla="*/ 0 h 9677"/>
                <a:gd name="T2" fmla="*/ 1651 w 6121"/>
                <a:gd name="T3" fmla="*/ 7306 h 9677"/>
                <a:gd name="T4" fmla="*/ 183 w 6121"/>
                <a:gd name="T5" fmla="*/ 8473 h 9677"/>
                <a:gd name="T6" fmla="*/ 3714 w 6121"/>
                <a:gd name="T7" fmla="*/ 9677 h 9677"/>
                <a:gd name="T8" fmla="*/ 4319 w 6121"/>
                <a:gd name="T9" fmla="*/ 9541 h 9677"/>
                <a:gd name="T10" fmla="*/ 3352 w 6121"/>
                <a:gd name="T11" fmla="*/ 7472 h 9677"/>
                <a:gd name="T12" fmla="*/ 6120 w 6121"/>
                <a:gd name="T13" fmla="*/ 834 h 9677"/>
                <a:gd name="T14" fmla="*/ 2918 w 6121"/>
                <a:gd name="T15" fmla="*/ 0 h 9677"/>
                <a:gd name="T16" fmla="*/ 0 60000 65536"/>
                <a:gd name="T17" fmla="*/ 0 60000 65536"/>
                <a:gd name="T18" fmla="*/ 0 60000 65536"/>
                <a:gd name="T19" fmla="*/ 0 60000 65536"/>
                <a:gd name="T20" fmla="*/ 0 60000 65536"/>
                <a:gd name="T21" fmla="*/ 0 60000 65536"/>
                <a:gd name="T22" fmla="*/ 0 60000 65536"/>
                <a:gd name="T23" fmla="*/ 0 60000 65536"/>
                <a:gd name="T24" fmla="*/ 0 w 6121"/>
                <a:gd name="T25" fmla="*/ 0 h 9677"/>
                <a:gd name="T26" fmla="*/ 6121 w 6121"/>
                <a:gd name="T27" fmla="*/ 9677 h 96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21" h="9677" extrusionOk="0">
                  <a:moveTo>
                    <a:pt x="2918" y="0"/>
                  </a:moveTo>
                  <a:cubicBezTo>
                    <a:pt x="2918" y="0"/>
                    <a:pt x="1817" y="6872"/>
                    <a:pt x="1651" y="7306"/>
                  </a:cubicBezTo>
                  <a:cubicBezTo>
                    <a:pt x="1584" y="7539"/>
                    <a:pt x="316" y="7939"/>
                    <a:pt x="183" y="8473"/>
                  </a:cubicBezTo>
                  <a:cubicBezTo>
                    <a:pt x="0" y="9126"/>
                    <a:pt x="2517" y="9677"/>
                    <a:pt x="3714" y="9677"/>
                  </a:cubicBezTo>
                  <a:cubicBezTo>
                    <a:pt x="4046" y="9677"/>
                    <a:pt x="4276" y="9635"/>
                    <a:pt x="4319" y="9541"/>
                  </a:cubicBezTo>
                  <a:cubicBezTo>
                    <a:pt x="4519" y="9140"/>
                    <a:pt x="3218" y="7739"/>
                    <a:pt x="3352" y="7472"/>
                  </a:cubicBezTo>
                  <a:lnTo>
                    <a:pt x="6120" y="834"/>
                  </a:lnTo>
                  <a:lnTo>
                    <a:pt x="2918" y="0"/>
                  </a:ln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92" name="Google Shape;2170;p37">
              <a:extLst>
                <a:ext uri="{FF2B5EF4-FFF2-40B4-BE49-F238E27FC236}">
                  <a16:creationId xmlns:a16="http://schemas.microsoft.com/office/drawing/2014/main" id="{D31DB3E2-26A9-4D9D-8D9F-AD6A3D33C979}"/>
                </a:ext>
              </a:extLst>
            </p:cNvPr>
            <p:cNvSpPr>
              <a:spLocks/>
            </p:cNvSpPr>
            <p:nvPr/>
          </p:nvSpPr>
          <p:spPr bwMode="auto">
            <a:xfrm>
              <a:off x="5344259" y="3006443"/>
              <a:ext cx="76080" cy="18846"/>
            </a:xfrm>
            <a:custGeom>
              <a:avLst/>
              <a:gdLst>
                <a:gd name="T0" fmla="*/ 352 w 3470"/>
                <a:gd name="T1" fmla="*/ 0 h 821"/>
                <a:gd name="T2" fmla="*/ 1 w 3470"/>
                <a:gd name="T3" fmla="*/ 20 h 821"/>
                <a:gd name="T4" fmla="*/ 3470 w 3470"/>
                <a:gd name="T5" fmla="*/ 820 h 821"/>
                <a:gd name="T6" fmla="*/ 352 w 3470"/>
                <a:gd name="T7" fmla="*/ 0 h 821"/>
                <a:gd name="T8" fmla="*/ 0 60000 65536"/>
                <a:gd name="T9" fmla="*/ 0 60000 65536"/>
                <a:gd name="T10" fmla="*/ 0 60000 65536"/>
                <a:gd name="T11" fmla="*/ 0 60000 65536"/>
                <a:gd name="T12" fmla="*/ 0 w 3470"/>
                <a:gd name="T13" fmla="*/ 0 h 821"/>
                <a:gd name="T14" fmla="*/ 3470 w 3470"/>
                <a:gd name="T15" fmla="*/ 821 h 821"/>
              </a:gdLst>
              <a:ahLst/>
              <a:cxnLst>
                <a:cxn ang="T8">
                  <a:pos x="T0" y="T1"/>
                </a:cxn>
                <a:cxn ang="T9">
                  <a:pos x="T2" y="T3"/>
                </a:cxn>
                <a:cxn ang="T10">
                  <a:pos x="T4" y="T5"/>
                </a:cxn>
                <a:cxn ang="T11">
                  <a:pos x="T6" y="T7"/>
                </a:cxn>
              </a:cxnLst>
              <a:rect l="T12" t="T13" r="T14" b="T15"/>
              <a:pathLst>
                <a:path w="3470" h="821" extrusionOk="0">
                  <a:moveTo>
                    <a:pt x="352" y="0"/>
                  </a:moveTo>
                  <a:cubicBezTo>
                    <a:pt x="232" y="0"/>
                    <a:pt x="115" y="6"/>
                    <a:pt x="1" y="20"/>
                  </a:cubicBezTo>
                  <a:lnTo>
                    <a:pt x="3470" y="820"/>
                  </a:lnTo>
                  <a:cubicBezTo>
                    <a:pt x="3470" y="820"/>
                    <a:pt x="1745" y="0"/>
                    <a:pt x="352"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93" name="Google Shape;2171;p37">
              <a:extLst>
                <a:ext uri="{FF2B5EF4-FFF2-40B4-BE49-F238E27FC236}">
                  <a16:creationId xmlns:a16="http://schemas.microsoft.com/office/drawing/2014/main" id="{2F5A5895-D5DF-412B-B2E6-0ECE9E556380}"/>
                </a:ext>
              </a:extLst>
            </p:cNvPr>
            <p:cNvSpPr>
              <a:spLocks/>
            </p:cNvSpPr>
            <p:nvPr/>
          </p:nvSpPr>
          <p:spPr bwMode="auto">
            <a:xfrm>
              <a:off x="5334415" y="2807033"/>
              <a:ext cx="134203" cy="222136"/>
            </a:xfrm>
            <a:custGeom>
              <a:avLst/>
              <a:gdLst>
                <a:gd name="T0" fmla="*/ 2918 w 6121"/>
                <a:gd name="T1" fmla="*/ 0 h 9677"/>
                <a:gd name="T2" fmla="*/ 1651 w 6121"/>
                <a:gd name="T3" fmla="*/ 7306 h 9677"/>
                <a:gd name="T4" fmla="*/ 183 w 6121"/>
                <a:gd name="T5" fmla="*/ 8473 h 9677"/>
                <a:gd name="T6" fmla="*/ 3714 w 6121"/>
                <a:gd name="T7" fmla="*/ 9677 h 9677"/>
                <a:gd name="T8" fmla="*/ 4319 w 6121"/>
                <a:gd name="T9" fmla="*/ 9541 h 9677"/>
                <a:gd name="T10" fmla="*/ 3352 w 6121"/>
                <a:gd name="T11" fmla="*/ 7472 h 9677"/>
                <a:gd name="T12" fmla="*/ 6120 w 6121"/>
                <a:gd name="T13" fmla="*/ 834 h 9677"/>
                <a:gd name="T14" fmla="*/ 2918 w 6121"/>
                <a:gd name="T15" fmla="*/ 0 h 9677"/>
                <a:gd name="T16" fmla="*/ 0 60000 65536"/>
                <a:gd name="T17" fmla="*/ 0 60000 65536"/>
                <a:gd name="T18" fmla="*/ 0 60000 65536"/>
                <a:gd name="T19" fmla="*/ 0 60000 65536"/>
                <a:gd name="T20" fmla="*/ 0 60000 65536"/>
                <a:gd name="T21" fmla="*/ 0 60000 65536"/>
                <a:gd name="T22" fmla="*/ 0 60000 65536"/>
                <a:gd name="T23" fmla="*/ 0 60000 65536"/>
                <a:gd name="T24" fmla="*/ 0 w 6121"/>
                <a:gd name="T25" fmla="*/ 0 h 9677"/>
                <a:gd name="T26" fmla="*/ 6121 w 6121"/>
                <a:gd name="T27" fmla="*/ 9677 h 96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21" h="9677" extrusionOk="0">
                  <a:moveTo>
                    <a:pt x="2918" y="0"/>
                  </a:moveTo>
                  <a:cubicBezTo>
                    <a:pt x="2918" y="0"/>
                    <a:pt x="1817" y="6872"/>
                    <a:pt x="1651" y="7306"/>
                  </a:cubicBezTo>
                  <a:cubicBezTo>
                    <a:pt x="1584" y="7539"/>
                    <a:pt x="316" y="7939"/>
                    <a:pt x="183" y="8473"/>
                  </a:cubicBezTo>
                  <a:cubicBezTo>
                    <a:pt x="0" y="9126"/>
                    <a:pt x="2517" y="9677"/>
                    <a:pt x="3714" y="9677"/>
                  </a:cubicBezTo>
                  <a:cubicBezTo>
                    <a:pt x="4046" y="9677"/>
                    <a:pt x="4276" y="9635"/>
                    <a:pt x="4319" y="9541"/>
                  </a:cubicBezTo>
                  <a:cubicBezTo>
                    <a:pt x="4519" y="9140"/>
                    <a:pt x="3218" y="7739"/>
                    <a:pt x="3352" y="7472"/>
                  </a:cubicBezTo>
                  <a:lnTo>
                    <a:pt x="6120" y="834"/>
                  </a:lnTo>
                  <a:lnTo>
                    <a:pt x="291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94" name="Google Shape;2172;p37">
              <a:extLst>
                <a:ext uri="{FF2B5EF4-FFF2-40B4-BE49-F238E27FC236}">
                  <a16:creationId xmlns:a16="http://schemas.microsoft.com/office/drawing/2014/main" id="{932AC4BA-3A3A-4980-A9C2-2E6E4BD77C7A}"/>
                </a:ext>
              </a:extLst>
            </p:cNvPr>
            <p:cNvSpPr>
              <a:spLocks/>
            </p:cNvSpPr>
            <p:nvPr/>
          </p:nvSpPr>
          <p:spPr bwMode="auto">
            <a:xfrm>
              <a:off x="5614134" y="2769502"/>
              <a:ext cx="172243" cy="223169"/>
            </a:xfrm>
            <a:custGeom>
              <a:avLst/>
              <a:gdLst>
                <a:gd name="T0" fmla="*/ 2869 w 7856"/>
                <a:gd name="T1" fmla="*/ 1 h 9722"/>
                <a:gd name="T2" fmla="*/ 1 w 7856"/>
                <a:gd name="T3" fmla="*/ 1669 h 9722"/>
                <a:gd name="T4" fmla="*/ 4270 w 7856"/>
                <a:gd name="T5" fmla="*/ 7706 h 9722"/>
                <a:gd name="T6" fmla="*/ 4037 w 7856"/>
                <a:gd name="T7" fmla="*/ 9574 h 9722"/>
                <a:gd name="T8" fmla="*/ 4362 w 7856"/>
                <a:gd name="T9" fmla="*/ 9721 h 9722"/>
                <a:gd name="T10" fmla="*/ 7739 w 7856"/>
                <a:gd name="T11" fmla="*/ 7440 h 9722"/>
                <a:gd name="T12" fmla="*/ 5605 w 7856"/>
                <a:gd name="T13" fmla="*/ 6639 h 9722"/>
                <a:gd name="T14" fmla="*/ 2869 w 7856"/>
                <a:gd name="T15" fmla="*/ 1 h 9722"/>
                <a:gd name="T16" fmla="*/ 0 60000 65536"/>
                <a:gd name="T17" fmla="*/ 0 60000 65536"/>
                <a:gd name="T18" fmla="*/ 0 60000 65536"/>
                <a:gd name="T19" fmla="*/ 0 60000 65536"/>
                <a:gd name="T20" fmla="*/ 0 60000 65536"/>
                <a:gd name="T21" fmla="*/ 0 60000 65536"/>
                <a:gd name="T22" fmla="*/ 0 60000 65536"/>
                <a:gd name="T23" fmla="*/ 0 60000 65536"/>
                <a:gd name="T24" fmla="*/ 0 w 7856"/>
                <a:gd name="T25" fmla="*/ 0 h 9722"/>
                <a:gd name="T26" fmla="*/ 7856 w 7856"/>
                <a:gd name="T27" fmla="*/ 9722 h 97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56" h="9722" extrusionOk="0">
                  <a:moveTo>
                    <a:pt x="2869" y="1"/>
                  </a:moveTo>
                  <a:lnTo>
                    <a:pt x="1" y="1669"/>
                  </a:lnTo>
                  <a:cubicBezTo>
                    <a:pt x="1" y="1669"/>
                    <a:pt x="4103" y="7339"/>
                    <a:pt x="4270" y="7706"/>
                  </a:cubicBezTo>
                  <a:cubicBezTo>
                    <a:pt x="4370" y="7940"/>
                    <a:pt x="3770" y="9141"/>
                    <a:pt x="4037" y="9574"/>
                  </a:cubicBezTo>
                  <a:cubicBezTo>
                    <a:pt x="4099" y="9676"/>
                    <a:pt x="4212" y="9721"/>
                    <a:pt x="4362" y="9721"/>
                  </a:cubicBezTo>
                  <a:cubicBezTo>
                    <a:pt x="5338" y="9721"/>
                    <a:pt x="7855" y="7816"/>
                    <a:pt x="7739" y="7440"/>
                  </a:cubicBezTo>
                  <a:cubicBezTo>
                    <a:pt x="7573" y="7006"/>
                    <a:pt x="5705" y="6939"/>
                    <a:pt x="5605" y="6639"/>
                  </a:cubicBezTo>
                  <a:cubicBezTo>
                    <a:pt x="5471" y="6339"/>
                    <a:pt x="2869" y="1"/>
                    <a:pt x="2869" y="1"/>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95" name="Google Shape;2173;p37">
              <a:extLst>
                <a:ext uri="{FF2B5EF4-FFF2-40B4-BE49-F238E27FC236}">
                  <a16:creationId xmlns:a16="http://schemas.microsoft.com/office/drawing/2014/main" id="{39DFB9D8-A169-4B08-A15F-5F9B87F8B787}"/>
                </a:ext>
              </a:extLst>
            </p:cNvPr>
            <p:cNvSpPr>
              <a:spLocks/>
            </p:cNvSpPr>
            <p:nvPr/>
          </p:nvSpPr>
          <p:spPr bwMode="auto">
            <a:xfrm>
              <a:off x="5711415" y="2945635"/>
              <a:ext cx="65841" cy="43660"/>
            </a:xfrm>
            <a:custGeom>
              <a:avLst/>
              <a:gdLst>
                <a:gd name="T0" fmla="*/ 3002 w 3003"/>
                <a:gd name="T1" fmla="*/ 0 h 1902"/>
                <a:gd name="T2" fmla="*/ 3002 w 3003"/>
                <a:gd name="T3" fmla="*/ 0 h 1902"/>
                <a:gd name="T4" fmla="*/ 0 w 3003"/>
                <a:gd name="T5" fmla="*/ 1901 h 1902"/>
                <a:gd name="T6" fmla="*/ 3002 w 3003"/>
                <a:gd name="T7" fmla="*/ 0 h 1902"/>
                <a:gd name="T8" fmla="*/ 0 60000 65536"/>
                <a:gd name="T9" fmla="*/ 0 60000 65536"/>
                <a:gd name="T10" fmla="*/ 0 60000 65536"/>
                <a:gd name="T11" fmla="*/ 0 60000 65536"/>
                <a:gd name="T12" fmla="*/ 0 w 3003"/>
                <a:gd name="T13" fmla="*/ 0 h 1902"/>
                <a:gd name="T14" fmla="*/ 3003 w 3003"/>
                <a:gd name="T15" fmla="*/ 1902 h 1902"/>
              </a:gdLst>
              <a:ahLst/>
              <a:cxnLst>
                <a:cxn ang="T8">
                  <a:pos x="T0" y="T1"/>
                </a:cxn>
                <a:cxn ang="T9">
                  <a:pos x="T2" y="T3"/>
                </a:cxn>
                <a:cxn ang="T10">
                  <a:pos x="T4" y="T5"/>
                </a:cxn>
                <a:cxn ang="T11">
                  <a:pos x="T6" y="T7"/>
                </a:cxn>
              </a:cxnLst>
              <a:rect l="T12" t="T13" r="T14" b="T15"/>
              <a:pathLst>
                <a:path w="3003" h="1902" extrusionOk="0">
                  <a:moveTo>
                    <a:pt x="3002" y="0"/>
                  </a:moveTo>
                  <a:lnTo>
                    <a:pt x="3002" y="0"/>
                  </a:lnTo>
                  <a:cubicBezTo>
                    <a:pt x="3002" y="0"/>
                    <a:pt x="867" y="767"/>
                    <a:pt x="0" y="1901"/>
                  </a:cubicBezTo>
                  <a:lnTo>
                    <a:pt x="3002"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96" name="Google Shape;2174;p37">
              <a:extLst>
                <a:ext uri="{FF2B5EF4-FFF2-40B4-BE49-F238E27FC236}">
                  <a16:creationId xmlns:a16="http://schemas.microsoft.com/office/drawing/2014/main" id="{4EC84EA0-43A1-4727-9578-AB340871F458}"/>
                </a:ext>
              </a:extLst>
            </p:cNvPr>
            <p:cNvSpPr>
              <a:spLocks/>
            </p:cNvSpPr>
            <p:nvPr/>
          </p:nvSpPr>
          <p:spPr bwMode="auto">
            <a:xfrm>
              <a:off x="5614134" y="2769502"/>
              <a:ext cx="172243" cy="223169"/>
            </a:xfrm>
            <a:custGeom>
              <a:avLst/>
              <a:gdLst>
                <a:gd name="T0" fmla="*/ 2869 w 7856"/>
                <a:gd name="T1" fmla="*/ 1 h 9722"/>
                <a:gd name="T2" fmla="*/ 1 w 7856"/>
                <a:gd name="T3" fmla="*/ 1669 h 9722"/>
                <a:gd name="T4" fmla="*/ 4270 w 7856"/>
                <a:gd name="T5" fmla="*/ 7706 h 9722"/>
                <a:gd name="T6" fmla="*/ 4037 w 7856"/>
                <a:gd name="T7" fmla="*/ 9574 h 9722"/>
                <a:gd name="T8" fmla="*/ 4362 w 7856"/>
                <a:gd name="T9" fmla="*/ 9721 h 9722"/>
                <a:gd name="T10" fmla="*/ 7739 w 7856"/>
                <a:gd name="T11" fmla="*/ 7440 h 9722"/>
                <a:gd name="T12" fmla="*/ 5605 w 7856"/>
                <a:gd name="T13" fmla="*/ 6639 h 9722"/>
                <a:gd name="T14" fmla="*/ 2869 w 7856"/>
                <a:gd name="T15" fmla="*/ 1 h 9722"/>
                <a:gd name="T16" fmla="*/ 0 60000 65536"/>
                <a:gd name="T17" fmla="*/ 0 60000 65536"/>
                <a:gd name="T18" fmla="*/ 0 60000 65536"/>
                <a:gd name="T19" fmla="*/ 0 60000 65536"/>
                <a:gd name="T20" fmla="*/ 0 60000 65536"/>
                <a:gd name="T21" fmla="*/ 0 60000 65536"/>
                <a:gd name="T22" fmla="*/ 0 60000 65536"/>
                <a:gd name="T23" fmla="*/ 0 60000 65536"/>
                <a:gd name="T24" fmla="*/ 0 w 7856"/>
                <a:gd name="T25" fmla="*/ 0 h 9722"/>
                <a:gd name="T26" fmla="*/ 7856 w 7856"/>
                <a:gd name="T27" fmla="*/ 9722 h 97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56" h="9722" extrusionOk="0">
                  <a:moveTo>
                    <a:pt x="2869" y="1"/>
                  </a:moveTo>
                  <a:lnTo>
                    <a:pt x="1" y="1669"/>
                  </a:lnTo>
                  <a:cubicBezTo>
                    <a:pt x="1" y="1669"/>
                    <a:pt x="4103" y="7339"/>
                    <a:pt x="4270" y="7706"/>
                  </a:cubicBezTo>
                  <a:cubicBezTo>
                    <a:pt x="4370" y="7940"/>
                    <a:pt x="3770" y="9141"/>
                    <a:pt x="4037" y="9574"/>
                  </a:cubicBezTo>
                  <a:cubicBezTo>
                    <a:pt x="4099" y="9676"/>
                    <a:pt x="4212" y="9721"/>
                    <a:pt x="4362" y="9721"/>
                  </a:cubicBezTo>
                  <a:cubicBezTo>
                    <a:pt x="5338" y="9721"/>
                    <a:pt x="7855" y="7816"/>
                    <a:pt x="7739" y="7440"/>
                  </a:cubicBezTo>
                  <a:cubicBezTo>
                    <a:pt x="7573" y="7006"/>
                    <a:pt x="5705" y="6939"/>
                    <a:pt x="5605" y="6639"/>
                  </a:cubicBezTo>
                  <a:cubicBezTo>
                    <a:pt x="5471" y="6339"/>
                    <a:pt x="2869" y="1"/>
                    <a:pt x="28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97" name="Google Shape;2175;p37">
              <a:extLst>
                <a:ext uri="{FF2B5EF4-FFF2-40B4-BE49-F238E27FC236}">
                  <a16:creationId xmlns:a16="http://schemas.microsoft.com/office/drawing/2014/main" id="{76AC5EE8-A9D2-4A58-BE07-04B369C3B72D}"/>
                </a:ext>
              </a:extLst>
            </p:cNvPr>
            <p:cNvSpPr>
              <a:spLocks/>
            </p:cNvSpPr>
            <p:nvPr/>
          </p:nvSpPr>
          <p:spPr bwMode="auto">
            <a:xfrm>
              <a:off x="5767719" y="2575027"/>
              <a:ext cx="217737" cy="136536"/>
            </a:xfrm>
            <a:custGeom>
              <a:avLst/>
              <a:gdLst>
                <a:gd name="T0" fmla="*/ 834 w 9931"/>
                <a:gd name="T1" fmla="*/ 0 h 5948"/>
                <a:gd name="T2" fmla="*/ 1 w 9931"/>
                <a:gd name="T3" fmla="*/ 3202 h 5948"/>
                <a:gd name="T4" fmla="*/ 7272 w 9931"/>
                <a:gd name="T5" fmla="*/ 4470 h 5948"/>
                <a:gd name="T6" fmla="*/ 8440 w 9931"/>
                <a:gd name="T7" fmla="*/ 5938 h 5948"/>
                <a:gd name="T8" fmla="*/ 8508 w 9931"/>
                <a:gd name="T9" fmla="*/ 5947 h 5948"/>
                <a:gd name="T10" fmla="*/ 9541 w 9931"/>
                <a:gd name="T11" fmla="*/ 1801 h 5948"/>
                <a:gd name="T12" fmla="*/ 9434 w 9931"/>
                <a:gd name="T13" fmla="*/ 1780 h 5948"/>
                <a:gd name="T14" fmla="*/ 7491 w 9931"/>
                <a:gd name="T15" fmla="*/ 2778 h 5948"/>
                <a:gd name="T16" fmla="*/ 7439 w 9931"/>
                <a:gd name="T17" fmla="*/ 2769 h 5948"/>
                <a:gd name="T18" fmla="*/ 834 w 9931"/>
                <a:gd name="T19" fmla="*/ 0 h 59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1"/>
                <a:gd name="T31" fmla="*/ 0 h 5948"/>
                <a:gd name="T32" fmla="*/ 9931 w 9931"/>
                <a:gd name="T33" fmla="*/ 5948 h 59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1" h="5948" extrusionOk="0">
                  <a:moveTo>
                    <a:pt x="834" y="0"/>
                  </a:moveTo>
                  <a:lnTo>
                    <a:pt x="1" y="3202"/>
                  </a:lnTo>
                  <a:cubicBezTo>
                    <a:pt x="1" y="3202"/>
                    <a:pt x="6872" y="4303"/>
                    <a:pt x="7272" y="4470"/>
                  </a:cubicBezTo>
                  <a:cubicBezTo>
                    <a:pt x="7506" y="4537"/>
                    <a:pt x="7940" y="5804"/>
                    <a:pt x="8440" y="5938"/>
                  </a:cubicBezTo>
                  <a:cubicBezTo>
                    <a:pt x="8463" y="5944"/>
                    <a:pt x="8485" y="5947"/>
                    <a:pt x="8508" y="5947"/>
                  </a:cubicBezTo>
                  <a:cubicBezTo>
                    <a:pt x="9309" y="5947"/>
                    <a:pt x="9930" y="1996"/>
                    <a:pt x="9541" y="1801"/>
                  </a:cubicBezTo>
                  <a:cubicBezTo>
                    <a:pt x="9510" y="1787"/>
                    <a:pt x="9474" y="1780"/>
                    <a:pt x="9434" y="1780"/>
                  </a:cubicBezTo>
                  <a:cubicBezTo>
                    <a:pt x="8944" y="1780"/>
                    <a:pt x="7842" y="2778"/>
                    <a:pt x="7491" y="2778"/>
                  </a:cubicBezTo>
                  <a:cubicBezTo>
                    <a:pt x="7471" y="2778"/>
                    <a:pt x="7454" y="2775"/>
                    <a:pt x="7439" y="2769"/>
                  </a:cubicBezTo>
                  <a:lnTo>
                    <a:pt x="834" y="0"/>
                  </a:ln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98" name="Google Shape;2176;p37">
              <a:extLst>
                <a:ext uri="{FF2B5EF4-FFF2-40B4-BE49-F238E27FC236}">
                  <a16:creationId xmlns:a16="http://schemas.microsoft.com/office/drawing/2014/main" id="{E452BE1A-7DFA-4D0C-930C-480A89E3CFF3}"/>
                </a:ext>
              </a:extLst>
            </p:cNvPr>
            <p:cNvSpPr>
              <a:spLocks/>
            </p:cNvSpPr>
            <p:nvPr/>
          </p:nvSpPr>
          <p:spPr bwMode="auto">
            <a:xfrm>
              <a:off x="5954936" y="2625551"/>
              <a:ext cx="20500" cy="79654"/>
            </a:xfrm>
            <a:custGeom>
              <a:avLst/>
              <a:gdLst>
                <a:gd name="T0" fmla="*/ 935 w 935"/>
                <a:gd name="T1" fmla="*/ 1 h 3470"/>
                <a:gd name="T2" fmla="*/ 935 w 935"/>
                <a:gd name="T3" fmla="*/ 1 h 3470"/>
                <a:gd name="T4" fmla="*/ 168 w 935"/>
                <a:gd name="T5" fmla="*/ 3470 h 3470"/>
                <a:gd name="T6" fmla="*/ 935 w 935"/>
                <a:gd name="T7" fmla="*/ 1 h 3470"/>
                <a:gd name="T8" fmla="*/ 0 60000 65536"/>
                <a:gd name="T9" fmla="*/ 0 60000 65536"/>
                <a:gd name="T10" fmla="*/ 0 60000 65536"/>
                <a:gd name="T11" fmla="*/ 0 60000 65536"/>
                <a:gd name="T12" fmla="*/ 0 w 935"/>
                <a:gd name="T13" fmla="*/ 0 h 3470"/>
                <a:gd name="T14" fmla="*/ 935 w 935"/>
                <a:gd name="T15" fmla="*/ 3470 h 3470"/>
              </a:gdLst>
              <a:ahLst/>
              <a:cxnLst>
                <a:cxn ang="T8">
                  <a:pos x="T0" y="T1"/>
                </a:cxn>
                <a:cxn ang="T9">
                  <a:pos x="T2" y="T3"/>
                </a:cxn>
                <a:cxn ang="T10">
                  <a:pos x="T4" y="T5"/>
                </a:cxn>
                <a:cxn ang="T11">
                  <a:pos x="T6" y="T7"/>
                </a:cxn>
              </a:cxnLst>
              <a:rect l="T12" t="T13" r="T14" b="T15"/>
              <a:pathLst>
                <a:path w="935" h="3470" extrusionOk="0">
                  <a:moveTo>
                    <a:pt x="935" y="1"/>
                  </a:moveTo>
                  <a:lnTo>
                    <a:pt x="935" y="1"/>
                  </a:lnTo>
                  <a:cubicBezTo>
                    <a:pt x="935" y="1"/>
                    <a:pt x="1" y="2069"/>
                    <a:pt x="168" y="3470"/>
                  </a:cubicBezTo>
                  <a:lnTo>
                    <a:pt x="935"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99" name="Google Shape;2177;p37">
              <a:extLst>
                <a:ext uri="{FF2B5EF4-FFF2-40B4-BE49-F238E27FC236}">
                  <a16:creationId xmlns:a16="http://schemas.microsoft.com/office/drawing/2014/main" id="{1C3DD016-85E5-40BA-90FB-DE51F23B0B61}"/>
                </a:ext>
              </a:extLst>
            </p:cNvPr>
            <p:cNvSpPr>
              <a:spLocks/>
            </p:cNvSpPr>
            <p:nvPr/>
          </p:nvSpPr>
          <p:spPr bwMode="auto">
            <a:xfrm>
              <a:off x="5767719" y="2575027"/>
              <a:ext cx="217737" cy="136536"/>
            </a:xfrm>
            <a:custGeom>
              <a:avLst/>
              <a:gdLst>
                <a:gd name="T0" fmla="*/ 834 w 9931"/>
                <a:gd name="T1" fmla="*/ 0 h 5948"/>
                <a:gd name="T2" fmla="*/ 1 w 9931"/>
                <a:gd name="T3" fmla="*/ 3202 h 5948"/>
                <a:gd name="T4" fmla="*/ 7272 w 9931"/>
                <a:gd name="T5" fmla="*/ 4470 h 5948"/>
                <a:gd name="T6" fmla="*/ 8440 w 9931"/>
                <a:gd name="T7" fmla="*/ 5938 h 5948"/>
                <a:gd name="T8" fmla="*/ 8508 w 9931"/>
                <a:gd name="T9" fmla="*/ 5947 h 5948"/>
                <a:gd name="T10" fmla="*/ 9541 w 9931"/>
                <a:gd name="T11" fmla="*/ 1801 h 5948"/>
                <a:gd name="T12" fmla="*/ 9434 w 9931"/>
                <a:gd name="T13" fmla="*/ 1780 h 5948"/>
                <a:gd name="T14" fmla="*/ 7491 w 9931"/>
                <a:gd name="T15" fmla="*/ 2778 h 5948"/>
                <a:gd name="T16" fmla="*/ 7439 w 9931"/>
                <a:gd name="T17" fmla="*/ 2769 h 5948"/>
                <a:gd name="T18" fmla="*/ 834 w 9931"/>
                <a:gd name="T19" fmla="*/ 0 h 59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1"/>
                <a:gd name="T31" fmla="*/ 0 h 5948"/>
                <a:gd name="T32" fmla="*/ 9931 w 9931"/>
                <a:gd name="T33" fmla="*/ 5948 h 59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1" h="5948" extrusionOk="0">
                  <a:moveTo>
                    <a:pt x="834" y="0"/>
                  </a:moveTo>
                  <a:lnTo>
                    <a:pt x="1" y="3202"/>
                  </a:lnTo>
                  <a:cubicBezTo>
                    <a:pt x="1" y="3202"/>
                    <a:pt x="6872" y="4303"/>
                    <a:pt x="7272" y="4470"/>
                  </a:cubicBezTo>
                  <a:cubicBezTo>
                    <a:pt x="7506" y="4537"/>
                    <a:pt x="7940" y="5804"/>
                    <a:pt x="8440" y="5938"/>
                  </a:cubicBezTo>
                  <a:cubicBezTo>
                    <a:pt x="8463" y="5944"/>
                    <a:pt x="8485" y="5947"/>
                    <a:pt x="8508" y="5947"/>
                  </a:cubicBezTo>
                  <a:cubicBezTo>
                    <a:pt x="9309" y="5947"/>
                    <a:pt x="9930" y="1996"/>
                    <a:pt x="9541" y="1801"/>
                  </a:cubicBezTo>
                  <a:cubicBezTo>
                    <a:pt x="9510" y="1787"/>
                    <a:pt x="9474" y="1780"/>
                    <a:pt x="9434" y="1780"/>
                  </a:cubicBezTo>
                  <a:cubicBezTo>
                    <a:pt x="8944" y="1780"/>
                    <a:pt x="7842" y="2778"/>
                    <a:pt x="7491" y="2778"/>
                  </a:cubicBezTo>
                  <a:cubicBezTo>
                    <a:pt x="7471" y="2778"/>
                    <a:pt x="7454" y="2775"/>
                    <a:pt x="7439" y="2769"/>
                  </a:cubicBezTo>
                  <a:lnTo>
                    <a:pt x="83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00" name="Google Shape;2178;p37">
              <a:extLst>
                <a:ext uri="{FF2B5EF4-FFF2-40B4-BE49-F238E27FC236}">
                  <a16:creationId xmlns:a16="http://schemas.microsoft.com/office/drawing/2014/main" id="{B16D8756-BA7A-40BA-9EEF-241779E1CB67}"/>
                </a:ext>
              </a:extLst>
            </p:cNvPr>
            <p:cNvSpPr>
              <a:spLocks/>
            </p:cNvSpPr>
            <p:nvPr/>
          </p:nvSpPr>
          <p:spPr bwMode="auto">
            <a:xfrm>
              <a:off x="5731893" y="2244911"/>
              <a:ext cx="226419" cy="177764"/>
            </a:xfrm>
            <a:custGeom>
              <a:avLst/>
              <a:gdLst>
                <a:gd name="T0" fmla="*/ 7433 w 10327"/>
                <a:gd name="T1" fmla="*/ 0 h 7744"/>
                <a:gd name="T2" fmla="*/ 7405 w 10327"/>
                <a:gd name="T3" fmla="*/ 4 h 7744"/>
                <a:gd name="T4" fmla="*/ 6605 w 10327"/>
                <a:gd name="T5" fmla="*/ 2172 h 7744"/>
                <a:gd name="T6" fmla="*/ 0 w 10327"/>
                <a:gd name="T7" fmla="*/ 4874 h 7744"/>
                <a:gd name="T8" fmla="*/ 1668 w 10327"/>
                <a:gd name="T9" fmla="*/ 7743 h 7744"/>
                <a:gd name="T10" fmla="*/ 7706 w 10327"/>
                <a:gd name="T11" fmla="*/ 3473 h 7744"/>
                <a:gd name="T12" fmla="*/ 7777 w 10327"/>
                <a:gd name="T13" fmla="*/ 3462 h 7744"/>
                <a:gd name="T14" fmla="*/ 9253 w 10327"/>
                <a:gd name="T15" fmla="*/ 3776 h 7744"/>
                <a:gd name="T16" fmla="*/ 9574 w 10327"/>
                <a:gd name="T17" fmla="*/ 3707 h 7744"/>
                <a:gd name="T18" fmla="*/ 7433 w 10327"/>
                <a:gd name="T19" fmla="*/ 0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7433" y="0"/>
                  </a:moveTo>
                  <a:cubicBezTo>
                    <a:pt x="7423" y="0"/>
                    <a:pt x="7414" y="2"/>
                    <a:pt x="7405" y="4"/>
                  </a:cubicBezTo>
                  <a:cubicBezTo>
                    <a:pt x="6972" y="171"/>
                    <a:pt x="6905" y="2039"/>
                    <a:pt x="6605" y="2172"/>
                  </a:cubicBezTo>
                  <a:lnTo>
                    <a:pt x="0" y="4874"/>
                  </a:lnTo>
                  <a:lnTo>
                    <a:pt x="1668" y="7743"/>
                  </a:lnTo>
                  <a:cubicBezTo>
                    <a:pt x="1668" y="7743"/>
                    <a:pt x="7305" y="3673"/>
                    <a:pt x="7706" y="3473"/>
                  </a:cubicBezTo>
                  <a:cubicBezTo>
                    <a:pt x="7724" y="3465"/>
                    <a:pt x="7748" y="3462"/>
                    <a:pt x="7777" y="3462"/>
                  </a:cubicBezTo>
                  <a:cubicBezTo>
                    <a:pt x="8049" y="3462"/>
                    <a:pt x="8760" y="3776"/>
                    <a:pt x="9253" y="3776"/>
                  </a:cubicBezTo>
                  <a:cubicBezTo>
                    <a:pt x="9377" y="3776"/>
                    <a:pt x="9487" y="3756"/>
                    <a:pt x="9574" y="3707"/>
                  </a:cubicBezTo>
                  <a:cubicBezTo>
                    <a:pt x="10326" y="3282"/>
                    <a:pt x="7934" y="0"/>
                    <a:pt x="7433" y="0"/>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01" name="Google Shape;2179;p37">
              <a:extLst>
                <a:ext uri="{FF2B5EF4-FFF2-40B4-BE49-F238E27FC236}">
                  <a16:creationId xmlns:a16="http://schemas.microsoft.com/office/drawing/2014/main" id="{5112AAD4-4DC2-43AF-9F28-21EA59183DC5}"/>
                </a:ext>
              </a:extLst>
            </p:cNvPr>
            <p:cNvSpPr>
              <a:spLocks/>
            </p:cNvSpPr>
            <p:nvPr/>
          </p:nvSpPr>
          <p:spPr bwMode="auto">
            <a:xfrm>
              <a:off x="5900102" y="2251889"/>
              <a:ext cx="40978" cy="68934"/>
            </a:xfrm>
            <a:custGeom>
              <a:avLst/>
              <a:gdLst>
                <a:gd name="T0" fmla="*/ 0 w 1869"/>
                <a:gd name="T1" fmla="*/ 0 h 3003"/>
                <a:gd name="T2" fmla="*/ 1868 w 1869"/>
                <a:gd name="T3" fmla="*/ 3003 h 3003"/>
                <a:gd name="T4" fmla="*/ 0 w 1869"/>
                <a:gd name="T5" fmla="*/ 0 h 3003"/>
                <a:gd name="T6" fmla="*/ 0 60000 65536"/>
                <a:gd name="T7" fmla="*/ 0 60000 65536"/>
                <a:gd name="T8" fmla="*/ 0 60000 65536"/>
                <a:gd name="T9" fmla="*/ 0 w 1869"/>
                <a:gd name="T10" fmla="*/ 0 h 3003"/>
                <a:gd name="T11" fmla="*/ 1869 w 1869"/>
                <a:gd name="T12" fmla="*/ 3003 h 3003"/>
              </a:gdLst>
              <a:ahLst/>
              <a:cxnLst>
                <a:cxn ang="T6">
                  <a:pos x="T0" y="T1"/>
                </a:cxn>
                <a:cxn ang="T7">
                  <a:pos x="T2" y="T3"/>
                </a:cxn>
                <a:cxn ang="T8">
                  <a:pos x="T4" y="T5"/>
                </a:cxn>
              </a:cxnLst>
              <a:rect l="T9" t="T10" r="T11" b="T12"/>
              <a:pathLst>
                <a:path w="1869" h="3003" extrusionOk="0">
                  <a:moveTo>
                    <a:pt x="0" y="0"/>
                  </a:moveTo>
                  <a:cubicBezTo>
                    <a:pt x="0" y="1"/>
                    <a:pt x="767" y="2135"/>
                    <a:pt x="1868" y="3003"/>
                  </a:cubicBezTo>
                  <a:lnTo>
                    <a:pt x="0"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02" name="Google Shape;2180;p37">
              <a:extLst>
                <a:ext uri="{FF2B5EF4-FFF2-40B4-BE49-F238E27FC236}">
                  <a16:creationId xmlns:a16="http://schemas.microsoft.com/office/drawing/2014/main" id="{9EC3AD0A-516B-473E-B795-7946E6F8A976}"/>
                </a:ext>
              </a:extLst>
            </p:cNvPr>
            <p:cNvSpPr>
              <a:spLocks/>
            </p:cNvSpPr>
            <p:nvPr/>
          </p:nvSpPr>
          <p:spPr bwMode="auto">
            <a:xfrm>
              <a:off x="5731893" y="2244911"/>
              <a:ext cx="226419" cy="177764"/>
            </a:xfrm>
            <a:custGeom>
              <a:avLst/>
              <a:gdLst>
                <a:gd name="T0" fmla="*/ 7433 w 10327"/>
                <a:gd name="T1" fmla="*/ 0 h 7744"/>
                <a:gd name="T2" fmla="*/ 7405 w 10327"/>
                <a:gd name="T3" fmla="*/ 4 h 7744"/>
                <a:gd name="T4" fmla="*/ 6605 w 10327"/>
                <a:gd name="T5" fmla="*/ 2172 h 7744"/>
                <a:gd name="T6" fmla="*/ 0 w 10327"/>
                <a:gd name="T7" fmla="*/ 4874 h 7744"/>
                <a:gd name="T8" fmla="*/ 1668 w 10327"/>
                <a:gd name="T9" fmla="*/ 7743 h 7744"/>
                <a:gd name="T10" fmla="*/ 7706 w 10327"/>
                <a:gd name="T11" fmla="*/ 3473 h 7744"/>
                <a:gd name="T12" fmla="*/ 7777 w 10327"/>
                <a:gd name="T13" fmla="*/ 3462 h 7744"/>
                <a:gd name="T14" fmla="*/ 9253 w 10327"/>
                <a:gd name="T15" fmla="*/ 3776 h 7744"/>
                <a:gd name="T16" fmla="*/ 9574 w 10327"/>
                <a:gd name="T17" fmla="*/ 3707 h 7744"/>
                <a:gd name="T18" fmla="*/ 7433 w 10327"/>
                <a:gd name="T19" fmla="*/ 0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7433" y="0"/>
                  </a:moveTo>
                  <a:cubicBezTo>
                    <a:pt x="7423" y="0"/>
                    <a:pt x="7414" y="2"/>
                    <a:pt x="7405" y="4"/>
                  </a:cubicBezTo>
                  <a:cubicBezTo>
                    <a:pt x="6972" y="171"/>
                    <a:pt x="6905" y="2039"/>
                    <a:pt x="6605" y="2172"/>
                  </a:cubicBezTo>
                  <a:lnTo>
                    <a:pt x="0" y="4874"/>
                  </a:lnTo>
                  <a:lnTo>
                    <a:pt x="1668" y="7743"/>
                  </a:lnTo>
                  <a:cubicBezTo>
                    <a:pt x="1668" y="7743"/>
                    <a:pt x="7305" y="3673"/>
                    <a:pt x="7706" y="3473"/>
                  </a:cubicBezTo>
                  <a:cubicBezTo>
                    <a:pt x="7724" y="3465"/>
                    <a:pt x="7748" y="3462"/>
                    <a:pt x="7777" y="3462"/>
                  </a:cubicBezTo>
                  <a:cubicBezTo>
                    <a:pt x="8049" y="3462"/>
                    <a:pt x="8760" y="3776"/>
                    <a:pt x="9253" y="3776"/>
                  </a:cubicBezTo>
                  <a:cubicBezTo>
                    <a:pt x="9377" y="3776"/>
                    <a:pt x="9487" y="3756"/>
                    <a:pt x="9574" y="3707"/>
                  </a:cubicBezTo>
                  <a:cubicBezTo>
                    <a:pt x="10326" y="3282"/>
                    <a:pt x="7934" y="0"/>
                    <a:pt x="74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42" name="Google Shape;2181;p37">
              <a:extLst>
                <a:ext uri="{FF2B5EF4-FFF2-40B4-BE49-F238E27FC236}">
                  <a16:creationId xmlns:a16="http://schemas.microsoft.com/office/drawing/2014/main" id="{C7EB7F93-6419-405A-B964-568FBF5D6046}"/>
                </a:ext>
              </a:extLst>
            </p:cNvPr>
            <p:cNvSpPr/>
            <p:nvPr/>
          </p:nvSpPr>
          <p:spPr>
            <a:xfrm>
              <a:off x="5509196" y="1956390"/>
              <a:ext cx="119362" cy="280157"/>
            </a:xfrm>
            <a:custGeom>
              <a:avLst/>
              <a:gdLst/>
              <a:ahLst/>
              <a:cxnLst/>
              <a:rect l="l" t="t" r="r" b="b"/>
              <a:pathLst>
                <a:path w="5436" h="12240" extrusionOk="0">
                  <a:moveTo>
                    <a:pt x="2407" y="1"/>
                  </a:moveTo>
                  <a:cubicBezTo>
                    <a:pt x="1715" y="1"/>
                    <a:pt x="1159" y="79"/>
                    <a:pt x="1101" y="231"/>
                  </a:cubicBezTo>
                  <a:cubicBezTo>
                    <a:pt x="967" y="665"/>
                    <a:pt x="2402" y="1866"/>
                    <a:pt x="2302" y="2199"/>
                  </a:cubicBezTo>
                  <a:cubicBezTo>
                    <a:pt x="2235" y="2533"/>
                    <a:pt x="0" y="11806"/>
                    <a:pt x="0" y="11806"/>
                  </a:cubicBezTo>
                  <a:lnTo>
                    <a:pt x="3302" y="12240"/>
                  </a:lnTo>
                  <a:cubicBezTo>
                    <a:pt x="3302" y="12240"/>
                    <a:pt x="3936" y="2566"/>
                    <a:pt x="4036" y="2166"/>
                  </a:cubicBezTo>
                  <a:cubicBezTo>
                    <a:pt x="4070" y="1899"/>
                    <a:pt x="5304" y="1332"/>
                    <a:pt x="5371" y="831"/>
                  </a:cubicBezTo>
                  <a:cubicBezTo>
                    <a:pt x="5436" y="268"/>
                    <a:pt x="3687" y="1"/>
                    <a:pt x="240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04" name="Google Shape;2182;p37">
              <a:extLst>
                <a:ext uri="{FF2B5EF4-FFF2-40B4-BE49-F238E27FC236}">
                  <a16:creationId xmlns:a16="http://schemas.microsoft.com/office/drawing/2014/main" id="{34BADE7A-85E9-4E5B-9794-DF7C65B1BCF9}"/>
                </a:ext>
              </a:extLst>
            </p:cNvPr>
            <p:cNvSpPr>
              <a:spLocks/>
            </p:cNvSpPr>
            <p:nvPr/>
          </p:nvSpPr>
          <p:spPr bwMode="auto">
            <a:xfrm>
              <a:off x="5541738" y="1961692"/>
              <a:ext cx="77549" cy="10927"/>
            </a:xfrm>
            <a:custGeom>
              <a:avLst/>
              <a:gdLst>
                <a:gd name="T0" fmla="*/ 0 w 3537"/>
                <a:gd name="T1" fmla="*/ 0 h 476"/>
                <a:gd name="T2" fmla="*/ 0 w 3537"/>
                <a:gd name="T3" fmla="*/ 0 h 476"/>
                <a:gd name="T4" fmla="*/ 2754 w 3537"/>
                <a:gd name="T5" fmla="*/ 475 h 476"/>
                <a:gd name="T6" fmla="*/ 3536 w 3537"/>
                <a:gd name="T7" fmla="*/ 400 h 476"/>
                <a:gd name="T8" fmla="*/ 0 w 3537"/>
                <a:gd name="T9" fmla="*/ 0 h 476"/>
                <a:gd name="T10" fmla="*/ 0 60000 65536"/>
                <a:gd name="T11" fmla="*/ 0 60000 65536"/>
                <a:gd name="T12" fmla="*/ 0 60000 65536"/>
                <a:gd name="T13" fmla="*/ 0 60000 65536"/>
                <a:gd name="T14" fmla="*/ 0 60000 65536"/>
                <a:gd name="T15" fmla="*/ 0 w 3537"/>
                <a:gd name="T16" fmla="*/ 0 h 476"/>
                <a:gd name="T17" fmla="*/ 3537 w 3537"/>
                <a:gd name="T18" fmla="*/ 476 h 476"/>
              </a:gdLst>
              <a:ahLst/>
              <a:cxnLst>
                <a:cxn ang="T10">
                  <a:pos x="T0" y="T1"/>
                </a:cxn>
                <a:cxn ang="T11">
                  <a:pos x="T2" y="T3"/>
                </a:cxn>
                <a:cxn ang="T12">
                  <a:pos x="T4" y="T5"/>
                </a:cxn>
                <a:cxn ang="T13">
                  <a:pos x="T6" y="T7"/>
                </a:cxn>
                <a:cxn ang="T14">
                  <a:pos x="T8" y="T9"/>
                </a:cxn>
              </a:cxnLst>
              <a:rect l="T15" t="T16" r="T17" b="T18"/>
              <a:pathLst>
                <a:path w="3537" h="476" extrusionOk="0">
                  <a:moveTo>
                    <a:pt x="0" y="0"/>
                  </a:moveTo>
                  <a:lnTo>
                    <a:pt x="0" y="0"/>
                  </a:lnTo>
                  <a:cubicBezTo>
                    <a:pt x="0" y="0"/>
                    <a:pt x="1471" y="475"/>
                    <a:pt x="2754" y="475"/>
                  </a:cubicBezTo>
                  <a:cubicBezTo>
                    <a:pt x="3028" y="475"/>
                    <a:pt x="3295" y="453"/>
                    <a:pt x="3536" y="400"/>
                  </a:cubicBezTo>
                  <a:lnTo>
                    <a:pt x="0"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44" name="Google Shape;2183;p37">
              <a:extLst>
                <a:ext uri="{FF2B5EF4-FFF2-40B4-BE49-F238E27FC236}">
                  <a16:creationId xmlns:a16="http://schemas.microsoft.com/office/drawing/2014/main" id="{E38FE973-BA8E-45F4-B59C-6531AD951E25}"/>
                </a:ext>
              </a:extLst>
            </p:cNvPr>
            <p:cNvSpPr/>
            <p:nvPr/>
          </p:nvSpPr>
          <p:spPr>
            <a:xfrm>
              <a:off x="5139505" y="2050880"/>
              <a:ext cx="223804" cy="268553"/>
            </a:xfrm>
            <a:custGeom>
              <a:avLst/>
              <a:gdLst/>
              <a:ahLst/>
              <a:cxnLst/>
              <a:rect l="l" t="t" r="r" b="b"/>
              <a:pathLst>
                <a:path w="10221" h="11644" extrusionOk="0">
                  <a:moveTo>
                    <a:pt x="3371" y="1"/>
                  </a:moveTo>
                  <a:cubicBezTo>
                    <a:pt x="2470" y="1"/>
                    <a:pt x="1" y="2315"/>
                    <a:pt x="180" y="2704"/>
                  </a:cubicBezTo>
                  <a:cubicBezTo>
                    <a:pt x="380" y="3137"/>
                    <a:pt x="2281" y="2971"/>
                    <a:pt x="2415" y="3237"/>
                  </a:cubicBezTo>
                  <a:cubicBezTo>
                    <a:pt x="2582" y="3538"/>
                    <a:pt x="7585" y="11643"/>
                    <a:pt x="7585" y="11643"/>
                  </a:cubicBezTo>
                  <a:lnTo>
                    <a:pt x="10220" y="9642"/>
                  </a:lnTo>
                  <a:cubicBezTo>
                    <a:pt x="10220" y="9642"/>
                    <a:pt x="3849" y="2370"/>
                    <a:pt x="3616" y="2003"/>
                  </a:cubicBezTo>
                  <a:cubicBezTo>
                    <a:pt x="3482" y="1770"/>
                    <a:pt x="3916" y="536"/>
                    <a:pt x="3616" y="102"/>
                  </a:cubicBezTo>
                  <a:cubicBezTo>
                    <a:pt x="3560" y="32"/>
                    <a:pt x="3476" y="1"/>
                    <a:pt x="337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06" name="Google Shape;2184;p37">
              <a:extLst>
                <a:ext uri="{FF2B5EF4-FFF2-40B4-BE49-F238E27FC236}">
                  <a16:creationId xmlns:a16="http://schemas.microsoft.com/office/drawing/2014/main" id="{EE6D0906-15F2-4AB9-B3C7-47FFA97F0E16}"/>
                </a:ext>
              </a:extLst>
            </p:cNvPr>
            <p:cNvSpPr>
              <a:spLocks/>
            </p:cNvSpPr>
            <p:nvPr/>
          </p:nvSpPr>
          <p:spPr bwMode="auto">
            <a:xfrm>
              <a:off x="5149719" y="2055096"/>
              <a:ext cx="60732" cy="51327"/>
            </a:xfrm>
            <a:custGeom>
              <a:avLst/>
              <a:gdLst>
                <a:gd name="T0" fmla="*/ 2769 w 2770"/>
                <a:gd name="T1" fmla="*/ 1 h 2236"/>
                <a:gd name="T2" fmla="*/ 1 w 2770"/>
                <a:gd name="T3" fmla="*/ 2236 h 2236"/>
                <a:gd name="T4" fmla="*/ 2769 w 2770"/>
                <a:gd name="T5" fmla="*/ 1 h 2236"/>
                <a:gd name="T6" fmla="*/ 0 60000 65536"/>
                <a:gd name="T7" fmla="*/ 0 60000 65536"/>
                <a:gd name="T8" fmla="*/ 0 60000 65536"/>
                <a:gd name="T9" fmla="*/ 0 w 2770"/>
                <a:gd name="T10" fmla="*/ 0 h 2236"/>
                <a:gd name="T11" fmla="*/ 2770 w 2770"/>
                <a:gd name="T12" fmla="*/ 2236 h 2236"/>
              </a:gdLst>
              <a:ahLst/>
              <a:cxnLst>
                <a:cxn ang="T6">
                  <a:pos x="T0" y="T1"/>
                </a:cxn>
                <a:cxn ang="T7">
                  <a:pos x="T2" y="T3"/>
                </a:cxn>
                <a:cxn ang="T8">
                  <a:pos x="T4" y="T5"/>
                </a:cxn>
              </a:cxnLst>
              <a:rect l="T9" t="T10" r="T11" b="T12"/>
              <a:pathLst>
                <a:path w="2770" h="2236" extrusionOk="0">
                  <a:moveTo>
                    <a:pt x="2769" y="1"/>
                  </a:moveTo>
                  <a:lnTo>
                    <a:pt x="1" y="2236"/>
                  </a:lnTo>
                  <a:cubicBezTo>
                    <a:pt x="1" y="2236"/>
                    <a:pt x="2036" y="1235"/>
                    <a:pt x="2769"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46" name="Google Shape;2185;p37">
              <a:extLst>
                <a:ext uri="{FF2B5EF4-FFF2-40B4-BE49-F238E27FC236}">
                  <a16:creationId xmlns:a16="http://schemas.microsoft.com/office/drawing/2014/main" id="{2E93CAED-5654-4C29-805C-0808579D11A6}"/>
                </a:ext>
              </a:extLst>
            </p:cNvPr>
            <p:cNvSpPr/>
            <p:nvPr/>
          </p:nvSpPr>
          <p:spPr>
            <a:xfrm>
              <a:off x="4960462" y="2412267"/>
              <a:ext cx="271880" cy="122672"/>
            </a:xfrm>
            <a:custGeom>
              <a:avLst/>
              <a:gdLst/>
              <a:ahLst/>
              <a:cxnLst/>
              <a:rect l="l" t="t" r="r" b="b"/>
              <a:pathLst>
                <a:path w="12436" h="5375" extrusionOk="0">
                  <a:moveTo>
                    <a:pt x="987" y="1"/>
                  </a:moveTo>
                  <a:cubicBezTo>
                    <a:pt x="155" y="1"/>
                    <a:pt x="0" y="4109"/>
                    <a:pt x="460" y="4240"/>
                  </a:cubicBezTo>
                  <a:cubicBezTo>
                    <a:pt x="484" y="4249"/>
                    <a:pt x="509" y="4253"/>
                    <a:pt x="537" y="4253"/>
                  </a:cubicBezTo>
                  <a:cubicBezTo>
                    <a:pt x="1004" y="4253"/>
                    <a:pt x="2037" y="3034"/>
                    <a:pt x="2392" y="3034"/>
                  </a:cubicBezTo>
                  <a:cubicBezTo>
                    <a:pt x="2405" y="3034"/>
                    <a:pt x="2417" y="3036"/>
                    <a:pt x="2428" y="3039"/>
                  </a:cubicBezTo>
                  <a:cubicBezTo>
                    <a:pt x="2729" y="3139"/>
                    <a:pt x="12002" y="5374"/>
                    <a:pt x="12002" y="5374"/>
                  </a:cubicBezTo>
                  <a:lnTo>
                    <a:pt x="12435" y="2072"/>
                  </a:lnTo>
                  <a:cubicBezTo>
                    <a:pt x="12435" y="2072"/>
                    <a:pt x="2795" y="1438"/>
                    <a:pt x="2362" y="1338"/>
                  </a:cubicBezTo>
                  <a:cubicBezTo>
                    <a:pt x="2128" y="1271"/>
                    <a:pt x="1561" y="70"/>
                    <a:pt x="1027" y="4"/>
                  </a:cubicBezTo>
                  <a:cubicBezTo>
                    <a:pt x="1014" y="2"/>
                    <a:pt x="1001" y="1"/>
                    <a:pt x="98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08" name="Google Shape;2186;p37">
              <a:extLst>
                <a:ext uri="{FF2B5EF4-FFF2-40B4-BE49-F238E27FC236}">
                  <a16:creationId xmlns:a16="http://schemas.microsoft.com/office/drawing/2014/main" id="{5D43616C-339B-419C-95D1-FDA0FF0C0267}"/>
                </a:ext>
              </a:extLst>
            </p:cNvPr>
            <p:cNvSpPr>
              <a:spLocks/>
            </p:cNvSpPr>
            <p:nvPr/>
          </p:nvSpPr>
          <p:spPr bwMode="auto">
            <a:xfrm>
              <a:off x="4969802" y="2418038"/>
              <a:ext cx="16115" cy="81192"/>
            </a:xfrm>
            <a:custGeom>
              <a:avLst/>
              <a:gdLst>
                <a:gd name="T0" fmla="*/ 401 w 735"/>
                <a:gd name="T1" fmla="*/ 1 h 3537"/>
                <a:gd name="T2" fmla="*/ 1 w 735"/>
                <a:gd name="T3" fmla="*/ 3537 h 3537"/>
                <a:gd name="T4" fmla="*/ 401 w 735"/>
                <a:gd name="T5" fmla="*/ 1 h 3537"/>
                <a:gd name="T6" fmla="*/ 0 60000 65536"/>
                <a:gd name="T7" fmla="*/ 0 60000 65536"/>
                <a:gd name="T8" fmla="*/ 0 60000 65536"/>
                <a:gd name="T9" fmla="*/ 0 w 735"/>
                <a:gd name="T10" fmla="*/ 0 h 3537"/>
                <a:gd name="T11" fmla="*/ 735 w 735"/>
                <a:gd name="T12" fmla="*/ 3537 h 3537"/>
              </a:gdLst>
              <a:ahLst/>
              <a:cxnLst>
                <a:cxn ang="T6">
                  <a:pos x="T0" y="T1"/>
                </a:cxn>
                <a:cxn ang="T7">
                  <a:pos x="T2" y="T3"/>
                </a:cxn>
                <a:cxn ang="T8">
                  <a:pos x="T4" y="T5"/>
                </a:cxn>
              </a:cxnLst>
              <a:rect l="T9" t="T10" r="T11" b="T12"/>
              <a:pathLst>
                <a:path w="735" h="3537" extrusionOk="0">
                  <a:moveTo>
                    <a:pt x="401" y="1"/>
                  </a:moveTo>
                  <a:lnTo>
                    <a:pt x="1" y="3537"/>
                  </a:lnTo>
                  <a:cubicBezTo>
                    <a:pt x="1" y="3537"/>
                    <a:pt x="735" y="1402"/>
                    <a:pt x="40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48" name="Google Shape;2187;p37">
              <a:extLst>
                <a:ext uri="{FF2B5EF4-FFF2-40B4-BE49-F238E27FC236}">
                  <a16:creationId xmlns:a16="http://schemas.microsoft.com/office/drawing/2014/main" id="{118E966F-C195-4E44-8E49-10E1F146C0A3}"/>
                </a:ext>
              </a:extLst>
            </p:cNvPr>
            <p:cNvSpPr/>
            <p:nvPr/>
          </p:nvSpPr>
          <p:spPr>
            <a:xfrm>
              <a:off x="5041695" y="2685794"/>
              <a:ext cx="268565" cy="230425"/>
            </a:xfrm>
            <a:custGeom>
              <a:avLst/>
              <a:gdLst/>
              <a:ahLst/>
              <a:cxnLst/>
              <a:rect l="l" t="t" r="r" b="b"/>
              <a:pathLst>
                <a:path w="12189" h="10051" extrusionOk="0">
                  <a:moveTo>
                    <a:pt x="10187" y="1"/>
                  </a:moveTo>
                  <a:cubicBezTo>
                    <a:pt x="10187" y="1"/>
                    <a:pt x="2915" y="6406"/>
                    <a:pt x="2548" y="6606"/>
                  </a:cubicBezTo>
                  <a:cubicBezTo>
                    <a:pt x="2515" y="6624"/>
                    <a:pt x="2463" y="6632"/>
                    <a:pt x="2396" y="6632"/>
                  </a:cubicBezTo>
                  <a:cubicBezTo>
                    <a:pt x="2113" y="6632"/>
                    <a:pt x="1568" y="6497"/>
                    <a:pt x="1134" y="6497"/>
                  </a:cubicBezTo>
                  <a:cubicBezTo>
                    <a:pt x="937" y="6497"/>
                    <a:pt x="763" y="6525"/>
                    <a:pt x="647" y="6606"/>
                  </a:cubicBezTo>
                  <a:cubicBezTo>
                    <a:pt x="0" y="7123"/>
                    <a:pt x="2673" y="10051"/>
                    <a:pt x="3204" y="10051"/>
                  </a:cubicBezTo>
                  <a:cubicBezTo>
                    <a:pt x="3221" y="10051"/>
                    <a:pt x="3236" y="10048"/>
                    <a:pt x="3249" y="10041"/>
                  </a:cubicBezTo>
                  <a:cubicBezTo>
                    <a:pt x="3682" y="9841"/>
                    <a:pt x="3515" y="7940"/>
                    <a:pt x="3782" y="7807"/>
                  </a:cubicBezTo>
                  <a:cubicBezTo>
                    <a:pt x="4083" y="7640"/>
                    <a:pt x="12188" y="2670"/>
                    <a:pt x="12188" y="2670"/>
                  </a:cubicBezTo>
                  <a:lnTo>
                    <a:pt x="10187"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10" name="Google Shape;2188;p37">
              <a:extLst>
                <a:ext uri="{FF2B5EF4-FFF2-40B4-BE49-F238E27FC236}">
                  <a16:creationId xmlns:a16="http://schemas.microsoft.com/office/drawing/2014/main" id="{F7F9585C-65CC-4268-8CE1-C09C7B225BBC}"/>
                </a:ext>
              </a:extLst>
            </p:cNvPr>
            <p:cNvSpPr>
              <a:spLocks/>
            </p:cNvSpPr>
            <p:nvPr/>
          </p:nvSpPr>
          <p:spPr bwMode="auto">
            <a:xfrm>
              <a:off x="5059760" y="2846837"/>
              <a:ext cx="49024" cy="63585"/>
            </a:xfrm>
            <a:custGeom>
              <a:avLst/>
              <a:gdLst>
                <a:gd name="T0" fmla="*/ 1 w 2236"/>
                <a:gd name="T1" fmla="*/ 1 h 2770"/>
                <a:gd name="T2" fmla="*/ 2236 w 2236"/>
                <a:gd name="T3" fmla="*/ 2770 h 2770"/>
                <a:gd name="T4" fmla="*/ 1 w 2236"/>
                <a:gd name="T5" fmla="*/ 1 h 2770"/>
                <a:gd name="T6" fmla="*/ 0 60000 65536"/>
                <a:gd name="T7" fmla="*/ 0 60000 65536"/>
                <a:gd name="T8" fmla="*/ 0 60000 65536"/>
                <a:gd name="T9" fmla="*/ 0 w 2236"/>
                <a:gd name="T10" fmla="*/ 0 h 2770"/>
                <a:gd name="T11" fmla="*/ 2236 w 2236"/>
                <a:gd name="T12" fmla="*/ 2770 h 2770"/>
              </a:gdLst>
              <a:ahLst/>
              <a:cxnLst>
                <a:cxn ang="T6">
                  <a:pos x="T0" y="T1"/>
                </a:cxn>
                <a:cxn ang="T7">
                  <a:pos x="T2" y="T3"/>
                </a:cxn>
                <a:cxn ang="T8">
                  <a:pos x="T4" y="T5"/>
                </a:cxn>
              </a:cxnLst>
              <a:rect l="T9" t="T10" r="T11" b="T12"/>
              <a:pathLst>
                <a:path w="2236" h="2770" extrusionOk="0">
                  <a:moveTo>
                    <a:pt x="1" y="1"/>
                  </a:moveTo>
                  <a:lnTo>
                    <a:pt x="2236" y="2770"/>
                  </a:lnTo>
                  <a:cubicBezTo>
                    <a:pt x="2236" y="2770"/>
                    <a:pt x="1202" y="735"/>
                    <a:pt x="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50" name="Google Shape;2189;p37">
              <a:extLst>
                <a:ext uri="{FF2B5EF4-FFF2-40B4-BE49-F238E27FC236}">
                  <a16:creationId xmlns:a16="http://schemas.microsoft.com/office/drawing/2014/main" id="{1A491C78-A26C-480B-BA18-15A0CDCD5377}"/>
                </a:ext>
              </a:extLst>
            </p:cNvPr>
            <p:cNvSpPr/>
            <p:nvPr/>
          </p:nvSpPr>
          <p:spPr>
            <a:xfrm>
              <a:off x="5398123" y="2823385"/>
              <a:ext cx="117705" cy="280158"/>
            </a:xfrm>
            <a:custGeom>
              <a:avLst/>
              <a:gdLst/>
              <a:ahLst/>
              <a:cxnLst/>
              <a:rect l="l" t="t" r="r" b="b"/>
              <a:pathLst>
                <a:path w="5436" h="12217" extrusionOk="0">
                  <a:moveTo>
                    <a:pt x="2133" y="1"/>
                  </a:moveTo>
                  <a:cubicBezTo>
                    <a:pt x="2133" y="1"/>
                    <a:pt x="1499" y="9641"/>
                    <a:pt x="1399" y="10075"/>
                  </a:cubicBezTo>
                  <a:cubicBezTo>
                    <a:pt x="1332" y="10308"/>
                    <a:pt x="131" y="10875"/>
                    <a:pt x="65" y="11409"/>
                  </a:cubicBezTo>
                  <a:cubicBezTo>
                    <a:pt x="1" y="11962"/>
                    <a:pt x="1683" y="12216"/>
                    <a:pt x="2956" y="12216"/>
                  </a:cubicBezTo>
                  <a:cubicBezTo>
                    <a:pt x="3681" y="12216"/>
                    <a:pt x="4274" y="12134"/>
                    <a:pt x="4334" y="11976"/>
                  </a:cubicBezTo>
                  <a:cubicBezTo>
                    <a:pt x="4468" y="11542"/>
                    <a:pt x="3033" y="10342"/>
                    <a:pt x="3100" y="10008"/>
                  </a:cubicBezTo>
                  <a:cubicBezTo>
                    <a:pt x="3200" y="9708"/>
                    <a:pt x="5435" y="435"/>
                    <a:pt x="5435" y="435"/>
                  </a:cubicBezTo>
                  <a:lnTo>
                    <a:pt x="2133"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12" name="Google Shape;2190;p37">
              <a:extLst>
                <a:ext uri="{FF2B5EF4-FFF2-40B4-BE49-F238E27FC236}">
                  <a16:creationId xmlns:a16="http://schemas.microsoft.com/office/drawing/2014/main" id="{52DD62E4-CCC0-4FC3-A154-1CE576739791}"/>
                </a:ext>
              </a:extLst>
            </p:cNvPr>
            <p:cNvSpPr>
              <a:spLocks/>
            </p:cNvSpPr>
            <p:nvPr/>
          </p:nvSpPr>
          <p:spPr bwMode="auto">
            <a:xfrm>
              <a:off x="5405693" y="3087520"/>
              <a:ext cx="78272" cy="10513"/>
            </a:xfrm>
            <a:custGeom>
              <a:avLst/>
              <a:gdLst>
                <a:gd name="T0" fmla="*/ 873 w 3570"/>
                <a:gd name="T1" fmla="*/ 0 h 458"/>
                <a:gd name="T2" fmla="*/ 1 w 3570"/>
                <a:gd name="T3" fmla="*/ 90 h 458"/>
                <a:gd name="T4" fmla="*/ 3570 w 3570"/>
                <a:gd name="T5" fmla="*/ 457 h 458"/>
                <a:gd name="T6" fmla="*/ 873 w 3570"/>
                <a:gd name="T7" fmla="*/ 0 h 458"/>
                <a:gd name="T8" fmla="*/ 0 60000 65536"/>
                <a:gd name="T9" fmla="*/ 0 60000 65536"/>
                <a:gd name="T10" fmla="*/ 0 60000 65536"/>
                <a:gd name="T11" fmla="*/ 0 60000 65536"/>
                <a:gd name="T12" fmla="*/ 0 w 3570"/>
                <a:gd name="T13" fmla="*/ 0 h 458"/>
                <a:gd name="T14" fmla="*/ 3570 w 3570"/>
                <a:gd name="T15" fmla="*/ 458 h 458"/>
              </a:gdLst>
              <a:ahLst/>
              <a:cxnLst>
                <a:cxn ang="T8">
                  <a:pos x="T0" y="T1"/>
                </a:cxn>
                <a:cxn ang="T9">
                  <a:pos x="T2" y="T3"/>
                </a:cxn>
                <a:cxn ang="T10">
                  <a:pos x="T4" y="T5"/>
                </a:cxn>
                <a:cxn ang="T11">
                  <a:pos x="T6" y="T7"/>
                </a:cxn>
              </a:cxnLst>
              <a:rect l="T12" t="T13" r="T14" b="T15"/>
              <a:pathLst>
                <a:path w="3570" h="458" extrusionOk="0">
                  <a:moveTo>
                    <a:pt x="873" y="0"/>
                  </a:moveTo>
                  <a:cubicBezTo>
                    <a:pt x="568" y="0"/>
                    <a:pt x="270" y="26"/>
                    <a:pt x="1" y="90"/>
                  </a:cubicBezTo>
                  <a:lnTo>
                    <a:pt x="3570" y="457"/>
                  </a:lnTo>
                  <a:cubicBezTo>
                    <a:pt x="3570" y="457"/>
                    <a:pt x="2155" y="0"/>
                    <a:pt x="87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52" name="Google Shape;2191;p37">
              <a:extLst>
                <a:ext uri="{FF2B5EF4-FFF2-40B4-BE49-F238E27FC236}">
                  <a16:creationId xmlns:a16="http://schemas.microsoft.com/office/drawing/2014/main" id="{2243BF1C-C2CD-49D3-8EBB-41725BEB493D}"/>
                </a:ext>
              </a:extLst>
            </p:cNvPr>
            <p:cNvSpPr/>
            <p:nvPr/>
          </p:nvSpPr>
          <p:spPr>
            <a:xfrm>
              <a:off x="5661715" y="2740498"/>
              <a:ext cx="223803" cy="268553"/>
            </a:xfrm>
            <a:custGeom>
              <a:avLst/>
              <a:gdLst/>
              <a:ahLst/>
              <a:cxnLst/>
              <a:rect l="l" t="t" r="r" b="b"/>
              <a:pathLst>
                <a:path w="10220" h="11618" extrusionOk="0">
                  <a:moveTo>
                    <a:pt x="2669" y="0"/>
                  </a:moveTo>
                  <a:lnTo>
                    <a:pt x="1" y="2001"/>
                  </a:lnTo>
                  <a:cubicBezTo>
                    <a:pt x="1" y="2001"/>
                    <a:pt x="6405" y="9273"/>
                    <a:pt x="6639" y="9640"/>
                  </a:cubicBezTo>
                  <a:cubicBezTo>
                    <a:pt x="6739" y="9840"/>
                    <a:pt x="6305" y="11108"/>
                    <a:pt x="6639" y="11508"/>
                  </a:cubicBezTo>
                  <a:cubicBezTo>
                    <a:pt x="6693" y="11584"/>
                    <a:pt x="6777" y="11618"/>
                    <a:pt x="6885" y="11618"/>
                  </a:cubicBezTo>
                  <a:cubicBezTo>
                    <a:pt x="7771" y="11618"/>
                    <a:pt x="10220" y="9297"/>
                    <a:pt x="10041" y="8940"/>
                  </a:cubicBezTo>
                  <a:cubicBezTo>
                    <a:pt x="9841" y="8506"/>
                    <a:pt x="7973" y="8673"/>
                    <a:pt x="7806" y="8406"/>
                  </a:cubicBezTo>
                  <a:cubicBezTo>
                    <a:pt x="7640" y="8106"/>
                    <a:pt x="2669" y="0"/>
                    <a:pt x="266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14" name="Google Shape;2192;p37">
              <a:extLst>
                <a:ext uri="{FF2B5EF4-FFF2-40B4-BE49-F238E27FC236}">
                  <a16:creationId xmlns:a16="http://schemas.microsoft.com/office/drawing/2014/main" id="{DE419D9F-D646-4EB7-9965-0D6F1FFC7F75}"/>
                </a:ext>
              </a:extLst>
            </p:cNvPr>
            <p:cNvSpPr>
              <a:spLocks/>
            </p:cNvSpPr>
            <p:nvPr/>
          </p:nvSpPr>
          <p:spPr bwMode="auto">
            <a:xfrm>
              <a:off x="5815252" y="2953279"/>
              <a:ext cx="60732" cy="51327"/>
            </a:xfrm>
            <a:custGeom>
              <a:avLst/>
              <a:gdLst>
                <a:gd name="T0" fmla="*/ 2769 w 2770"/>
                <a:gd name="T1" fmla="*/ 1 h 2236"/>
                <a:gd name="T2" fmla="*/ 1 w 2770"/>
                <a:gd name="T3" fmla="*/ 2236 h 2236"/>
                <a:gd name="T4" fmla="*/ 2769 w 2770"/>
                <a:gd name="T5" fmla="*/ 1 h 2236"/>
                <a:gd name="T6" fmla="*/ 0 60000 65536"/>
                <a:gd name="T7" fmla="*/ 0 60000 65536"/>
                <a:gd name="T8" fmla="*/ 0 60000 65536"/>
                <a:gd name="T9" fmla="*/ 0 w 2770"/>
                <a:gd name="T10" fmla="*/ 0 h 2236"/>
                <a:gd name="T11" fmla="*/ 2770 w 2770"/>
                <a:gd name="T12" fmla="*/ 2236 h 2236"/>
              </a:gdLst>
              <a:ahLst/>
              <a:cxnLst>
                <a:cxn ang="T6">
                  <a:pos x="T0" y="T1"/>
                </a:cxn>
                <a:cxn ang="T7">
                  <a:pos x="T2" y="T3"/>
                </a:cxn>
                <a:cxn ang="T8">
                  <a:pos x="T4" y="T5"/>
                </a:cxn>
              </a:cxnLst>
              <a:rect l="T9" t="T10" r="T11" b="T12"/>
              <a:pathLst>
                <a:path w="2770" h="2236" extrusionOk="0">
                  <a:moveTo>
                    <a:pt x="2769" y="1"/>
                  </a:moveTo>
                  <a:cubicBezTo>
                    <a:pt x="2769" y="1"/>
                    <a:pt x="735" y="1035"/>
                    <a:pt x="1" y="2236"/>
                  </a:cubicBezTo>
                  <a:lnTo>
                    <a:pt x="2769"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54" name="Google Shape;2193;p37">
              <a:extLst>
                <a:ext uri="{FF2B5EF4-FFF2-40B4-BE49-F238E27FC236}">
                  <a16:creationId xmlns:a16="http://schemas.microsoft.com/office/drawing/2014/main" id="{B7F295BD-DC61-4B2F-9872-F6F8F2DA3C06}"/>
                </a:ext>
              </a:extLst>
            </p:cNvPr>
            <p:cNvSpPr/>
            <p:nvPr/>
          </p:nvSpPr>
          <p:spPr>
            <a:xfrm>
              <a:off x="5792681" y="2526651"/>
              <a:ext cx="271880" cy="124330"/>
            </a:xfrm>
            <a:custGeom>
              <a:avLst/>
              <a:gdLst/>
              <a:ahLst/>
              <a:cxnLst/>
              <a:rect l="l" t="t" r="r" b="b"/>
              <a:pathLst>
                <a:path w="12405" h="5373" extrusionOk="0">
                  <a:moveTo>
                    <a:pt x="434" y="0"/>
                  </a:moveTo>
                  <a:lnTo>
                    <a:pt x="1" y="3303"/>
                  </a:lnTo>
                  <a:cubicBezTo>
                    <a:pt x="1" y="3303"/>
                    <a:pt x="9641" y="3936"/>
                    <a:pt x="10075" y="4003"/>
                  </a:cubicBezTo>
                  <a:cubicBezTo>
                    <a:pt x="10308" y="4070"/>
                    <a:pt x="10875" y="5304"/>
                    <a:pt x="11409" y="5371"/>
                  </a:cubicBezTo>
                  <a:cubicBezTo>
                    <a:pt x="11419" y="5372"/>
                    <a:pt x="11429" y="5373"/>
                    <a:pt x="11439" y="5373"/>
                  </a:cubicBezTo>
                  <a:cubicBezTo>
                    <a:pt x="12279" y="5373"/>
                    <a:pt x="12404" y="1266"/>
                    <a:pt x="11976" y="1101"/>
                  </a:cubicBezTo>
                  <a:cubicBezTo>
                    <a:pt x="11957" y="1095"/>
                    <a:pt x="11936" y="1092"/>
                    <a:pt x="11914" y="1092"/>
                  </a:cubicBezTo>
                  <a:cubicBezTo>
                    <a:pt x="11454" y="1092"/>
                    <a:pt x="10406" y="2307"/>
                    <a:pt x="10075" y="2307"/>
                  </a:cubicBezTo>
                  <a:cubicBezTo>
                    <a:pt x="10062" y="2307"/>
                    <a:pt x="10051" y="2305"/>
                    <a:pt x="10041" y="2302"/>
                  </a:cubicBezTo>
                  <a:cubicBezTo>
                    <a:pt x="9708" y="2235"/>
                    <a:pt x="434" y="0"/>
                    <a:pt x="43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16" name="Google Shape;2194;p37">
              <a:extLst>
                <a:ext uri="{FF2B5EF4-FFF2-40B4-BE49-F238E27FC236}">
                  <a16:creationId xmlns:a16="http://schemas.microsoft.com/office/drawing/2014/main" id="{F25321E6-1AF6-4E52-9C0E-4535592814C2}"/>
                </a:ext>
              </a:extLst>
            </p:cNvPr>
            <p:cNvSpPr>
              <a:spLocks/>
            </p:cNvSpPr>
            <p:nvPr/>
          </p:nvSpPr>
          <p:spPr bwMode="auto">
            <a:xfrm>
              <a:off x="6039786" y="2560474"/>
              <a:ext cx="16115" cy="81192"/>
            </a:xfrm>
            <a:custGeom>
              <a:avLst/>
              <a:gdLst>
                <a:gd name="T0" fmla="*/ 734 w 735"/>
                <a:gd name="T1" fmla="*/ 0 h 3537"/>
                <a:gd name="T2" fmla="*/ 734 w 735"/>
                <a:gd name="T3" fmla="*/ 0 h 3537"/>
                <a:gd name="T4" fmla="*/ 334 w 735"/>
                <a:gd name="T5" fmla="*/ 3536 h 3537"/>
                <a:gd name="T6" fmla="*/ 734 w 735"/>
                <a:gd name="T7" fmla="*/ 0 h 3537"/>
                <a:gd name="T8" fmla="*/ 0 60000 65536"/>
                <a:gd name="T9" fmla="*/ 0 60000 65536"/>
                <a:gd name="T10" fmla="*/ 0 60000 65536"/>
                <a:gd name="T11" fmla="*/ 0 60000 65536"/>
                <a:gd name="T12" fmla="*/ 0 w 735"/>
                <a:gd name="T13" fmla="*/ 0 h 3537"/>
                <a:gd name="T14" fmla="*/ 735 w 735"/>
                <a:gd name="T15" fmla="*/ 3537 h 3537"/>
              </a:gdLst>
              <a:ahLst/>
              <a:cxnLst>
                <a:cxn ang="T8">
                  <a:pos x="T0" y="T1"/>
                </a:cxn>
                <a:cxn ang="T9">
                  <a:pos x="T2" y="T3"/>
                </a:cxn>
                <a:cxn ang="T10">
                  <a:pos x="T4" y="T5"/>
                </a:cxn>
                <a:cxn ang="T11">
                  <a:pos x="T6" y="T7"/>
                </a:cxn>
              </a:cxnLst>
              <a:rect l="T12" t="T13" r="T14" b="T15"/>
              <a:pathLst>
                <a:path w="735" h="3537" extrusionOk="0">
                  <a:moveTo>
                    <a:pt x="734" y="0"/>
                  </a:moveTo>
                  <a:lnTo>
                    <a:pt x="734" y="0"/>
                  </a:lnTo>
                  <a:cubicBezTo>
                    <a:pt x="734" y="1"/>
                    <a:pt x="0" y="2169"/>
                    <a:pt x="334" y="3536"/>
                  </a:cubicBezTo>
                  <a:lnTo>
                    <a:pt x="734"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56" name="Google Shape;2195;p37">
              <a:extLst>
                <a:ext uri="{FF2B5EF4-FFF2-40B4-BE49-F238E27FC236}">
                  <a16:creationId xmlns:a16="http://schemas.microsoft.com/office/drawing/2014/main" id="{A86AF3CA-3950-43C4-9342-9AB17DCF8819}"/>
                </a:ext>
              </a:extLst>
            </p:cNvPr>
            <p:cNvSpPr/>
            <p:nvPr/>
          </p:nvSpPr>
          <p:spPr>
            <a:xfrm>
              <a:off x="5714764" y="2143714"/>
              <a:ext cx="268565" cy="230426"/>
            </a:xfrm>
            <a:custGeom>
              <a:avLst/>
              <a:gdLst/>
              <a:ahLst/>
              <a:cxnLst/>
              <a:rect l="l" t="t" r="r" b="b"/>
              <a:pathLst>
                <a:path w="12185" h="10021" extrusionOk="0">
                  <a:moveTo>
                    <a:pt x="8993" y="0"/>
                  </a:moveTo>
                  <a:cubicBezTo>
                    <a:pt x="8973" y="0"/>
                    <a:pt x="8955" y="5"/>
                    <a:pt x="8941" y="13"/>
                  </a:cubicBezTo>
                  <a:cubicBezTo>
                    <a:pt x="8507" y="213"/>
                    <a:pt x="8674" y="2081"/>
                    <a:pt x="8407" y="2248"/>
                  </a:cubicBezTo>
                  <a:cubicBezTo>
                    <a:pt x="8107" y="2381"/>
                    <a:pt x="1" y="7385"/>
                    <a:pt x="1" y="7385"/>
                  </a:cubicBezTo>
                  <a:lnTo>
                    <a:pt x="2002" y="10020"/>
                  </a:lnTo>
                  <a:cubicBezTo>
                    <a:pt x="2002" y="10020"/>
                    <a:pt x="9274" y="3649"/>
                    <a:pt x="9641" y="3415"/>
                  </a:cubicBezTo>
                  <a:cubicBezTo>
                    <a:pt x="9667" y="3398"/>
                    <a:pt x="9712" y="3391"/>
                    <a:pt x="9771" y="3391"/>
                  </a:cubicBezTo>
                  <a:cubicBezTo>
                    <a:pt x="10036" y="3391"/>
                    <a:pt x="10590" y="3538"/>
                    <a:pt x="11024" y="3538"/>
                  </a:cubicBezTo>
                  <a:cubicBezTo>
                    <a:pt x="11225" y="3538"/>
                    <a:pt x="11399" y="3507"/>
                    <a:pt x="11509" y="3415"/>
                  </a:cubicBezTo>
                  <a:cubicBezTo>
                    <a:pt x="12184" y="2901"/>
                    <a:pt x="9544" y="0"/>
                    <a:pt x="899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18" name="Google Shape;2196;p37">
              <a:extLst>
                <a:ext uri="{FF2B5EF4-FFF2-40B4-BE49-F238E27FC236}">
                  <a16:creationId xmlns:a16="http://schemas.microsoft.com/office/drawing/2014/main" id="{433A84C3-62AB-4DE5-9A64-C2C447309E8B}"/>
                </a:ext>
              </a:extLst>
            </p:cNvPr>
            <p:cNvSpPr>
              <a:spLocks/>
            </p:cNvSpPr>
            <p:nvPr/>
          </p:nvSpPr>
          <p:spPr bwMode="auto">
            <a:xfrm>
              <a:off x="5916918" y="2150038"/>
              <a:ext cx="49024" cy="63585"/>
            </a:xfrm>
            <a:custGeom>
              <a:avLst/>
              <a:gdLst>
                <a:gd name="T0" fmla="*/ 0 w 2236"/>
                <a:gd name="T1" fmla="*/ 1 h 2770"/>
                <a:gd name="T2" fmla="*/ 0 w 2236"/>
                <a:gd name="T3" fmla="*/ 1 h 2770"/>
                <a:gd name="T4" fmla="*/ 2235 w 2236"/>
                <a:gd name="T5" fmla="*/ 2770 h 2770"/>
                <a:gd name="T6" fmla="*/ 0 w 2236"/>
                <a:gd name="T7" fmla="*/ 1 h 2770"/>
                <a:gd name="T8" fmla="*/ 0 60000 65536"/>
                <a:gd name="T9" fmla="*/ 0 60000 65536"/>
                <a:gd name="T10" fmla="*/ 0 60000 65536"/>
                <a:gd name="T11" fmla="*/ 0 60000 65536"/>
                <a:gd name="T12" fmla="*/ 0 w 2236"/>
                <a:gd name="T13" fmla="*/ 0 h 2770"/>
                <a:gd name="T14" fmla="*/ 2236 w 2236"/>
                <a:gd name="T15" fmla="*/ 2770 h 2770"/>
              </a:gdLst>
              <a:ahLst/>
              <a:cxnLst>
                <a:cxn ang="T8">
                  <a:pos x="T0" y="T1"/>
                </a:cxn>
                <a:cxn ang="T9">
                  <a:pos x="T2" y="T3"/>
                </a:cxn>
                <a:cxn ang="T10">
                  <a:pos x="T4" y="T5"/>
                </a:cxn>
                <a:cxn ang="T11">
                  <a:pos x="T6" y="T7"/>
                </a:cxn>
              </a:cxnLst>
              <a:rect l="T12" t="T13" r="T14" b="T15"/>
              <a:pathLst>
                <a:path w="2236" h="2770" extrusionOk="0">
                  <a:moveTo>
                    <a:pt x="0" y="1"/>
                  </a:moveTo>
                  <a:lnTo>
                    <a:pt x="0" y="1"/>
                  </a:lnTo>
                  <a:cubicBezTo>
                    <a:pt x="1" y="1"/>
                    <a:pt x="1035" y="2002"/>
                    <a:pt x="2235" y="2770"/>
                  </a:cubicBezTo>
                  <a:lnTo>
                    <a:pt x="0"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58" name="Google Shape;2197;p37">
              <a:extLst>
                <a:ext uri="{FF2B5EF4-FFF2-40B4-BE49-F238E27FC236}">
                  <a16:creationId xmlns:a16="http://schemas.microsoft.com/office/drawing/2014/main" id="{E4C91E62-42C8-4819-B49E-5EA68F243179}"/>
                </a:ext>
              </a:extLst>
            </p:cNvPr>
            <p:cNvSpPr/>
            <p:nvPr/>
          </p:nvSpPr>
          <p:spPr>
            <a:xfrm>
              <a:off x="5141163" y="2147029"/>
              <a:ext cx="742697" cy="764217"/>
            </a:xfrm>
            <a:custGeom>
              <a:avLst/>
              <a:gdLst/>
              <a:ahLst/>
              <a:cxnLst/>
              <a:rect l="l" t="t" r="r" b="b"/>
              <a:pathLst>
                <a:path w="33825" h="33287" extrusionOk="0">
                  <a:moveTo>
                    <a:pt x="17028" y="0"/>
                  </a:moveTo>
                  <a:cubicBezTo>
                    <a:pt x="9786" y="0"/>
                    <a:pt x="3016" y="4515"/>
                    <a:pt x="968" y="13326"/>
                  </a:cubicBezTo>
                  <a:cubicBezTo>
                    <a:pt x="0" y="17496"/>
                    <a:pt x="401" y="21132"/>
                    <a:pt x="1802" y="24101"/>
                  </a:cubicBezTo>
                  <a:cubicBezTo>
                    <a:pt x="3903" y="28604"/>
                    <a:pt x="8273" y="31606"/>
                    <a:pt x="13577" y="32874"/>
                  </a:cubicBezTo>
                  <a:cubicBezTo>
                    <a:pt x="14776" y="33153"/>
                    <a:pt x="15964" y="33286"/>
                    <a:pt x="17127" y="33286"/>
                  </a:cubicBezTo>
                  <a:cubicBezTo>
                    <a:pt x="24572" y="33286"/>
                    <a:pt x="30997" y="27828"/>
                    <a:pt x="32757" y="20298"/>
                  </a:cubicBezTo>
                  <a:cubicBezTo>
                    <a:pt x="33825" y="15728"/>
                    <a:pt x="33024" y="10257"/>
                    <a:pt x="29955" y="6121"/>
                  </a:cubicBezTo>
                  <a:cubicBezTo>
                    <a:pt x="27787" y="3219"/>
                    <a:pt x="24685" y="1218"/>
                    <a:pt x="21149" y="484"/>
                  </a:cubicBezTo>
                  <a:cubicBezTo>
                    <a:pt x="19777" y="161"/>
                    <a:pt x="18394" y="0"/>
                    <a:pt x="170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20" name="Google Shape;2198;p37">
              <a:extLst>
                <a:ext uri="{FF2B5EF4-FFF2-40B4-BE49-F238E27FC236}">
                  <a16:creationId xmlns:a16="http://schemas.microsoft.com/office/drawing/2014/main" id="{2521E564-5175-4D5B-B6F3-DBE0130C5388}"/>
                </a:ext>
              </a:extLst>
            </p:cNvPr>
            <p:cNvSpPr>
              <a:spLocks/>
            </p:cNvSpPr>
            <p:nvPr/>
          </p:nvSpPr>
          <p:spPr bwMode="auto">
            <a:xfrm>
              <a:off x="5180436" y="2287883"/>
              <a:ext cx="702126" cy="623596"/>
            </a:xfrm>
            <a:custGeom>
              <a:avLst/>
              <a:gdLst>
                <a:gd name="T0" fmla="*/ 28154 w 32024"/>
                <a:gd name="T1" fmla="*/ 0 h 27166"/>
                <a:gd name="T2" fmla="*/ 28154 w 32024"/>
                <a:gd name="T3" fmla="*/ 0 h 27166"/>
                <a:gd name="T4" fmla="*/ 20082 w 32024"/>
                <a:gd name="T5" fmla="*/ 21716 h 27166"/>
                <a:gd name="T6" fmla="*/ 13607 w 32024"/>
                <a:gd name="T7" fmla="*/ 23161 h 27166"/>
                <a:gd name="T8" fmla="*/ 1 w 32024"/>
                <a:gd name="T9" fmla="*/ 17980 h 27166"/>
                <a:gd name="T10" fmla="*/ 1 w 32024"/>
                <a:gd name="T11" fmla="*/ 17980 h 27166"/>
                <a:gd name="T12" fmla="*/ 11776 w 32024"/>
                <a:gd name="T13" fmla="*/ 26753 h 27166"/>
                <a:gd name="T14" fmla="*/ 15326 w 32024"/>
                <a:gd name="T15" fmla="*/ 27165 h 27166"/>
                <a:gd name="T16" fmla="*/ 30956 w 32024"/>
                <a:gd name="T17" fmla="*/ 14177 h 27166"/>
                <a:gd name="T18" fmla="*/ 28154 w 32024"/>
                <a:gd name="T19" fmla="*/ 0 h 27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024"/>
                <a:gd name="T31" fmla="*/ 0 h 27166"/>
                <a:gd name="T32" fmla="*/ 32024 w 32024"/>
                <a:gd name="T33" fmla="*/ 27166 h 27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024" h="27166" extrusionOk="0">
                  <a:moveTo>
                    <a:pt x="28154" y="0"/>
                  </a:moveTo>
                  <a:lnTo>
                    <a:pt x="28154" y="0"/>
                  </a:lnTo>
                  <a:cubicBezTo>
                    <a:pt x="30889" y="7239"/>
                    <a:pt x="29755" y="17112"/>
                    <a:pt x="20082" y="21716"/>
                  </a:cubicBezTo>
                  <a:cubicBezTo>
                    <a:pt x="17898" y="22743"/>
                    <a:pt x="15715" y="23161"/>
                    <a:pt x="13607" y="23161"/>
                  </a:cubicBezTo>
                  <a:cubicBezTo>
                    <a:pt x="8115" y="23161"/>
                    <a:pt x="3134" y="20318"/>
                    <a:pt x="1" y="17980"/>
                  </a:cubicBezTo>
                  <a:cubicBezTo>
                    <a:pt x="2102" y="22483"/>
                    <a:pt x="6472" y="25485"/>
                    <a:pt x="11776" y="26753"/>
                  </a:cubicBezTo>
                  <a:cubicBezTo>
                    <a:pt x="12975" y="27032"/>
                    <a:pt x="14163" y="27165"/>
                    <a:pt x="15326" y="27165"/>
                  </a:cubicBezTo>
                  <a:cubicBezTo>
                    <a:pt x="22771" y="27165"/>
                    <a:pt x="29196" y="21707"/>
                    <a:pt x="30956" y="14177"/>
                  </a:cubicBezTo>
                  <a:cubicBezTo>
                    <a:pt x="32024" y="9607"/>
                    <a:pt x="31223" y="4136"/>
                    <a:pt x="281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60" name="Google Shape;2199;p37">
              <a:extLst>
                <a:ext uri="{FF2B5EF4-FFF2-40B4-BE49-F238E27FC236}">
                  <a16:creationId xmlns:a16="http://schemas.microsoft.com/office/drawing/2014/main" id="{3C7970A5-5C79-45C2-A750-1EBC7272C8BE}"/>
                </a:ext>
              </a:extLst>
            </p:cNvPr>
            <p:cNvSpPr/>
            <p:nvPr/>
          </p:nvSpPr>
          <p:spPr>
            <a:xfrm>
              <a:off x="5338442" y="2034303"/>
              <a:ext cx="139256" cy="240372"/>
            </a:xfrm>
            <a:custGeom>
              <a:avLst/>
              <a:gdLst/>
              <a:ahLst/>
              <a:cxnLst/>
              <a:rect l="l" t="t" r="r" b="b"/>
              <a:pathLst>
                <a:path w="6372" h="10519" extrusionOk="0">
                  <a:moveTo>
                    <a:pt x="4015" y="0"/>
                  </a:moveTo>
                  <a:cubicBezTo>
                    <a:pt x="3463" y="0"/>
                    <a:pt x="2676" y="177"/>
                    <a:pt x="1935" y="411"/>
                  </a:cubicBezTo>
                  <a:cubicBezTo>
                    <a:pt x="901" y="745"/>
                    <a:pt x="0" y="1212"/>
                    <a:pt x="0" y="1445"/>
                  </a:cubicBezTo>
                  <a:cubicBezTo>
                    <a:pt x="34" y="1979"/>
                    <a:pt x="2035" y="2713"/>
                    <a:pt x="2068" y="3013"/>
                  </a:cubicBezTo>
                  <a:cubicBezTo>
                    <a:pt x="2102" y="3347"/>
                    <a:pt x="2535" y="8584"/>
                    <a:pt x="2635" y="10118"/>
                  </a:cubicBezTo>
                  <a:cubicBezTo>
                    <a:pt x="2669" y="10385"/>
                    <a:pt x="2669" y="10518"/>
                    <a:pt x="2669" y="10518"/>
                  </a:cubicBezTo>
                  <a:lnTo>
                    <a:pt x="6371" y="9651"/>
                  </a:lnTo>
                  <a:cubicBezTo>
                    <a:pt x="6371" y="9651"/>
                    <a:pt x="3936" y="2746"/>
                    <a:pt x="3870" y="2279"/>
                  </a:cubicBezTo>
                  <a:cubicBezTo>
                    <a:pt x="3803" y="1979"/>
                    <a:pt x="4837" y="845"/>
                    <a:pt x="4737" y="311"/>
                  </a:cubicBezTo>
                  <a:cubicBezTo>
                    <a:pt x="4682" y="89"/>
                    <a:pt x="4407" y="0"/>
                    <a:pt x="401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22" name="Google Shape;2200;p37">
              <a:extLst>
                <a:ext uri="{FF2B5EF4-FFF2-40B4-BE49-F238E27FC236}">
                  <a16:creationId xmlns:a16="http://schemas.microsoft.com/office/drawing/2014/main" id="{3BFA92E7-70C2-477D-91B0-3997F3CE2E40}"/>
                </a:ext>
              </a:extLst>
            </p:cNvPr>
            <p:cNvSpPr>
              <a:spLocks/>
            </p:cNvSpPr>
            <p:nvPr/>
          </p:nvSpPr>
          <p:spPr bwMode="auto">
            <a:xfrm>
              <a:off x="5348644" y="2039028"/>
              <a:ext cx="85595" cy="23758"/>
            </a:xfrm>
            <a:custGeom>
              <a:avLst/>
              <a:gdLst>
                <a:gd name="T0" fmla="*/ 3904 w 3904"/>
                <a:gd name="T1" fmla="*/ 0 h 1035"/>
                <a:gd name="T2" fmla="*/ 1 w 3904"/>
                <a:gd name="T3" fmla="*/ 1034 h 1035"/>
                <a:gd name="T4" fmla="*/ 3904 w 3904"/>
                <a:gd name="T5" fmla="*/ 0 h 1035"/>
                <a:gd name="T6" fmla="*/ 0 60000 65536"/>
                <a:gd name="T7" fmla="*/ 0 60000 65536"/>
                <a:gd name="T8" fmla="*/ 0 60000 65536"/>
                <a:gd name="T9" fmla="*/ 0 w 3904"/>
                <a:gd name="T10" fmla="*/ 0 h 1035"/>
                <a:gd name="T11" fmla="*/ 3904 w 3904"/>
                <a:gd name="T12" fmla="*/ 1035 h 1035"/>
              </a:gdLst>
              <a:ahLst/>
              <a:cxnLst>
                <a:cxn ang="T6">
                  <a:pos x="T0" y="T1"/>
                </a:cxn>
                <a:cxn ang="T7">
                  <a:pos x="T2" y="T3"/>
                </a:cxn>
                <a:cxn ang="T8">
                  <a:pos x="T4" y="T5"/>
                </a:cxn>
              </a:cxnLst>
              <a:rect l="T9" t="T10" r="T11" b="T12"/>
              <a:pathLst>
                <a:path w="3904" h="1035" extrusionOk="0">
                  <a:moveTo>
                    <a:pt x="3904" y="0"/>
                  </a:moveTo>
                  <a:lnTo>
                    <a:pt x="1" y="1034"/>
                  </a:lnTo>
                  <a:cubicBezTo>
                    <a:pt x="1" y="1034"/>
                    <a:pt x="2569" y="901"/>
                    <a:pt x="3904"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23" name="Google Shape;2201;p37">
              <a:extLst>
                <a:ext uri="{FF2B5EF4-FFF2-40B4-BE49-F238E27FC236}">
                  <a16:creationId xmlns:a16="http://schemas.microsoft.com/office/drawing/2014/main" id="{59749518-2700-4D7F-8975-3767A960EFAD}"/>
                </a:ext>
              </a:extLst>
            </p:cNvPr>
            <p:cNvSpPr>
              <a:spLocks/>
            </p:cNvSpPr>
            <p:nvPr/>
          </p:nvSpPr>
          <p:spPr bwMode="auto">
            <a:xfrm>
              <a:off x="5339151" y="2043619"/>
              <a:ext cx="60710" cy="222067"/>
            </a:xfrm>
            <a:custGeom>
              <a:avLst/>
              <a:gdLst>
                <a:gd name="T0" fmla="*/ 1935 w 2769"/>
                <a:gd name="T1" fmla="*/ 0 h 9674"/>
                <a:gd name="T2" fmla="*/ 1935 w 2769"/>
                <a:gd name="T3" fmla="*/ 0 h 9674"/>
                <a:gd name="T4" fmla="*/ 0 w 2769"/>
                <a:gd name="T5" fmla="*/ 1001 h 9674"/>
                <a:gd name="T6" fmla="*/ 2068 w 2769"/>
                <a:gd name="T7" fmla="*/ 2602 h 9674"/>
                <a:gd name="T8" fmla="*/ 2669 w 2769"/>
                <a:gd name="T9" fmla="*/ 9674 h 9674"/>
                <a:gd name="T10" fmla="*/ 2669 w 2769"/>
                <a:gd name="T11" fmla="*/ 2135 h 9674"/>
                <a:gd name="T12" fmla="*/ 1201 w 2769"/>
                <a:gd name="T13" fmla="*/ 1168 h 9674"/>
                <a:gd name="T14" fmla="*/ 1001 w 2769"/>
                <a:gd name="T15" fmla="*/ 801 h 9674"/>
                <a:gd name="T16" fmla="*/ 1068 w 2769"/>
                <a:gd name="T17" fmla="*/ 667 h 9674"/>
                <a:gd name="T18" fmla="*/ 1935 w 2769"/>
                <a:gd name="T19" fmla="*/ 0 h 9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69"/>
                <a:gd name="T31" fmla="*/ 0 h 9674"/>
                <a:gd name="T32" fmla="*/ 2769 w 2769"/>
                <a:gd name="T33" fmla="*/ 9674 h 96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69" h="9674" extrusionOk="0">
                  <a:moveTo>
                    <a:pt x="1935" y="0"/>
                  </a:moveTo>
                  <a:lnTo>
                    <a:pt x="1935" y="0"/>
                  </a:lnTo>
                  <a:cubicBezTo>
                    <a:pt x="934" y="334"/>
                    <a:pt x="0" y="767"/>
                    <a:pt x="0" y="1001"/>
                  </a:cubicBezTo>
                  <a:cubicBezTo>
                    <a:pt x="34" y="1535"/>
                    <a:pt x="2068" y="2302"/>
                    <a:pt x="2068" y="2602"/>
                  </a:cubicBezTo>
                  <a:cubicBezTo>
                    <a:pt x="2102" y="2902"/>
                    <a:pt x="2535" y="8139"/>
                    <a:pt x="2669" y="9674"/>
                  </a:cubicBezTo>
                  <a:cubicBezTo>
                    <a:pt x="2669" y="9474"/>
                    <a:pt x="2769" y="2535"/>
                    <a:pt x="2669" y="2135"/>
                  </a:cubicBezTo>
                  <a:cubicBezTo>
                    <a:pt x="2535" y="1735"/>
                    <a:pt x="1601" y="1468"/>
                    <a:pt x="1201" y="1168"/>
                  </a:cubicBezTo>
                  <a:cubicBezTo>
                    <a:pt x="1001" y="1068"/>
                    <a:pt x="968" y="934"/>
                    <a:pt x="1001" y="801"/>
                  </a:cubicBezTo>
                  <a:cubicBezTo>
                    <a:pt x="1034" y="734"/>
                    <a:pt x="1034" y="701"/>
                    <a:pt x="1068" y="667"/>
                  </a:cubicBezTo>
                  <a:cubicBezTo>
                    <a:pt x="1301" y="401"/>
                    <a:pt x="1601" y="167"/>
                    <a:pt x="19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63" name="Google Shape;2202;p37">
              <a:extLst>
                <a:ext uri="{FF2B5EF4-FFF2-40B4-BE49-F238E27FC236}">
                  <a16:creationId xmlns:a16="http://schemas.microsoft.com/office/drawing/2014/main" id="{7B554B40-EBAD-4882-BAF7-17D8CF65A1FF}"/>
                </a:ext>
              </a:extLst>
            </p:cNvPr>
            <p:cNvSpPr/>
            <p:nvPr/>
          </p:nvSpPr>
          <p:spPr>
            <a:xfrm>
              <a:off x="5064904" y="2221628"/>
              <a:ext cx="232093" cy="200585"/>
            </a:xfrm>
            <a:custGeom>
              <a:avLst/>
              <a:gdLst/>
              <a:ahLst/>
              <a:cxnLst/>
              <a:rect l="l" t="t" r="r" b="b"/>
              <a:pathLst>
                <a:path w="10576" h="8718" extrusionOk="0">
                  <a:moveTo>
                    <a:pt x="2685" y="1"/>
                  </a:moveTo>
                  <a:cubicBezTo>
                    <a:pt x="2437" y="1"/>
                    <a:pt x="2126" y="300"/>
                    <a:pt x="1769" y="711"/>
                  </a:cubicBezTo>
                  <a:cubicBezTo>
                    <a:pt x="902" y="1845"/>
                    <a:pt x="1" y="3947"/>
                    <a:pt x="268" y="4180"/>
                  </a:cubicBezTo>
                  <a:cubicBezTo>
                    <a:pt x="329" y="4242"/>
                    <a:pt x="435" y="4267"/>
                    <a:pt x="569" y="4267"/>
                  </a:cubicBezTo>
                  <a:cubicBezTo>
                    <a:pt x="1146" y="4267"/>
                    <a:pt x="2251" y="3809"/>
                    <a:pt x="2685" y="3809"/>
                  </a:cubicBezTo>
                  <a:cubicBezTo>
                    <a:pt x="2754" y="3809"/>
                    <a:pt x="2806" y="3820"/>
                    <a:pt x="2836" y="3847"/>
                  </a:cubicBezTo>
                  <a:lnTo>
                    <a:pt x="8440" y="8584"/>
                  </a:lnTo>
                  <a:lnTo>
                    <a:pt x="8474" y="8617"/>
                  </a:lnTo>
                  <a:lnTo>
                    <a:pt x="8607" y="8717"/>
                  </a:lnTo>
                  <a:lnTo>
                    <a:pt x="10575" y="5515"/>
                  </a:lnTo>
                  <a:cubicBezTo>
                    <a:pt x="10575" y="5515"/>
                    <a:pt x="3970" y="2346"/>
                    <a:pt x="3604" y="2046"/>
                  </a:cubicBezTo>
                  <a:cubicBezTo>
                    <a:pt x="3370" y="1879"/>
                    <a:pt x="3337" y="378"/>
                    <a:pt x="2836" y="44"/>
                  </a:cubicBezTo>
                  <a:cubicBezTo>
                    <a:pt x="2789" y="15"/>
                    <a:pt x="2739" y="1"/>
                    <a:pt x="2685"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25" name="Google Shape;2203;p37">
              <a:extLst>
                <a:ext uri="{FF2B5EF4-FFF2-40B4-BE49-F238E27FC236}">
                  <a16:creationId xmlns:a16="http://schemas.microsoft.com/office/drawing/2014/main" id="{12557844-BE49-4B24-9CDE-C4C3CF21FDA5}"/>
                </a:ext>
              </a:extLst>
            </p:cNvPr>
            <p:cNvSpPr>
              <a:spLocks/>
            </p:cNvSpPr>
            <p:nvPr/>
          </p:nvSpPr>
          <p:spPr bwMode="auto">
            <a:xfrm>
              <a:off x="5073661" y="2228911"/>
              <a:ext cx="43916" cy="80434"/>
            </a:xfrm>
            <a:custGeom>
              <a:avLst/>
              <a:gdLst>
                <a:gd name="T0" fmla="*/ 2002 w 2003"/>
                <a:gd name="T1" fmla="*/ 1 h 3504"/>
                <a:gd name="T2" fmla="*/ 1 w 2003"/>
                <a:gd name="T3" fmla="*/ 3503 h 3504"/>
                <a:gd name="T4" fmla="*/ 2002 w 2003"/>
                <a:gd name="T5" fmla="*/ 1 h 3504"/>
                <a:gd name="T6" fmla="*/ 0 60000 65536"/>
                <a:gd name="T7" fmla="*/ 0 60000 65536"/>
                <a:gd name="T8" fmla="*/ 0 60000 65536"/>
                <a:gd name="T9" fmla="*/ 0 w 2003"/>
                <a:gd name="T10" fmla="*/ 0 h 3504"/>
                <a:gd name="T11" fmla="*/ 2003 w 2003"/>
                <a:gd name="T12" fmla="*/ 3504 h 3504"/>
              </a:gdLst>
              <a:ahLst/>
              <a:cxnLst>
                <a:cxn ang="T6">
                  <a:pos x="T0" y="T1"/>
                </a:cxn>
                <a:cxn ang="T7">
                  <a:pos x="T2" y="T3"/>
                </a:cxn>
                <a:cxn ang="T8">
                  <a:pos x="T4" y="T5"/>
                </a:cxn>
              </a:cxnLst>
              <a:rect l="T9" t="T10" r="T11" b="T12"/>
              <a:pathLst>
                <a:path w="2003" h="3504" extrusionOk="0">
                  <a:moveTo>
                    <a:pt x="2002" y="1"/>
                  </a:moveTo>
                  <a:lnTo>
                    <a:pt x="1" y="3503"/>
                  </a:lnTo>
                  <a:cubicBezTo>
                    <a:pt x="1" y="3503"/>
                    <a:pt x="1735" y="1568"/>
                    <a:pt x="2002"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26" name="Google Shape;2204;p37">
              <a:extLst>
                <a:ext uri="{FF2B5EF4-FFF2-40B4-BE49-F238E27FC236}">
                  <a16:creationId xmlns:a16="http://schemas.microsoft.com/office/drawing/2014/main" id="{C3D93A75-9BCD-4D36-A2C9-17E830C1615B}"/>
                </a:ext>
              </a:extLst>
            </p:cNvPr>
            <p:cNvSpPr>
              <a:spLocks/>
            </p:cNvSpPr>
            <p:nvPr/>
          </p:nvSpPr>
          <p:spPr bwMode="auto">
            <a:xfrm>
              <a:off x="5064145" y="2238874"/>
              <a:ext cx="185069" cy="180725"/>
            </a:xfrm>
            <a:custGeom>
              <a:avLst/>
              <a:gdLst>
                <a:gd name="T0" fmla="*/ 1769 w 8441"/>
                <a:gd name="T1" fmla="*/ 0 h 7873"/>
                <a:gd name="T2" fmla="*/ 1769 w 8441"/>
                <a:gd name="T3" fmla="*/ 0 h 7873"/>
                <a:gd name="T4" fmla="*/ 268 w 8441"/>
                <a:gd name="T5" fmla="*/ 3469 h 7873"/>
                <a:gd name="T6" fmla="*/ 569 w 8441"/>
                <a:gd name="T7" fmla="*/ 3556 h 7873"/>
                <a:gd name="T8" fmla="*/ 2685 w 8441"/>
                <a:gd name="T9" fmla="*/ 3098 h 7873"/>
                <a:gd name="T10" fmla="*/ 2836 w 8441"/>
                <a:gd name="T11" fmla="*/ 3136 h 7873"/>
                <a:gd name="T12" fmla="*/ 8440 w 8441"/>
                <a:gd name="T13" fmla="*/ 7873 h 7873"/>
                <a:gd name="T14" fmla="*/ 3070 w 8441"/>
                <a:gd name="T15" fmla="*/ 2135 h 7873"/>
                <a:gd name="T16" fmla="*/ 2851 w 8441"/>
                <a:gd name="T17" fmla="*/ 2103 h 7873"/>
                <a:gd name="T18" fmla="*/ 1376 w 8441"/>
                <a:gd name="T19" fmla="*/ 2470 h 7873"/>
                <a:gd name="T20" fmla="*/ 1335 w 8441"/>
                <a:gd name="T21" fmla="*/ 2469 h 7873"/>
                <a:gd name="T22" fmla="*/ 1168 w 8441"/>
                <a:gd name="T23" fmla="*/ 2202 h 7873"/>
                <a:gd name="T24" fmla="*/ 1168 w 8441"/>
                <a:gd name="T25" fmla="*/ 1802 h 7873"/>
                <a:gd name="T26" fmla="*/ 1769 w 8441"/>
                <a:gd name="T27" fmla="*/ 0 h 78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41"/>
                <a:gd name="T43" fmla="*/ 0 h 7873"/>
                <a:gd name="T44" fmla="*/ 8441 w 8441"/>
                <a:gd name="T45" fmla="*/ 7873 h 78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41" h="7873" extrusionOk="0">
                  <a:moveTo>
                    <a:pt x="1769" y="0"/>
                  </a:moveTo>
                  <a:lnTo>
                    <a:pt x="1769" y="0"/>
                  </a:lnTo>
                  <a:cubicBezTo>
                    <a:pt x="902" y="1134"/>
                    <a:pt x="1" y="3236"/>
                    <a:pt x="268" y="3469"/>
                  </a:cubicBezTo>
                  <a:cubicBezTo>
                    <a:pt x="329" y="3531"/>
                    <a:pt x="435" y="3556"/>
                    <a:pt x="569" y="3556"/>
                  </a:cubicBezTo>
                  <a:cubicBezTo>
                    <a:pt x="1146" y="3556"/>
                    <a:pt x="2251" y="3098"/>
                    <a:pt x="2685" y="3098"/>
                  </a:cubicBezTo>
                  <a:cubicBezTo>
                    <a:pt x="2754" y="3098"/>
                    <a:pt x="2806" y="3109"/>
                    <a:pt x="2836" y="3136"/>
                  </a:cubicBezTo>
                  <a:lnTo>
                    <a:pt x="8440" y="7873"/>
                  </a:lnTo>
                  <a:cubicBezTo>
                    <a:pt x="8107" y="7506"/>
                    <a:pt x="3570" y="2269"/>
                    <a:pt x="3070" y="2135"/>
                  </a:cubicBezTo>
                  <a:cubicBezTo>
                    <a:pt x="3002" y="2113"/>
                    <a:pt x="2928" y="2103"/>
                    <a:pt x="2851" y="2103"/>
                  </a:cubicBezTo>
                  <a:cubicBezTo>
                    <a:pt x="2376" y="2103"/>
                    <a:pt x="1756" y="2470"/>
                    <a:pt x="1376" y="2470"/>
                  </a:cubicBezTo>
                  <a:cubicBezTo>
                    <a:pt x="1362" y="2470"/>
                    <a:pt x="1348" y="2470"/>
                    <a:pt x="1335" y="2469"/>
                  </a:cubicBezTo>
                  <a:cubicBezTo>
                    <a:pt x="1235" y="2469"/>
                    <a:pt x="1168" y="2369"/>
                    <a:pt x="1168" y="2202"/>
                  </a:cubicBezTo>
                  <a:cubicBezTo>
                    <a:pt x="1135" y="2068"/>
                    <a:pt x="1135" y="1935"/>
                    <a:pt x="1168" y="1802"/>
                  </a:cubicBezTo>
                  <a:cubicBezTo>
                    <a:pt x="1269" y="1168"/>
                    <a:pt x="1469" y="567"/>
                    <a:pt x="17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66" name="Google Shape;2205;p37">
              <a:extLst>
                <a:ext uri="{FF2B5EF4-FFF2-40B4-BE49-F238E27FC236}">
                  <a16:creationId xmlns:a16="http://schemas.microsoft.com/office/drawing/2014/main" id="{E1C447AE-D928-4A40-AEEF-3299960A6B31}"/>
                </a:ext>
              </a:extLst>
            </p:cNvPr>
            <p:cNvSpPr/>
            <p:nvPr/>
          </p:nvSpPr>
          <p:spPr>
            <a:xfrm>
              <a:off x="5008539" y="2551517"/>
              <a:ext cx="242040" cy="145881"/>
            </a:xfrm>
            <a:custGeom>
              <a:avLst/>
              <a:gdLst/>
              <a:ahLst/>
              <a:cxnLst/>
              <a:rect l="l" t="t" r="r" b="b"/>
              <a:pathLst>
                <a:path w="10973" h="6339" extrusionOk="0">
                  <a:moveTo>
                    <a:pt x="10105" y="1"/>
                  </a:moveTo>
                  <a:cubicBezTo>
                    <a:pt x="10105" y="1"/>
                    <a:pt x="3200" y="2402"/>
                    <a:pt x="2700" y="2469"/>
                  </a:cubicBezTo>
                  <a:cubicBezTo>
                    <a:pt x="2691" y="2471"/>
                    <a:pt x="2681" y="2472"/>
                    <a:pt x="2670" y="2472"/>
                  </a:cubicBezTo>
                  <a:cubicBezTo>
                    <a:pt x="2356" y="2472"/>
                    <a:pt x="1435" y="1590"/>
                    <a:pt x="842" y="1590"/>
                  </a:cubicBezTo>
                  <a:cubicBezTo>
                    <a:pt x="804" y="1590"/>
                    <a:pt x="767" y="1594"/>
                    <a:pt x="732" y="1602"/>
                  </a:cubicBezTo>
                  <a:cubicBezTo>
                    <a:pt x="665" y="1635"/>
                    <a:pt x="598" y="1669"/>
                    <a:pt x="565" y="1735"/>
                  </a:cubicBezTo>
                  <a:cubicBezTo>
                    <a:pt x="0" y="2532"/>
                    <a:pt x="1321" y="6339"/>
                    <a:pt x="1859" y="6339"/>
                  </a:cubicBezTo>
                  <a:cubicBezTo>
                    <a:pt x="1861" y="6339"/>
                    <a:pt x="1863" y="6339"/>
                    <a:pt x="1866" y="6339"/>
                  </a:cubicBezTo>
                  <a:cubicBezTo>
                    <a:pt x="2366" y="6339"/>
                    <a:pt x="3067" y="4304"/>
                    <a:pt x="3434" y="4270"/>
                  </a:cubicBezTo>
                  <a:cubicBezTo>
                    <a:pt x="3801" y="4237"/>
                    <a:pt x="10539" y="3703"/>
                    <a:pt x="10939" y="3670"/>
                  </a:cubicBezTo>
                  <a:lnTo>
                    <a:pt x="10972" y="3670"/>
                  </a:lnTo>
                  <a:lnTo>
                    <a:pt x="1010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28" name="Google Shape;2206;p37">
              <a:extLst>
                <a:ext uri="{FF2B5EF4-FFF2-40B4-BE49-F238E27FC236}">
                  <a16:creationId xmlns:a16="http://schemas.microsoft.com/office/drawing/2014/main" id="{1F05EE75-B8AC-4449-BABC-C52B00867DF8}"/>
                </a:ext>
              </a:extLst>
            </p:cNvPr>
            <p:cNvSpPr>
              <a:spLocks/>
            </p:cNvSpPr>
            <p:nvPr/>
          </p:nvSpPr>
          <p:spPr bwMode="auto">
            <a:xfrm>
              <a:off x="5022466" y="2597224"/>
              <a:ext cx="23438" cy="89616"/>
            </a:xfrm>
            <a:custGeom>
              <a:avLst/>
              <a:gdLst>
                <a:gd name="T0" fmla="*/ 1 w 1069"/>
                <a:gd name="T1" fmla="*/ 0 h 3904"/>
                <a:gd name="T2" fmla="*/ 1068 w 1069"/>
                <a:gd name="T3" fmla="*/ 3903 h 3904"/>
                <a:gd name="T4" fmla="*/ 1 w 1069"/>
                <a:gd name="T5" fmla="*/ 0 h 3904"/>
                <a:gd name="T6" fmla="*/ 0 60000 65536"/>
                <a:gd name="T7" fmla="*/ 0 60000 65536"/>
                <a:gd name="T8" fmla="*/ 0 60000 65536"/>
                <a:gd name="T9" fmla="*/ 0 w 1069"/>
                <a:gd name="T10" fmla="*/ 0 h 3904"/>
                <a:gd name="T11" fmla="*/ 1069 w 1069"/>
                <a:gd name="T12" fmla="*/ 3904 h 3904"/>
              </a:gdLst>
              <a:ahLst/>
              <a:cxnLst>
                <a:cxn ang="T6">
                  <a:pos x="T0" y="T1"/>
                </a:cxn>
                <a:cxn ang="T7">
                  <a:pos x="T2" y="T3"/>
                </a:cxn>
                <a:cxn ang="T8">
                  <a:pos x="T4" y="T5"/>
                </a:cxn>
              </a:cxnLst>
              <a:rect l="T9" t="T10" r="T11" b="T12"/>
              <a:pathLst>
                <a:path w="1069" h="3904" extrusionOk="0">
                  <a:moveTo>
                    <a:pt x="1" y="0"/>
                  </a:moveTo>
                  <a:lnTo>
                    <a:pt x="1068" y="3903"/>
                  </a:lnTo>
                  <a:cubicBezTo>
                    <a:pt x="1068" y="3903"/>
                    <a:pt x="935" y="1335"/>
                    <a:pt x="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29" name="Google Shape;2207;p37">
              <a:extLst>
                <a:ext uri="{FF2B5EF4-FFF2-40B4-BE49-F238E27FC236}">
                  <a16:creationId xmlns:a16="http://schemas.microsoft.com/office/drawing/2014/main" id="{B4D40913-DBF5-4094-8FF4-D6347BBBC396}"/>
                </a:ext>
              </a:extLst>
            </p:cNvPr>
            <p:cNvSpPr>
              <a:spLocks/>
            </p:cNvSpPr>
            <p:nvPr/>
          </p:nvSpPr>
          <p:spPr bwMode="auto">
            <a:xfrm>
              <a:off x="5008631" y="2591095"/>
              <a:ext cx="239838" cy="105708"/>
            </a:xfrm>
            <a:custGeom>
              <a:avLst/>
              <a:gdLst>
                <a:gd name="T0" fmla="*/ 565 w 10939"/>
                <a:gd name="T1" fmla="*/ 1 h 4605"/>
                <a:gd name="T2" fmla="*/ 1859 w 10939"/>
                <a:gd name="T3" fmla="*/ 4604 h 4605"/>
                <a:gd name="T4" fmla="*/ 1866 w 10939"/>
                <a:gd name="T5" fmla="*/ 4604 h 4605"/>
                <a:gd name="T6" fmla="*/ 3434 w 10939"/>
                <a:gd name="T7" fmla="*/ 2502 h 4605"/>
                <a:gd name="T8" fmla="*/ 10939 w 10939"/>
                <a:gd name="T9" fmla="*/ 1902 h 4605"/>
                <a:gd name="T10" fmla="*/ 6453 w 10939"/>
                <a:gd name="T11" fmla="*/ 1880 h 4605"/>
                <a:gd name="T12" fmla="*/ 3334 w 10939"/>
                <a:gd name="T13" fmla="*/ 1935 h 4605"/>
                <a:gd name="T14" fmla="*/ 1933 w 10939"/>
                <a:gd name="T15" fmla="*/ 3236 h 4605"/>
                <a:gd name="T16" fmla="*/ 1857 w 10939"/>
                <a:gd name="T17" fmla="*/ 3248 h 4605"/>
                <a:gd name="T18" fmla="*/ 1566 w 10939"/>
                <a:gd name="T19" fmla="*/ 3103 h 4605"/>
                <a:gd name="T20" fmla="*/ 1332 w 10939"/>
                <a:gd name="T21" fmla="*/ 2836 h 4605"/>
                <a:gd name="T22" fmla="*/ 565 w 10939"/>
                <a:gd name="T23" fmla="*/ 1 h 46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39"/>
                <a:gd name="T37" fmla="*/ 0 h 4605"/>
                <a:gd name="T38" fmla="*/ 10939 w 10939"/>
                <a:gd name="T39" fmla="*/ 4605 h 46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39" h="4605" extrusionOk="0">
                  <a:moveTo>
                    <a:pt x="565" y="1"/>
                  </a:moveTo>
                  <a:cubicBezTo>
                    <a:pt x="0" y="765"/>
                    <a:pt x="1321" y="4604"/>
                    <a:pt x="1859" y="4604"/>
                  </a:cubicBezTo>
                  <a:cubicBezTo>
                    <a:pt x="1861" y="4604"/>
                    <a:pt x="1864" y="4604"/>
                    <a:pt x="1866" y="4604"/>
                  </a:cubicBezTo>
                  <a:cubicBezTo>
                    <a:pt x="2366" y="4571"/>
                    <a:pt x="3067" y="2536"/>
                    <a:pt x="3434" y="2502"/>
                  </a:cubicBezTo>
                  <a:cubicBezTo>
                    <a:pt x="3801" y="2469"/>
                    <a:pt x="10539" y="1935"/>
                    <a:pt x="10939" y="1902"/>
                  </a:cubicBezTo>
                  <a:cubicBezTo>
                    <a:pt x="10710" y="1902"/>
                    <a:pt x="8456" y="1880"/>
                    <a:pt x="6453" y="1880"/>
                  </a:cubicBezTo>
                  <a:cubicBezTo>
                    <a:pt x="4951" y="1880"/>
                    <a:pt x="3591" y="1892"/>
                    <a:pt x="3334" y="1935"/>
                  </a:cubicBezTo>
                  <a:cubicBezTo>
                    <a:pt x="2766" y="2035"/>
                    <a:pt x="2299" y="3069"/>
                    <a:pt x="1933" y="3236"/>
                  </a:cubicBezTo>
                  <a:cubicBezTo>
                    <a:pt x="1909" y="3244"/>
                    <a:pt x="1883" y="3248"/>
                    <a:pt x="1857" y="3248"/>
                  </a:cubicBezTo>
                  <a:cubicBezTo>
                    <a:pt x="1769" y="3248"/>
                    <a:pt x="1668" y="3205"/>
                    <a:pt x="1566" y="3103"/>
                  </a:cubicBezTo>
                  <a:cubicBezTo>
                    <a:pt x="1466" y="3036"/>
                    <a:pt x="1399" y="2936"/>
                    <a:pt x="1332" y="2836"/>
                  </a:cubicBezTo>
                  <a:cubicBezTo>
                    <a:pt x="832" y="2202"/>
                    <a:pt x="298" y="1001"/>
                    <a:pt x="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69" name="Google Shape;2208;p37">
              <a:extLst>
                <a:ext uri="{FF2B5EF4-FFF2-40B4-BE49-F238E27FC236}">
                  <a16:creationId xmlns:a16="http://schemas.microsoft.com/office/drawing/2014/main" id="{540698AD-AF1B-4A85-AB90-EBA34E3365E1}"/>
                </a:ext>
              </a:extLst>
            </p:cNvPr>
            <p:cNvSpPr/>
            <p:nvPr/>
          </p:nvSpPr>
          <p:spPr>
            <a:xfrm>
              <a:off x="5187582" y="2740498"/>
              <a:ext cx="202252" cy="238714"/>
            </a:xfrm>
            <a:custGeom>
              <a:avLst/>
              <a:gdLst/>
              <a:ahLst/>
              <a:cxnLst/>
              <a:rect l="l" t="t" r="r" b="b"/>
              <a:pathLst>
                <a:path w="9165" h="10350" extrusionOk="0">
                  <a:moveTo>
                    <a:pt x="5929" y="0"/>
                  </a:moveTo>
                  <a:cubicBezTo>
                    <a:pt x="5929" y="0"/>
                    <a:pt x="5496" y="934"/>
                    <a:pt x="4929" y="2102"/>
                  </a:cubicBezTo>
                  <a:cubicBezTo>
                    <a:pt x="3961" y="4070"/>
                    <a:pt x="2660" y="6738"/>
                    <a:pt x="2493" y="6972"/>
                  </a:cubicBezTo>
                  <a:cubicBezTo>
                    <a:pt x="2327" y="7205"/>
                    <a:pt x="792" y="7239"/>
                    <a:pt x="492" y="7739"/>
                  </a:cubicBezTo>
                  <a:cubicBezTo>
                    <a:pt x="0" y="8507"/>
                    <a:pt x="3611" y="10350"/>
                    <a:pt x="4472" y="10350"/>
                  </a:cubicBezTo>
                  <a:cubicBezTo>
                    <a:pt x="4546" y="10350"/>
                    <a:pt x="4599" y="10336"/>
                    <a:pt x="4628" y="10307"/>
                  </a:cubicBezTo>
                  <a:cubicBezTo>
                    <a:pt x="4728" y="10107"/>
                    <a:pt x="4728" y="9907"/>
                    <a:pt x="4662" y="9707"/>
                  </a:cubicBezTo>
                  <a:cubicBezTo>
                    <a:pt x="4562" y="9006"/>
                    <a:pt x="4095" y="7906"/>
                    <a:pt x="4261" y="7706"/>
                  </a:cubicBezTo>
                  <a:cubicBezTo>
                    <a:pt x="4528" y="7439"/>
                    <a:pt x="9165" y="2001"/>
                    <a:pt x="9165" y="2001"/>
                  </a:cubicBezTo>
                  <a:lnTo>
                    <a:pt x="5929"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31" name="Google Shape;2209;p37">
              <a:extLst>
                <a:ext uri="{FF2B5EF4-FFF2-40B4-BE49-F238E27FC236}">
                  <a16:creationId xmlns:a16="http://schemas.microsoft.com/office/drawing/2014/main" id="{561CEA4A-7EB9-40A0-A995-454745A0F28F}"/>
                </a:ext>
              </a:extLst>
            </p:cNvPr>
            <p:cNvSpPr>
              <a:spLocks/>
            </p:cNvSpPr>
            <p:nvPr/>
          </p:nvSpPr>
          <p:spPr bwMode="auto">
            <a:xfrm>
              <a:off x="5204575" y="2928006"/>
              <a:ext cx="76080" cy="46736"/>
            </a:xfrm>
            <a:custGeom>
              <a:avLst/>
              <a:gdLst>
                <a:gd name="T0" fmla="*/ 1 w 3470"/>
                <a:gd name="T1" fmla="*/ 1 h 2036"/>
                <a:gd name="T2" fmla="*/ 3470 w 3470"/>
                <a:gd name="T3" fmla="*/ 2036 h 2036"/>
                <a:gd name="T4" fmla="*/ 1 w 3470"/>
                <a:gd name="T5" fmla="*/ 1 h 2036"/>
                <a:gd name="T6" fmla="*/ 0 60000 65536"/>
                <a:gd name="T7" fmla="*/ 0 60000 65536"/>
                <a:gd name="T8" fmla="*/ 0 60000 65536"/>
                <a:gd name="T9" fmla="*/ 0 w 3470"/>
                <a:gd name="T10" fmla="*/ 0 h 2036"/>
                <a:gd name="T11" fmla="*/ 3470 w 3470"/>
                <a:gd name="T12" fmla="*/ 2036 h 2036"/>
              </a:gdLst>
              <a:ahLst/>
              <a:cxnLst>
                <a:cxn ang="T6">
                  <a:pos x="T0" y="T1"/>
                </a:cxn>
                <a:cxn ang="T7">
                  <a:pos x="T2" y="T3"/>
                </a:cxn>
                <a:cxn ang="T8">
                  <a:pos x="T4" y="T5"/>
                </a:cxn>
              </a:cxnLst>
              <a:rect l="T9" t="T10" r="T11" b="T12"/>
              <a:pathLst>
                <a:path w="3470" h="2036" extrusionOk="0">
                  <a:moveTo>
                    <a:pt x="1" y="1"/>
                  </a:moveTo>
                  <a:lnTo>
                    <a:pt x="3470" y="2036"/>
                  </a:lnTo>
                  <a:cubicBezTo>
                    <a:pt x="3470" y="2036"/>
                    <a:pt x="1568" y="301"/>
                    <a:pt x="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32" name="Google Shape;2210;p37">
              <a:extLst>
                <a:ext uri="{FF2B5EF4-FFF2-40B4-BE49-F238E27FC236}">
                  <a16:creationId xmlns:a16="http://schemas.microsoft.com/office/drawing/2014/main" id="{08870A93-B831-45C2-B224-E7A0EE3D1164}"/>
                </a:ext>
              </a:extLst>
            </p:cNvPr>
            <p:cNvSpPr>
              <a:spLocks/>
            </p:cNvSpPr>
            <p:nvPr/>
          </p:nvSpPr>
          <p:spPr bwMode="auto">
            <a:xfrm>
              <a:off x="5188679" y="2790184"/>
              <a:ext cx="108068" cy="189356"/>
            </a:xfrm>
            <a:custGeom>
              <a:avLst/>
              <a:gdLst>
                <a:gd name="T0" fmla="*/ 4929 w 4929"/>
                <a:gd name="T1" fmla="*/ 1 h 8249"/>
                <a:gd name="T2" fmla="*/ 4929 w 4929"/>
                <a:gd name="T3" fmla="*/ 1 h 8249"/>
                <a:gd name="T4" fmla="*/ 2493 w 4929"/>
                <a:gd name="T5" fmla="*/ 4871 h 8249"/>
                <a:gd name="T6" fmla="*/ 492 w 4929"/>
                <a:gd name="T7" fmla="*/ 5638 h 8249"/>
                <a:gd name="T8" fmla="*/ 4472 w 4929"/>
                <a:gd name="T9" fmla="*/ 8249 h 8249"/>
                <a:gd name="T10" fmla="*/ 4628 w 4929"/>
                <a:gd name="T11" fmla="*/ 8206 h 8249"/>
                <a:gd name="T12" fmla="*/ 4662 w 4929"/>
                <a:gd name="T13" fmla="*/ 7606 h 8249"/>
                <a:gd name="T14" fmla="*/ 4662 w 4929"/>
                <a:gd name="T15" fmla="*/ 7606 h 8249"/>
                <a:gd name="T16" fmla="*/ 4528 w 4929"/>
                <a:gd name="T17" fmla="*/ 7940 h 8249"/>
                <a:gd name="T18" fmla="*/ 4378 w 4929"/>
                <a:gd name="T19" fmla="*/ 7990 h 8249"/>
                <a:gd name="T20" fmla="*/ 4128 w 4929"/>
                <a:gd name="T21" fmla="*/ 7940 h 8249"/>
                <a:gd name="T22" fmla="*/ 3961 w 4929"/>
                <a:gd name="T23" fmla="*/ 7873 h 8249"/>
                <a:gd name="T24" fmla="*/ 2894 w 4929"/>
                <a:gd name="T25" fmla="*/ 7272 h 8249"/>
                <a:gd name="T26" fmla="*/ 1993 w 4929"/>
                <a:gd name="T27" fmla="*/ 6472 h 8249"/>
                <a:gd name="T28" fmla="*/ 1826 w 4929"/>
                <a:gd name="T29" fmla="*/ 6205 h 8249"/>
                <a:gd name="T30" fmla="*/ 3027 w 4929"/>
                <a:gd name="T31" fmla="*/ 5304 h 8249"/>
                <a:gd name="T32" fmla="*/ 4929 w 4929"/>
                <a:gd name="T33" fmla="*/ 1 h 8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29"/>
                <a:gd name="T52" fmla="*/ 0 h 8249"/>
                <a:gd name="T53" fmla="*/ 4929 w 4929"/>
                <a:gd name="T54" fmla="*/ 8249 h 8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29" h="8249" extrusionOk="0">
                  <a:moveTo>
                    <a:pt x="4929" y="1"/>
                  </a:moveTo>
                  <a:lnTo>
                    <a:pt x="4929" y="1"/>
                  </a:lnTo>
                  <a:cubicBezTo>
                    <a:pt x="3961" y="1969"/>
                    <a:pt x="2660" y="4637"/>
                    <a:pt x="2493" y="4871"/>
                  </a:cubicBezTo>
                  <a:cubicBezTo>
                    <a:pt x="2327" y="5104"/>
                    <a:pt x="792" y="5138"/>
                    <a:pt x="492" y="5638"/>
                  </a:cubicBezTo>
                  <a:cubicBezTo>
                    <a:pt x="0" y="6406"/>
                    <a:pt x="3611" y="8249"/>
                    <a:pt x="4472" y="8249"/>
                  </a:cubicBezTo>
                  <a:cubicBezTo>
                    <a:pt x="4546" y="8249"/>
                    <a:pt x="4599" y="8235"/>
                    <a:pt x="4628" y="8206"/>
                  </a:cubicBezTo>
                  <a:cubicBezTo>
                    <a:pt x="4728" y="8006"/>
                    <a:pt x="4728" y="7806"/>
                    <a:pt x="4662" y="7606"/>
                  </a:cubicBezTo>
                  <a:cubicBezTo>
                    <a:pt x="4662" y="7739"/>
                    <a:pt x="4595" y="7839"/>
                    <a:pt x="4528" y="7940"/>
                  </a:cubicBezTo>
                  <a:cubicBezTo>
                    <a:pt x="4495" y="7973"/>
                    <a:pt x="4445" y="7990"/>
                    <a:pt x="4378" y="7990"/>
                  </a:cubicBezTo>
                  <a:cubicBezTo>
                    <a:pt x="4311" y="7990"/>
                    <a:pt x="4228" y="7973"/>
                    <a:pt x="4128" y="7940"/>
                  </a:cubicBezTo>
                  <a:cubicBezTo>
                    <a:pt x="4061" y="7940"/>
                    <a:pt x="3995" y="7906"/>
                    <a:pt x="3961" y="7873"/>
                  </a:cubicBezTo>
                  <a:cubicBezTo>
                    <a:pt x="3561" y="7706"/>
                    <a:pt x="3227" y="7506"/>
                    <a:pt x="2894" y="7272"/>
                  </a:cubicBezTo>
                  <a:cubicBezTo>
                    <a:pt x="2560" y="7039"/>
                    <a:pt x="2260" y="6772"/>
                    <a:pt x="1993" y="6472"/>
                  </a:cubicBezTo>
                  <a:cubicBezTo>
                    <a:pt x="1893" y="6405"/>
                    <a:pt x="1860" y="6305"/>
                    <a:pt x="1826" y="6205"/>
                  </a:cubicBezTo>
                  <a:cubicBezTo>
                    <a:pt x="1826" y="5738"/>
                    <a:pt x="2727" y="5538"/>
                    <a:pt x="3027" y="5304"/>
                  </a:cubicBezTo>
                  <a:cubicBezTo>
                    <a:pt x="3261" y="5104"/>
                    <a:pt x="4361" y="1935"/>
                    <a:pt x="49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72" name="Google Shape;2211;p37">
              <a:extLst>
                <a:ext uri="{FF2B5EF4-FFF2-40B4-BE49-F238E27FC236}">
                  <a16:creationId xmlns:a16="http://schemas.microsoft.com/office/drawing/2014/main" id="{F89A4BF3-DFFB-4BD1-B417-1E19B7729AFD}"/>
                </a:ext>
              </a:extLst>
            </p:cNvPr>
            <p:cNvSpPr/>
            <p:nvPr/>
          </p:nvSpPr>
          <p:spPr>
            <a:xfrm>
              <a:off x="5510854" y="2791889"/>
              <a:ext cx="139256" cy="240371"/>
            </a:xfrm>
            <a:custGeom>
              <a:avLst/>
              <a:gdLst/>
              <a:ahLst/>
              <a:cxnLst/>
              <a:rect l="l" t="t" r="r" b="b"/>
              <a:pathLst>
                <a:path w="6372" h="10515" extrusionOk="0">
                  <a:moveTo>
                    <a:pt x="3703" y="0"/>
                  </a:moveTo>
                  <a:lnTo>
                    <a:pt x="0" y="868"/>
                  </a:lnTo>
                  <a:cubicBezTo>
                    <a:pt x="0" y="868"/>
                    <a:pt x="234" y="1501"/>
                    <a:pt x="534" y="2402"/>
                  </a:cubicBezTo>
                  <a:cubicBezTo>
                    <a:pt x="1234" y="4437"/>
                    <a:pt x="2469" y="7939"/>
                    <a:pt x="2502" y="8239"/>
                  </a:cubicBezTo>
                  <a:cubicBezTo>
                    <a:pt x="2535" y="8540"/>
                    <a:pt x="1501" y="9607"/>
                    <a:pt x="1635" y="10208"/>
                  </a:cubicBezTo>
                  <a:cubicBezTo>
                    <a:pt x="1684" y="10426"/>
                    <a:pt x="1955" y="10514"/>
                    <a:pt x="2343" y="10514"/>
                  </a:cubicBezTo>
                  <a:cubicBezTo>
                    <a:pt x="3261" y="10514"/>
                    <a:pt x="4837" y="10019"/>
                    <a:pt x="5704" y="9574"/>
                  </a:cubicBezTo>
                  <a:cubicBezTo>
                    <a:pt x="6105" y="9374"/>
                    <a:pt x="6371" y="9207"/>
                    <a:pt x="6371" y="9073"/>
                  </a:cubicBezTo>
                  <a:cubicBezTo>
                    <a:pt x="6371" y="8540"/>
                    <a:pt x="4337" y="7839"/>
                    <a:pt x="4303" y="7506"/>
                  </a:cubicBezTo>
                  <a:lnTo>
                    <a:pt x="3703"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34" name="Google Shape;2212;p37">
              <a:extLst>
                <a:ext uri="{FF2B5EF4-FFF2-40B4-BE49-F238E27FC236}">
                  <a16:creationId xmlns:a16="http://schemas.microsoft.com/office/drawing/2014/main" id="{B6A8200D-FC39-4F68-BD85-C3690FA32246}"/>
                </a:ext>
              </a:extLst>
            </p:cNvPr>
            <p:cNvSpPr>
              <a:spLocks/>
            </p:cNvSpPr>
            <p:nvPr/>
          </p:nvSpPr>
          <p:spPr bwMode="auto">
            <a:xfrm>
              <a:off x="5556362" y="3003826"/>
              <a:ext cx="84850" cy="23758"/>
            </a:xfrm>
            <a:custGeom>
              <a:avLst/>
              <a:gdLst>
                <a:gd name="T0" fmla="*/ 3870 w 3870"/>
                <a:gd name="T1" fmla="*/ 0 h 1035"/>
                <a:gd name="T2" fmla="*/ 0 w 3870"/>
                <a:gd name="T3" fmla="*/ 1034 h 1035"/>
                <a:gd name="T4" fmla="*/ 3870 w 3870"/>
                <a:gd name="T5" fmla="*/ 0 h 1035"/>
                <a:gd name="T6" fmla="*/ 0 60000 65536"/>
                <a:gd name="T7" fmla="*/ 0 60000 65536"/>
                <a:gd name="T8" fmla="*/ 0 60000 65536"/>
                <a:gd name="T9" fmla="*/ 0 w 3870"/>
                <a:gd name="T10" fmla="*/ 0 h 1035"/>
                <a:gd name="T11" fmla="*/ 3870 w 3870"/>
                <a:gd name="T12" fmla="*/ 1035 h 1035"/>
              </a:gdLst>
              <a:ahLst/>
              <a:cxnLst>
                <a:cxn ang="T6">
                  <a:pos x="T0" y="T1"/>
                </a:cxn>
                <a:cxn ang="T7">
                  <a:pos x="T2" y="T3"/>
                </a:cxn>
                <a:cxn ang="T8">
                  <a:pos x="T4" y="T5"/>
                </a:cxn>
              </a:cxnLst>
              <a:rect l="T9" t="T10" r="T11" b="T12"/>
              <a:pathLst>
                <a:path w="3870" h="1035" extrusionOk="0">
                  <a:moveTo>
                    <a:pt x="3870" y="0"/>
                  </a:moveTo>
                  <a:cubicBezTo>
                    <a:pt x="3870" y="0"/>
                    <a:pt x="1301" y="134"/>
                    <a:pt x="0" y="1034"/>
                  </a:cubicBezTo>
                  <a:lnTo>
                    <a:pt x="3870"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35" name="Google Shape;2213;p37">
              <a:extLst>
                <a:ext uri="{FF2B5EF4-FFF2-40B4-BE49-F238E27FC236}">
                  <a16:creationId xmlns:a16="http://schemas.microsoft.com/office/drawing/2014/main" id="{95C82A32-918A-4765-B68B-59D5E0C768CC}"/>
                </a:ext>
              </a:extLst>
            </p:cNvPr>
            <p:cNvSpPr>
              <a:spLocks/>
            </p:cNvSpPr>
            <p:nvPr/>
          </p:nvSpPr>
          <p:spPr bwMode="auto">
            <a:xfrm>
              <a:off x="5522707" y="2846080"/>
              <a:ext cx="113396" cy="186395"/>
            </a:xfrm>
            <a:custGeom>
              <a:avLst/>
              <a:gdLst>
                <a:gd name="T0" fmla="*/ 1 w 5172"/>
                <a:gd name="T1" fmla="*/ 1 h 8120"/>
                <a:gd name="T2" fmla="*/ 1 w 5172"/>
                <a:gd name="T3" fmla="*/ 1 h 8120"/>
                <a:gd name="T4" fmla="*/ 1969 w 5172"/>
                <a:gd name="T5" fmla="*/ 5838 h 8120"/>
                <a:gd name="T6" fmla="*/ 1102 w 5172"/>
                <a:gd name="T7" fmla="*/ 7806 h 8120"/>
                <a:gd name="T8" fmla="*/ 1838 w 5172"/>
                <a:gd name="T9" fmla="*/ 8120 h 8120"/>
                <a:gd name="T10" fmla="*/ 5171 w 5172"/>
                <a:gd name="T11" fmla="*/ 7206 h 8120"/>
                <a:gd name="T12" fmla="*/ 5171 w 5172"/>
                <a:gd name="T13" fmla="*/ 7206 h 8120"/>
                <a:gd name="T14" fmla="*/ 2870 w 5172"/>
                <a:gd name="T15" fmla="*/ 7573 h 8120"/>
                <a:gd name="T16" fmla="*/ 2303 w 5172"/>
                <a:gd name="T17" fmla="*/ 7506 h 8120"/>
                <a:gd name="T18" fmla="*/ 2169 w 5172"/>
                <a:gd name="T19" fmla="*/ 7473 h 8120"/>
                <a:gd name="T20" fmla="*/ 2536 w 5172"/>
                <a:gd name="T21" fmla="*/ 5738 h 8120"/>
                <a:gd name="T22" fmla="*/ 1 w 5172"/>
                <a:gd name="T23" fmla="*/ 1 h 8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72"/>
                <a:gd name="T37" fmla="*/ 0 h 8120"/>
                <a:gd name="T38" fmla="*/ 5172 w 5172"/>
                <a:gd name="T39" fmla="*/ 8120 h 8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72" h="8120" extrusionOk="0">
                  <a:moveTo>
                    <a:pt x="1" y="1"/>
                  </a:moveTo>
                  <a:lnTo>
                    <a:pt x="1" y="1"/>
                  </a:lnTo>
                  <a:cubicBezTo>
                    <a:pt x="701" y="2069"/>
                    <a:pt x="1936" y="5571"/>
                    <a:pt x="1969" y="5838"/>
                  </a:cubicBezTo>
                  <a:cubicBezTo>
                    <a:pt x="2002" y="6138"/>
                    <a:pt x="968" y="7239"/>
                    <a:pt x="1102" y="7806"/>
                  </a:cubicBezTo>
                  <a:cubicBezTo>
                    <a:pt x="1152" y="8029"/>
                    <a:pt x="1435" y="8120"/>
                    <a:pt x="1838" y="8120"/>
                  </a:cubicBezTo>
                  <a:cubicBezTo>
                    <a:pt x="2760" y="8120"/>
                    <a:pt x="4313" y="7647"/>
                    <a:pt x="5171" y="7206"/>
                  </a:cubicBezTo>
                  <a:cubicBezTo>
                    <a:pt x="4404" y="7406"/>
                    <a:pt x="3637" y="7506"/>
                    <a:pt x="2870" y="7573"/>
                  </a:cubicBezTo>
                  <a:cubicBezTo>
                    <a:pt x="2669" y="7573"/>
                    <a:pt x="2469" y="7573"/>
                    <a:pt x="2303" y="7506"/>
                  </a:cubicBezTo>
                  <a:cubicBezTo>
                    <a:pt x="2236" y="7506"/>
                    <a:pt x="2202" y="7506"/>
                    <a:pt x="2169" y="7473"/>
                  </a:cubicBezTo>
                  <a:cubicBezTo>
                    <a:pt x="1836" y="7206"/>
                    <a:pt x="2536" y="5938"/>
                    <a:pt x="2536" y="5738"/>
                  </a:cubicBezTo>
                  <a:cubicBezTo>
                    <a:pt x="2536" y="5571"/>
                    <a:pt x="868" y="190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75" name="Google Shape;2214;p37">
              <a:extLst>
                <a:ext uri="{FF2B5EF4-FFF2-40B4-BE49-F238E27FC236}">
                  <a16:creationId xmlns:a16="http://schemas.microsoft.com/office/drawing/2014/main" id="{C1ECF1FD-294F-43AE-A18B-160B72D5233C}"/>
                </a:ext>
              </a:extLst>
            </p:cNvPr>
            <p:cNvSpPr/>
            <p:nvPr/>
          </p:nvSpPr>
          <p:spPr>
            <a:xfrm>
              <a:off x="5693212" y="2644350"/>
              <a:ext cx="232093" cy="200587"/>
            </a:xfrm>
            <a:custGeom>
              <a:avLst/>
              <a:gdLst/>
              <a:ahLst/>
              <a:cxnLst/>
              <a:rect l="l" t="t" r="r" b="b"/>
              <a:pathLst>
                <a:path w="10508" h="8716" extrusionOk="0">
                  <a:moveTo>
                    <a:pt x="2002" y="0"/>
                  </a:moveTo>
                  <a:lnTo>
                    <a:pt x="0" y="3203"/>
                  </a:lnTo>
                  <a:lnTo>
                    <a:pt x="401" y="3403"/>
                  </a:lnTo>
                  <a:cubicBezTo>
                    <a:pt x="1802" y="4070"/>
                    <a:pt x="6639" y="6405"/>
                    <a:pt x="7005" y="6672"/>
                  </a:cubicBezTo>
                  <a:cubicBezTo>
                    <a:pt x="7206" y="6839"/>
                    <a:pt x="7239" y="8340"/>
                    <a:pt x="7773" y="8673"/>
                  </a:cubicBezTo>
                  <a:cubicBezTo>
                    <a:pt x="7819" y="8702"/>
                    <a:pt x="7870" y="8716"/>
                    <a:pt x="7924" y="8716"/>
                  </a:cubicBezTo>
                  <a:cubicBezTo>
                    <a:pt x="8370" y="8716"/>
                    <a:pt x="9038" y="7784"/>
                    <a:pt x="9574" y="6772"/>
                  </a:cubicBezTo>
                  <a:cubicBezTo>
                    <a:pt x="10141" y="5771"/>
                    <a:pt x="10508" y="4704"/>
                    <a:pt x="10341" y="4537"/>
                  </a:cubicBezTo>
                  <a:cubicBezTo>
                    <a:pt x="10274" y="4475"/>
                    <a:pt x="10165" y="4450"/>
                    <a:pt x="10028" y="4450"/>
                  </a:cubicBezTo>
                  <a:cubicBezTo>
                    <a:pt x="9441" y="4450"/>
                    <a:pt x="8348" y="4908"/>
                    <a:pt x="7899" y="4908"/>
                  </a:cubicBezTo>
                  <a:cubicBezTo>
                    <a:pt x="7828" y="4908"/>
                    <a:pt x="7773" y="4897"/>
                    <a:pt x="7739" y="4870"/>
                  </a:cubicBezTo>
                  <a:cubicBezTo>
                    <a:pt x="7439" y="4637"/>
                    <a:pt x="2002" y="0"/>
                    <a:pt x="2002"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37" name="Google Shape;2215;p37">
              <a:extLst>
                <a:ext uri="{FF2B5EF4-FFF2-40B4-BE49-F238E27FC236}">
                  <a16:creationId xmlns:a16="http://schemas.microsoft.com/office/drawing/2014/main" id="{625A7D61-10B5-4056-B917-6D04331456BD}"/>
                </a:ext>
              </a:extLst>
            </p:cNvPr>
            <p:cNvSpPr>
              <a:spLocks/>
            </p:cNvSpPr>
            <p:nvPr/>
          </p:nvSpPr>
          <p:spPr bwMode="auto">
            <a:xfrm>
              <a:off x="5872301" y="2757267"/>
              <a:ext cx="43916" cy="80411"/>
            </a:xfrm>
            <a:custGeom>
              <a:avLst/>
              <a:gdLst>
                <a:gd name="T0" fmla="*/ 2002 w 2003"/>
                <a:gd name="T1" fmla="*/ 0 h 3503"/>
                <a:gd name="T2" fmla="*/ 1 w 2003"/>
                <a:gd name="T3" fmla="*/ 3503 h 3503"/>
                <a:gd name="T4" fmla="*/ 2002 w 2003"/>
                <a:gd name="T5" fmla="*/ 0 h 3503"/>
                <a:gd name="T6" fmla="*/ 0 60000 65536"/>
                <a:gd name="T7" fmla="*/ 0 60000 65536"/>
                <a:gd name="T8" fmla="*/ 0 60000 65536"/>
                <a:gd name="T9" fmla="*/ 0 w 2003"/>
                <a:gd name="T10" fmla="*/ 0 h 3503"/>
                <a:gd name="T11" fmla="*/ 2003 w 2003"/>
                <a:gd name="T12" fmla="*/ 3503 h 3503"/>
              </a:gdLst>
              <a:ahLst/>
              <a:cxnLst>
                <a:cxn ang="T6">
                  <a:pos x="T0" y="T1"/>
                </a:cxn>
                <a:cxn ang="T7">
                  <a:pos x="T2" y="T3"/>
                </a:cxn>
                <a:cxn ang="T8">
                  <a:pos x="T4" y="T5"/>
                </a:cxn>
              </a:cxnLst>
              <a:rect l="T9" t="T10" r="T11" b="T12"/>
              <a:pathLst>
                <a:path w="2003" h="3503" extrusionOk="0">
                  <a:moveTo>
                    <a:pt x="2002" y="0"/>
                  </a:moveTo>
                  <a:cubicBezTo>
                    <a:pt x="2002" y="0"/>
                    <a:pt x="301" y="1935"/>
                    <a:pt x="1" y="3503"/>
                  </a:cubicBezTo>
                  <a:lnTo>
                    <a:pt x="2002"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38" name="Google Shape;2216;p37">
              <a:extLst>
                <a:ext uri="{FF2B5EF4-FFF2-40B4-BE49-F238E27FC236}">
                  <a16:creationId xmlns:a16="http://schemas.microsoft.com/office/drawing/2014/main" id="{B4E70782-3862-4069-8B13-9F987528A782}"/>
                </a:ext>
              </a:extLst>
            </p:cNvPr>
            <p:cNvSpPr>
              <a:spLocks/>
            </p:cNvSpPr>
            <p:nvPr/>
          </p:nvSpPr>
          <p:spPr bwMode="auto">
            <a:xfrm>
              <a:off x="5702623" y="2722031"/>
              <a:ext cx="201140" cy="121983"/>
            </a:xfrm>
            <a:custGeom>
              <a:avLst/>
              <a:gdLst>
                <a:gd name="T0" fmla="*/ 1 w 9174"/>
                <a:gd name="T1" fmla="*/ 1 h 5314"/>
                <a:gd name="T2" fmla="*/ 6605 w 9174"/>
                <a:gd name="T3" fmla="*/ 3270 h 5314"/>
                <a:gd name="T4" fmla="*/ 7373 w 9174"/>
                <a:gd name="T5" fmla="*/ 5271 h 5314"/>
                <a:gd name="T6" fmla="*/ 7524 w 9174"/>
                <a:gd name="T7" fmla="*/ 5314 h 5314"/>
                <a:gd name="T8" fmla="*/ 9174 w 9174"/>
                <a:gd name="T9" fmla="*/ 3370 h 5314"/>
                <a:gd name="T10" fmla="*/ 9174 w 9174"/>
                <a:gd name="T11" fmla="*/ 3370 h 5314"/>
                <a:gd name="T12" fmla="*/ 8173 w 9174"/>
                <a:gd name="T13" fmla="*/ 4270 h 5314"/>
                <a:gd name="T14" fmla="*/ 7940 w 9174"/>
                <a:gd name="T15" fmla="*/ 4371 h 5314"/>
                <a:gd name="T16" fmla="*/ 7909 w 9174"/>
                <a:gd name="T17" fmla="*/ 4373 h 5314"/>
                <a:gd name="T18" fmla="*/ 7206 w 9174"/>
                <a:gd name="T19" fmla="*/ 2769 h 5314"/>
                <a:gd name="T20" fmla="*/ 1 w 9174"/>
                <a:gd name="T21" fmla="*/ 1 h 53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74"/>
                <a:gd name="T34" fmla="*/ 0 h 5314"/>
                <a:gd name="T35" fmla="*/ 9174 w 9174"/>
                <a:gd name="T36" fmla="*/ 5314 h 53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74" h="5314" extrusionOk="0">
                  <a:moveTo>
                    <a:pt x="1" y="1"/>
                  </a:moveTo>
                  <a:cubicBezTo>
                    <a:pt x="1402" y="668"/>
                    <a:pt x="6239" y="3003"/>
                    <a:pt x="6605" y="3270"/>
                  </a:cubicBezTo>
                  <a:cubicBezTo>
                    <a:pt x="6806" y="3437"/>
                    <a:pt x="6839" y="4938"/>
                    <a:pt x="7373" y="5271"/>
                  </a:cubicBezTo>
                  <a:cubicBezTo>
                    <a:pt x="7419" y="5300"/>
                    <a:pt x="7470" y="5314"/>
                    <a:pt x="7524" y="5314"/>
                  </a:cubicBezTo>
                  <a:cubicBezTo>
                    <a:pt x="7970" y="5314"/>
                    <a:pt x="8638" y="4382"/>
                    <a:pt x="9174" y="3370"/>
                  </a:cubicBezTo>
                  <a:cubicBezTo>
                    <a:pt x="8874" y="3703"/>
                    <a:pt x="8540" y="4004"/>
                    <a:pt x="8173" y="4270"/>
                  </a:cubicBezTo>
                  <a:cubicBezTo>
                    <a:pt x="8107" y="4337"/>
                    <a:pt x="8006" y="4371"/>
                    <a:pt x="7940" y="4371"/>
                  </a:cubicBezTo>
                  <a:cubicBezTo>
                    <a:pt x="7929" y="4372"/>
                    <a:pt x="7919" y="4373"/>
                    <a:pt x="7909" y="4373"/>
                  </a:cubicBezTo>
                  <a:cubicBezTo>
                    <a:pt x="7497" y="4373"/>
                    <a:pt x="7304" y="3062"/>
                    <a:pt x="7206" y="2769"/>
                  </a:cubicBezTo>
                  <a:cubicBezTo>
                    <a:pt x="7072" y="2436"/>
                    <a:pt x="1" y="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78" name="Google Shape;2217;p37">
              <a:extLst>
                <a:ext uri="{FF2B5EF4-FFF2-40B4-BE49-F238E27FC236}">
                  <a16:creationId xmlns:a16="http://schemas.microsoft.com/office/drawing/2014/main" id="{E0B2C1E0-1159-4C47-A743-EAFC861E035A}"/>
                </a:ext>
              </a:extLst>
            </p:cNvPr>
            <p:cNvSpPr/>
            <p:nvPr/>
          </p:nvSpPr>
          <p:spPr>
            <a:xfrm>
              <a:off x="5741289" y="2369166"/>
              <a:ext cx="245355" cy="149196"/>
            </a:xfrm>
            <a:custGeom>
              <a:avLst/>
              <a:gdLst/>
              <a:ahLst/>
              <a:cxnLst/>
              <a:rect l="l" t="t" r="r" b="b"/>
              <a:pathLst>
                <a:path w="11205" h="6372" extrusionOk="0">
                  <a:moveTo>
                    <a:pt x="9112" y="1"/>
                  </a:moveTo>
                  <a:cubicBezTo>
                    <a:pt x="9110" y="1"/>
                    <a:pt x="9109" y="1"/>
                    <a:pt x="9107" y="1"/>
                  </a:cubicBezTo>
                  <a:cubicBezTo>
                    <a:pt x="8573" y="34"/>
                    <a:pt x="7873" y="2036"/>
                    <a:pt x="7506" y="2069"/>
                  </a:cubicBezTo>
                  <a:cubicBezTo>
                    <a:pt x="7272" y="2102"/>
                    <a:pt x="3703" y="2402"/>
                    <a:pt x="1568" y="2569"/>
                  </a:cubicBezTo>
                  <a:cubicBezTo>
                    <a:pt x="667" y="2636"/>
                    <a:pt x="0" y="2669"/>
                    <a:pt x="0" y="2669"/>
                  </a:cubicBezTo>
                  <a:lnTo>
                    <a:pt x="868" y="6372"/>
                  </a:lnTo>
                  <a:cubicBezTo>
                    <a:pt x="868" y="6372"/>
                    <a:pt x="7773" y="3937"/>
                    <a:pt x="8273" y="3870"/>
                  </a:cubicBezTo>
                  <a:cubicBezTo>
                    <a:pt x="8283" y="3868"/>
                    <a:pt x="8293" y="3867"/>
                    <a:pt x="8305" y="3867"/>
                  </a:cubicBezTo>
                  <a:cubicBezTo>
                    <a:pt x="8446" y="3867"/>
                    <a:pt x="8703" y="4054"/>
                    <a:pt x="9073" y="4270"/>
                  </a:cubicBezTo>
                  <a:cubicBezTo>
                    <a:pt x="9431" y="4509"/>
                    <a:pt x="9843" y="4748"/>
                    <a:pt x="10141" y="4748"/>
                  </a:cubicBezTo>
                  <a:cubicBezTo>
                    <a:pt x="10176" y="4748"/>
                    <a:pt x="10209" y="4745"/>
                    <a:pt x="10241" y="4737"/>
                  </a:cubicBezTo>
                  <a:cubicBezTo>
                    <a:pt x="11205" y="4505"/>
                    <a:pt x="9619" y="1"/>
                    <a:pt x="911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40" name="Google Shape;2218;p37">
              <a:extLst>
                <a:ext uri="{FF2B5EF4-FFF2-40B4-BE49-F238E27FC236}">
                  <a16:creationId xmlns:a16="http://schemas.microsoft.com/office/drawing/2014/main" id="{5FB11BC2-EEF2-4F3B-B7E1-F0845995DD29}"/>
                </a:ext>
              </a:extLst>
            </p:cNvPr>
            <p:cNvSpPr>
              <a:spLocks/>
            </p:cNvSpPr>
            <p:nvPr/>
          </p:nvSpPr>
          <p:spPr bwMode="auto">
            <a:xfrm>
              <a:off x="5943974" y="2379772"/>
              <a:ext cx="23438" cy="89593"/>
            </a:xfrm>
            <a:custGeom>
              <a:avLst/>
              <a:gdLst>
                <a:gd name="T0" fmla="*/ 1 w 1069"/>
                <a:gd name="T1" fmla="*/ 0 h 3903"/>
                <a:gd name="T2" fmla="*/ 1068 w 1069"/>
                <a:gd name="T3" fmla="*/ 3903 h 3903"/>
                <a:gd name="T4" fmla="*/ 1 w 1069"/>
                <a:gd name="T5" fmla="*/ 0 h 3903"/>
                <a:gd name="T6" fmla="*/ 0 60000 65536"/>
                <a:gd name="T7" fmla="*/ 0 60000 65536"/>
                <a:gd name="T8" fmla="*/ 0 60000 65536"/>
                <a:gd name="T9" fmla="*/ 0 w 1069"/>
                <a:gd name="T10" fmla="*/ 0 h 3903"/>
                <a:gd name="T11" fmla="*/ 1069 w 1069"/>
                <a:gd name="T12" fmla="*/ 3903 h 3903"/>
              </a:gdLst>
              <a:ahLst/>
              <a:cxnLst>
                <a:cxn ang="T6">
                  <a:pos x="T0" y="T1"/>
                </a:cxn>
                <a:cxn ang="T7">
                  <a:pos x="T2" y="T3"/>
                </a:cxn>
                <a:cxn ang="T8">
                  <a:pos x="T4" y="T5"/>
                </a:cxn>
              </a:cxnLst>
              <a:rect l="T9" t="T10" r="T11" b="T12"/>
              <a:pathLst>
                <a:path w="1069" h="3903" extrusionOk="0">
                  <a:moveTo>
                    <a:pt x="1" y="0"/>
                  </a:moveTo>
                  <a:cubicBezTo>
                    <a:pt x="1" y="0"/>
                    <a:pt x="134" y="2569"/>
                    <a:pt x="1068" y="3903"/>
                  </a:cubicBezTo>
                  <a:lnTo>
                    <a:pt x="1"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41" name="Google Shape;2219;p37">
              <a:extLst>
                <a:ext uri="{FF2B5EF4-FFF2-40B4-BE49-F238E27FC236}">
                  <a16:creationId xmlns:a16="http://schemas.microsoft.com/office/drawing/2014/main" id="{9F6958FC-9D29-42BB-AA1B-FB0AC151FA20}"/>
                </a:ext>
              </a:extLst>
            </p:cNvPr>
            <p:cNvSpPr>
              <a:spLocks/>
            </p:cNvSpPr>
            <p:nvPr/>
          </p:nvSpPr>
          <p:spPr bwMode="auto">
            <a:xfrm>
              <a:off x="5775765" y="2370567"/>
              <a:ext cx="210568" cy="108990"/>
            </a:xfrm>
            <a:custGeom>
              <a:avLst/>
              <a:gdLst>
                <a:gd name="T0" fmla="*/ 7512 w 9604"/>
                <a:gd name="T1" fmla="*/ 1 h 4748"/>
                <a:gd name="T2" fmla="*/ 7506 w 9604"/>
                <a:gd name="T3" fmla="*/ 1 h 4748"/>
                <a:gd name="T4" fmla="*/ 5938 w 9604"/>
                <a:gd name="T5" fmla="*/ 2069 h 4748"/>
                <a:gd name="T6" fmla="*/ 0 w 9604"/>
                <a:gd name="T7" fmla="*/ 2536 h 4748"/>
                <a:gd name="T8" fmla="*/ 5550 w 9604"/>
                <a:gd name="T9" fmla="*/ 2741 h 4748"/>
                <a:gd name="T10" fmla="*/ 5805 w 9604"/>
                <a:gd name="T11" fmla="*/ 2736 h 4748"/>
                <a:gd name="T12" fmla="*/ 7539 w 9604"/>
                <a:gd name="T13" fmla="*/ 1368 h 4748"/>
                <a:gd name="T14" fmla="*/ 7590 w 9604"/>
                <a:gd name="T15" fmla="*/ 1360 h 4748"/>
                <a:gd name="T16" fmla="*/ 7806 w 9604"/>
                <a:gd name="T17" fmla="*/ 1502 h 4748"/>
                <a:gd name="T18" fmla="*/ 8106 w 9604"/>
                <a:gd name="T19" fmla="*/ 1969 h 4748"/>
                <a:gd name="T20" fmla="*/ 8573 w 9604"/>
                <a:gd name="T21" fmla="*/ 3703 h 4748"/>
                <a:gd name="T22" fmla="*/ 8540 w 9604"/>
                <a:gd name="T23" fmla="*/ 3970 h 4748"/>
                <a:gd name="T24" fmla="*/ 8373 w 9604"/>
                <a:gd name="T25" fmla="*/ 4104 h 4748"/>
                <a:gd name="T26" fmla="*/ 7472 w 9604"/>
                <a:gd name="T27" fmla="*/ 4270 h 4748"/>
                <a:gd name="T28" fmla="*/ 8540 w 9604"/>
                <a:gd name="T29" fmla="*/ 4748 h 4748"/>
                <a:gd name="T30" fmla="*/ 8640 w 9604"/>
                <a:gd name="T31" fmla="*/ 4737 h 4748"/>
                <a:gd name="T32" fmla="*/ 7512 w 9604"/>
                <a:gd name="T33" fmla="*/ 1 h 47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04"/>
                <a:gd name="T52" fmla="*/ 0 h 4748"/>
                <a:gd name="T53" fmla="*/ 9604 w 9604"/>
                <a:gd name="T54" fmla="*/ 4748 h 47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04" h="4748" extrusionOk="0">
                  <a:moveTo>
                    <a:pt x="7512" y="1"/>
                  </a:moveTo>
                  <a:cubicBezTo>
                    <a:pt x="7510" y="1"/>
                    <a:pt x="7508" y="1"/>
                    <a:pt x="7506" y="1"/>
                  </a:cubicBezTo>
                  <a:cubicBezTo>
                    <a:pt x="7005" y="34"/>
                    <a:pt x="6305" y="2036"/>
                    <a:pt x="5938" y="2069"/>
                  </a:cubicBezTo>
                  <a:cubicBezTo>
                    <a:pt x="5671" y="2102"/>
                    <a:pt x="2102" y="2402"/>
                    <a:pt x="0" y="2536"/>
                  </a:cubicBezTo>
                  <a:cubicBezTo>
                    <a:pt x="1699" y="2625"/>
                    <a:pt x="4594" y="2741"/>
                    <a:pt x="5550" y="2741"/>
                  </a:cubicBezTo>
                  <a:cubicBezTo>
                    <a:pt x="5665" y="2741"/>
                    <a:pt x="5751" y="2740"/>
                    <a:pt x="5805" y="2736"/>
                  </a:cubicBezTo>
                  <a:cubicBezTo>
                    <a:pt x="6505" y="2669"/>
                    <a:pt x="7072" y="1468"/>
                    <a:pt x="7539" y="1368"/>
                  </a:cubicBezTo>
                  <a:cubicBezTo>
                    <a:pt x="7557" y="1362"/>
                    <a:pt x="7574" y="1360"/>
                    <a:pt x="7590" y="1360"/>
                  </a:cubicBezTo>
                  <a:cubicBezTo>
                    <a:pt x="7664" y="1360"/>
                    <a:pt x="7724" y="1419"/>
                    <a:pt x="7806" y="1502"/>
                  </a:cubicBezTo>
                  <a:cubicBezTo>
                    <a:pt x="7939" y="1635"/>
                    <a:pt x="8040" y="1802"/>
                    <a:pt x="8106" y="1969"/>
                  </a:cubicBezTo>
                  <a:cubicBezTo>
                    <a:pt x="8373" y="2503"/>
                    <a:pt x="8540" y="3103"/>
                    <a:pt x="8573" y="3703"/>
                  </a:cubicBezTo>
                  <a:cubicBezTo>
                    <a:pt x="8573" y="3803"/>
                    <a:pt x="8540" y="3870"/>
                    <a:pt x="8540" y="3970"/>
                  </a:cubicBezTo>
                  <a:cubicBezTo>
                    <a:pt x="8507" y="4037"/>
                    <a:pt x="8440" y="4070"/>
                    <a:pt x="8373" y="4104"/>
                  </a:cubicBezTo>
                  <a:cubicBezTo>
                    <a:pt x="8073" y="4170"/>
                    <a:pt x="7773" y="4237"/>
                    <a:pt x="7472" y="4270"/>
                  </a:cubicBezTo>
                  <a:cubicBezTo>
                    <a:pt x="7830" y="4509"/>
                    <a:pt x="8242" y="4748"/>
                    <a:pt x="8540" y="4748"/>
                  </a:cubicBezTo>
                  <a:cubicBezTo>
                    <a:pt x="8575" y="4748"/>
                    <a:pt x="8608" y="4745"/>
                    <a:pt x="8640" y="4737"/>
                  </a:cubicBezTo>
                  <a:cubicBezTo>
                    <a:pt x="9604" y="4505"/>
                    <a:pt x="8051" y="1"/>
                    <a:pt x="7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81" name="Google Shape;2220;p37">
              <a:extLst>
                <a:ext uri="{FF2B5EF4-FFF2-40B4-BE49-F238E27FC236}">
                  <a16:creationId xmlns:a16="http://schemas.microsoft.com/office/drawing/2014/main" id="{DBDDA827-0748-4864-855A-039E07A8822E}"/>
                </a:ext>
              </a:extLst>
            </p:cNvPr>
            <p:cNvSpPr/>
            <p:nvPr/>
          </p:nvSpPr>
          <p:spPr>
            <a:xfrm>
              <a:off x="5600375" y="2087351"/>
              <a:ext cx="197279" cy="238714"/>
            </a:xfrm>
            <a:custGeom>
              <a:avLst/>
              <a:gdLst/>
              <a:ahLst/>
              <a:cxnLst/>
              <a:rect l="l" t="t" r="r" b="b"/>
              <a:pathLst>
                <a:path w="8941" h="10378" extrusionOk="0">
                  <a:moveTo>
                    <a:pt x="4676" y="1"/>
                  </a:moveTo>
                  <a:cubicBezTo>
                    <a:pt x="4609" y="1"/>
                    <a:pt x="4562" y="12"/>
                    <a:pt x="4537" y="37"/>
                  </a:cubicBezTo>
                  <a:cubicBezTo>
                    <a:pt x="4170" y="437"/>
                    <a:pt x="5104" y="2372"/>
                    <a:pt x="4871" y="2639"/>
                  </a:cubicBezTo>
                  <a:lnTo>
                    <a:pt x="468" y="7843"/>
                  </a:lnTo>
                  <a:cubicBezTo>
                    <a:pt x="168" y="8176"/>
                    <a:pt x="1" y="8376"/>
                    <a:pt x="1" y="8376"/>
                  </a:cubicBezTo>
                  <a:lnTo>
                    <a:pt x="3203" y="10378"/>
                  </a:lnTo>
                  <a:cubicBezTo>
                    <a:pt x="3203" y="10378"/>
                    <a:pt x="6372" y="3773"/>
                    <a:pt x="6672" y="3373"/>
                  </a:cubicBezTo>
                  <a:cubicBezTo>
                    <a:pt x="6839" y="3139"/>
                    <a:pt x="8373" y="3106"/>
                    <a:pt x="8674" y="2605"/>
                  </a:cubicBezTo>
                  <a:cubicBezTo>
                    <a:pt x="8940" y="2205"/>
                    <a:pt x="8040" y="1471"/>
                    <a:pt x="7006" y="904"/>
                  </a:cubicBezTo>
                  <a:cubicBezTo>
                    <a:pt x="6095" y="392"/>
                    <a:pt x="5063" y="1"/>
                    <a:pt x="46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643" name="Google Shape;2221;p37">
              <a:extLst>
                <a:ext uri="{FF2B5EF4-FFF2-40B4-BE49-F238E27FC236}">
                  <a16:creationId xmlns:a16="http://schemas.microsoft.com/office/drawing/2014/main" id="{171F3A06-12D6-495B-8D3A-596560B61C10}"/>
                </a:ext>
              </a:extLst>
            </p:cNvPr>
            <p:cNvSpPr>
              <a:spLocks/>
            </p:cNvSpPr>
            <p:nvPr/>
          </p:nvSpPr>
          <p:spPr bwMode="auto">
            <a:xfrm>
              <a:off x="5709201" y="2092628"/>
              <a:ext cx="76825" cy="45956"/>
            </a:xfrm>
            <a:custGeom>
              <a:avLst/>
              <a:gdLst>
                <a:gd name="T0" fmla="*/ 1 w 3504"/>
                <a:gd name="T1" fmla="*/ 0 h 2002"/>
                <a:gd name="T2" fmla="*/ 3503 w 3504"/>
                <a:gd name="T3" fmla="*/ 2002 h 2002"/>
                <a:gd name="T4" fmla="*/ 1 w 3504"/>
                <a:gd name="T5" fmla="*/ 0 h 2002"/>
                <a:gd name="T6" fmla="*/ 0 60000 65536"/>
                <a:gd name="T7" fmla="*/ 0 60000 65536"/>
                <a:gd name="T8" fmla="*/ 0 60000 65536"/>
                <a:gd name="T9" fmla="*/ 0 w 3504"/>
                <a:gd name="T10" fmla="*/ 0 h 2002"/>
                <a:gd name="T11" fmla="*/ 3504 w 3504"/>
                <a:gd name="T12" fmla="*/ 2002 h 2002"/>
              </a:gdLst>
              <a:ahLst/>
              <a:cxnLst>
                <a:cxn ang="T6">
                  <a:pos x="T0" y="T1"/>
                </a:cxn>
                <a:cxn ang="T7">
                  <a:pos x="T2" y="T3"/>
                </a:cxn>
                <a:cxn ang="T8">
                  <a:pos x="T4" y="T5"/>
                </a:cxn>
              </a:cxnLst>
              <a:rect l="T9" t="T10" r="T11" b="T12"/>
              <a:pathLst>
                <a:path w="3504" h="2002" extrusionOk="0">
                  <a:moveTo>
                    <a:pt x="1" y="0"/>
                  </a:moveTo>
                  <a:cubicBezTo>
                    <a:pt x="1" y="0"/>
                    <a:pt x="1902" y="1701"/>
                    <a:pt x="3503" y="2002"/>
                  </a:cubicBezTo>
                  <a:lnTo>
                    <a:pt x="1"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44" name="Google Shape;2222;p37">
              <a:extLst>
                <a:ext uri="{FF2B5EF4-FFF2-40B4-BE49-F238E27FC236}">
                  <a16:creationId xmlns:a16="http://schemas.microsoft.com/office/drawing/2014/main" id="{167AE765-80CE-497F-897A-B1FD9EF4E780}"/>
                </a:ext>
              </a:extLst>
            </p:cNvPr>
            <p:cNvSpPr>
              <a:spLocks/>
            </p:cNvSpPr>
            <p:nvPr/>
          </p:nvSpPr>
          <p:spPr bwMode="auto">
            <a:xfrm>
              <a:off x="5609749" y="2086935"/>
              <a:ext cx="144091" cy="179531"/>
            </a:xfrm>
            <a:custGeom>
              <a:avLst/>
              <a:gdLst>
                <a:gd name="T0" fmla="*/ 4252 w 6572"/>
                <a:gd name="T1" fmla="*/ 1 h 7821"/>
                <a:gd name="T2" fmla="*/ 4070 w 6572"/>
                <a:gd name="T3" fmla="*/ 48 h 7821"/>
                <a:gd name="T4" fmla="*/ 4437 w 6572"/>
                <a:gd name="T5" fmla="*/ 2650 h 7821"/>
                <a:gd name="T6" fmla="*/ 0 w 6572"/>
                <a:gd name="T7" fmla="*/ 7820 h 7821"/>
                <a:gd name="T8" fmla="*/ 5271 w 6572"/>
                <a:gd name="T9" fmla="*/ 2983 h 7821"/>
                <a:gd name="T10" fmla="*/ 4871 w 6572"/>
                <a:gd name="T11" fmla="*/ 1149 h 7821"/>
                <a:gd name="T12" fmla="*/ 5204 w 6572"/>
                <a:gd name="T13" fmla="*/ 782 h 7821"/>
                <a:gd name="T14" fmla="*/ 5438 w 6572"/>
                <a:gd name="T15" fmla="*/ 748 h 7821"/>
                <a:gd name="T16" fmla="*/ 6572 w 6572"/>
                <a:gd name="T17" fmla="*/ 915 h 7821"/>
                <a:gd name="T18" fmla="*/ 4252 w 6572"/>
                <a:gd name="T19" fmla="*/ 1 h 78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72"/>
                <a:gd name="T31" fmla="*/ 0 h 7821"/>
                <a:gd name="T32" fmla="*/ 6572 w 6572"/>
                <a:gd name="T33" fmla="*/ 7821 h 78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72" h="7821" extrusionOk="0">
                  <a:moveTo>
                    <a:pt x="4252" y="1"/>
                  </a:moveTo>
                  <a:cubicBezTo>
                    <a:pt x="4170" y="1"/>
                    <a:pt x="4107" y="16"/>
                    <a:pt x="4070" y="48"/>
                  </a:cubicBezTo>
                  <a:cubicBezTo>
                    <a:pt x="3703" y="448"/>
                    <a:pt x="4670" y="2350"/>
                    <a:pt x="4437" y="2650"/>
                  </a:cubicBezTo>
                  <a:lnTo>
                    <a:pt x="0" y="7820"/>
                  </a:lnTo>
                  <a:cubicBezTo>
                    <a:pt x="201" y="7653"/>
                    <a:pt x="5104" y="3350"/>
                    <a:pt x="5271" y="2983"/>
                  </a:cubicBezTo>
                  <a:cubicBezTo>
                    <a:pt x="5471" y="2616"/>
                    <a:pt x="4904" y="1716"/>
                    <a:pt x="4871" y="1149"/>
                  </a:cubicBezTo>
                  <a:cubicBezTo>
                    <a:pt x="4871" y="949"/>
                    <a:pt x="4971" y="849"/>
                    <a:pt x="5204" y="782"/>
                  </a:cubicBezTo>
                  <a:cubicBezTo>
                    <a:pt x="5271" y="748"/>
                    <a:pt x="5338" y="748"/>
                    <a:pt x="5438" y="748"/>
                  </a:cubicBezTo>
                  <a:cubicBezTo>
                    <a:pt x="5805" y="748"/>
                    <a:pt x="6205" y="815"/>
                    <a:pt x="6572" y="915"/>
                  </a:cubicBezTo>
                  <a:cubicBezTo>
                    <a:pt x="5675" y="411"/>
                    <a:pt x="4685" y="1"/>
                    <a:pt x="42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45" name="Google Shape;2223;p37">
              <a:extLst>
                <a:ext uri="{FF2B5EF4-FFF2-40B4-BE49-F238E27FC236}">
                  <a16:creationId xmlns:a16="http://schemas.microsoft.com/office/drawing/2014/main" id="{FFC4F845-F853-4AA7-804F-8134D7145914}"/>
                </a:ext>
              </a:extLst>
            </p:cNvPr>
            <p:cNvSpPr>
              <a:spLocks/>
            </p:cNvSpPr>
            <p:nvPr/>
          </p:nvSpPr>
          <p:spPr bwMode="auto">
            <a:xfrm>
              <a:off x="5344259" y="2731488"/>
              <a:ext cx="54155" cy="37187"/>
            </a:xfrm>
            <a:custGeom>
              <a:avLst/>
              <a:gdLst>
                <a:gd name="T0" fmla="*/ 802 w 2470"/>
                <a:gd name="T1" fmla="*/ 0 h 1620"/>
                <a:gd name="T2" fmla="*/ 168 w 2470"/>
                <a:gd name="T3" fmla="*/ 323 h 1620"/>
                <a:gd name="T4" fmla="*/ 935 w 2470"/>
                <a:gd name="T5" fmla="*/ 1457 h 1620"/>
                <a:gd name="T6" fmla="*/ 1641 w 2470"/>
                <a:gd name="T7" fmla="*/ 1619 h 1620"/>
                <a:gd name="T8" fmla="*/ 2302 w 2470"/>
                <a:gd name="T9" fmla="*/ 1290 h 1620"/>
                <a:gd name="T10" fmla="*/ 1535 w 2470"/>
                <a:gd name="T11" fmla="*/ 189 h 1620"/>
                <a:gd name="T12" fmla="*/ 802 w 2470"/>
                <a:gd name="T13" fmla="*/ 0 h 1620"/>
                <a:gd name="T14" fmla="*/ 0 60000 65536"/>
                <a:gd name="T15" fmla="*/ 0 60000 65536"/>
                <a:gd name="T16" fmla="*/ 0 60000 65536"/>
                <a:gd name="T17" fmla="*/ 0 60000 65536"/>
                <a:gd name="T18" fmla="*/ 0 60000 65536"/>
                <a:gd name="T19" fmla="*/ 0 60000 65536"/>
                <a:gd name="T20" fmla="*/ 0 60000 65536"/>
                <a:gd name="T21" fmla="*/ 0 w 2470"/>
                <a:gd name="T22" fmla="*/ 0 h 1620"/>
                <a:gd name="T23" fmla="*/ 2470 w 2470"/>
                <a:gd name="T24" fmla="*/ 1620 h 16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0" h="1620" extrusionOk="0">
                  <a:moveTo>
                    <a:pt x="802" y="0"/>
                  </a:moveTo>
                  <a:cubicBezTo>
                    <a:pt x="502" y="0"/>
                    <a:pt x="263" y="112"/>
                    <a:pt x="168" y="323"/>
                  </a:cubicBezTo>
                  <a:cubicBezTo>
                    <a:pt x="1" y="690"/>
                    <a:pt x="368" y="1190"/>
                    <a:pt x="935" y="1457"/>
                  </a:cubicBezTo>
                  <a:cubicBezTo>
                    <a:pt x="1180" y="1566"/>
                    <a:pt x="1425" y="1619"/>
                    <a:pt x="1641" y="1619"/>
                  </a:cubicBezTo>
                  <a:cubicBezTo>
                    <a:pt x="1953" y="1619"/>
                    <a:pt x="2204" y="1507"/>
                    <a:pt x="2302" y="1290"/>
                  </a:cubicBezTo>
                  <a:cubicBezTo>
                    <a:pt x="2469" y="956"/>
                    <a:pt x="2102" y="456"/>
                    <a:pt x="1535" y="189"/>
                  </a:cubicBezTo>
                  <a:cubicBezTo>
                    <a:pt x="1280" y="61"/>
                    <a:pt x="1024" y="0"/>
                    <a:pt x="8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46" name="Google Shape;2224;p37">
              <a:extLst>
                <a:ext uri="{FF2B5EF4-FFF2-40B4-BE49-F238E27FC236}">
                  <a16:creationId xmlns:a16="http://schemas.microsoft.com/office/drawing/2014/main" id="{4753B4BF-FC45-408A-86FD-9CBA125912BF}"/>
                </a:ext>
              </a:extLst>
            </p:cNvPr>
            <p:cNvSpPr>
              <a:spLocks/>
            </p:cNvSpPr>
            <p:nvPr/>
          </p:nvSpPr>
          <p:spPr bwMode="auto">
            <a:xfrm>
              <a:off x="5311130" y="2716912"/>
              <a:ext cx="77768" cy="78896"/>
            </a:xfrm>
            <a:custGeom>
              <a:avLst/>
              <a:gdLst>
                <a:gd name="T0" fmla="*/ 1794 w 3547"/>
                <a:gd name="T1" fmla="*/ 0 h 3437"/>
                <a:gd name="T2" fmla="*/ 177 w 3547"/>
                <a:gd name="T3" fmla="*/ 1491 h 3437"/>
                <a:gd name="T4" fmla="*/ 3110 w 3547"/>
                <a:gd name="T5" fmla="*/ 3437 h 3437"/>
                <a:gd name="T6" fmla="*/ 3380 w 3547"/>
                <a:gd name="T7" fmla="*/ 3426 h 3437"/>
                <a:gd name="T8" fmla="*/ 3413 w 3547"/>
                <a:gd name="T9" fmla="*/ 3193 h 3437"/>
                <a:gd name="T10" fmla="*/ 1111 w 3547"/>
                <a:gd name="T11" fmla="*/ 2092 h 3437"/>
                <a:gd name="T12" fmla="*/ 745 w 3547"/>
                <a:gd name="T13" fmla="*/ 724 h 3437"/>
                <a:gd name="T14" fmla="*/ 2146 w 3547"/>
                <a:gd name="T15" fmla="*/ 57 h 3437"/>
                <a:gd name="T16" fmla="*/ 2146 w 3547"/>
                <a:gd name="T17" fmla="*/ 24 h 3437"/>
                <a:gd name="T18" fmla="*/ 1794 w 3547"/>
                <a:gd name="T19" fmla="*/ 0 h 3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7"/>
                <a:gd name="T31" fmla="*/ 0 h 3437"/>
                <a:gd name="T32" fmla="*/ 3547 w 3547"/>
                <a:gd name="T33" fmla="*/ 3437 h 3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7" h="3437" extrusionOk="0">
                  <a:moveTo>
                    <a:pt x="1794" y="0"/>
                  </a:moveTo>
                  <a:cubicBezTo>
                    <a:pt x="893" y="0"/>
                    <a:pt x="0" y="459"/>
                    <a:pt x="177" y="1491"/>
                  </a:cubicBezTo>
                  <a:cubicBezTo>
                    <a:pt x="363" y="2824"/>
                    <a:pt x="1903" y="3437"/>
                    <a:pt x="3110" y="3437"/>
                  </a:cubicBezTo>
                  <a:cubicBezTo>
                    <a:pt x="3202" y="3437"/>
                    <a:pt x="3292" y="3433"/>
                    <a:pt x="3380" y="3426"/>
                  </a:cubicBezTo>
                  <a:cubicBezTo>
                    <a:pt x="3513" y="3393"/>
                    <a:pt x="3547" y="3193"/>
                    <a:pt x="3413" y="3193"/>
                  </a:cubicBezTo>
                  <a:cubicBezTo>
                    <a:pt x="2546" y="3092"/>
                    <a:pt x="1712" y="2692"/>
                    <a:pt x="1111" y="2092"/>
                  </a:cubicBezTo>
                  <a:cubicBezTo>
                    <a:pt x="711" y="1758"/>
                    <a:pt x="544" y="1224"/>
                    <a:pt x="745" y="724"/>
                  </a:cubicBezTo>
                  <a:cubicBezTo>
                    <a:pt x="978" y="90"/>
                    <a:pt x="1578" y="124"/>
                    <a:pt x="2146" y="57"/>
                  </a:cubicBezTo>
                  <a:cubicBezTo>
                    <a:pt x="2179" y="57"/>
                    <a:pt x="2179" y="24"/>
                    <a:pt x="2146" y="24"/>
                  </a:cubicBezTo>
                  <a:cubicBezTo>
                    <a:pt x="2030" y="8"/>
                    <a:pt x="1912"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47" name="Google Shape;2225;p37">
              <a:extLst>
                <a:ext uri="{FF2B5EF4-FFF2-40B4-BE49-F238E27FC236}">
                  <a16:creationId xmlns:a16="http://schemas.microsoft.com/office/drawing/2014/main" id="{F9E12DA6-B96C-431B-ACAE-4C2B3384EAF6}"/>
                </a:ext>
              </a:extLst>
            </p:cNvPr>
            <p:cNvSpPr>
              <a:spLocks/>
            </p:cNvSpPr>
            <p:nvPr/>
          </p:nvSpPr>
          <p:spPr bwMode="auto">
            <a:xfrm>
              <a:off x="5374253" y="2288112"/>
              <a:ext cx="70226" cy="33583"/>
            </a:xfrm>
            <a:custGeom>
              <a:avLst/>
              <a:gdLst>
                <a:gd name="T0" fmla="*/ 1888 w 3203"/>
                <a:gd name="T1" fmla="*/ 0 h 1463"/>
                <a:gd name="T2" fmla="*/ 1501 w 3203"/>
                <a:gd name="T3" fmla="*/ 24 h 1463"/>
                <a:gd name="T4" fmla="*/ 34 w 3203"/>
                <a:gd name="T5" fmla="*/ 924 h 1463"/>
                <a:gd name="T6" fmla="*/ 1203 w 3203"/>
                <a:gd name="T7" fmla="*/ 1462 h 1463"/>
                <a:gd name="T8" fmla="*/ 1668 w 3203"/>
                <a:gd name="T9" fmla="*/ 1425 h 1463"/>
                <a:gd name="T10" fmla="*/ 3136 w 3203"/>
                <a:gd name="T11" fmla="*/ 524 h 1463"/>
                <a:gd name="T12" fmla="*/ 1888 w 3203"/>
                <a:gd name="T13" fmla="*/ 0 h 1463"/>
                <a:gd name="T14" fmla="*/ 0 60000 65536"/>
                <a:gd name="T15" fmla="*/ 0 60000 65536"/>
                <a:gd name="T16" fmla="*/ 0 60000 65536"/>
                <a:gd name="T17" fmla="*/ 0 60000 65536"/>
                <a:gd name="T18" fmla="*/ 0 60000 65536"/>
                <a:gd name="T19" fmla="*/ 0 60000 65536"/>
                <a:gd name="T20" fmla="*/ 0 60000 65536"/>
                <a:gd name="T21" fmla="*/ 0 w 3203"/>
                <a:gd name="T22" fmla="*/ 0 h 1463"/>
                <a:gd name="T23" fmla="*/ 3203 w 3203"/>
                <a:gd name="T24" fmla="*/ 1463 h 1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3" h="1463" extrusionOk="0">
                  <a:moveTo>
                    <a:pt x="1888" y="0"/>
                  </a:moveTo>
                  <a:cubicBezTo>
                    <a:pt x="1762" y="0"/>
                    <a:pt x="1633" y="8"/>
                    <a:pt x="1501" y="24"/>
                  </a:cubicBezTo>
                  <a:cubicBezTo>
                    <a:pt x="634" y="157"/>
                    <a:pt x="0" y="557"/>
                    <a:pt x="34" y="924"/>
                  </a:cubicBezTo>
                  <a:cubicBezTo>
                    <a:pt x="88" y="1248"/>
                    <a:pt x="577" y="1462"/>
                    <a:pt x="1203" y="1462"/>
                  </a:cubicBezTo>
                  <a:cubicBezTo>
                    <a:pt x="1352" y="1462"/>
                    <a:pt x="1508" y="1450"/>
                    <a:pt x="1668" y="1425"/>
                  </a:cubicBezTo>
                  <a:cubicBezTo>
                    <a:pt x="2536" y="1324"/>
                    <a:pt x="3203" y="891"/>
                    <a:pt x="3136" y="524"/>
                  </a:cubicBezTo>
                  <a:cubicBezTo>
                    <a:pt x="3108" y="215"/>
                    <a:pt x="2559" y="0"/>
                    <a:pt x="18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48" name="Google Shape;2226;p37">
              <a:extLst>
                <a:ext uri="{FF2B5EF4-FFF2-40B4-BE49-F238E27FC236}">
                  <a16:creationId xmlns:a16="http://schemas.microsoft.com/office/drawing/2014/main" id="{EC6071FF-0B00-4C31-8DA1-46EB9CEBB485}"/>
                </a:ext>
              </a:extLst>
            </p:cNvPr>
            <p:cNvSpPr>
              <a:spLocks/>
            </p:cNvSpPr>
            <p:nvPr/>
          </p:nvSpPr>
          <p:spPr bwMode="auto">
            <a:xfrm>
              <a:off x="5337440" y="2270253"/>
              <a:ext cx="70467" cy="72836"/>
            </a:xfrm>
            <a:custGeom>
              <a:avLst/>
              <a:gdLst>
                <a:gd name="T0" fmla="*/ 3147 w 3214"/>
                <a:gd name="T1" fmla="*/ 1 h 3173"/>
                <a:gd name="T2" fmla="*/ 412 w 3214"/>
                <a:gd name="T3" fmla="*/ 1569 h 3173"/>
                <a:gd name="T4" fmla="*/ 2457 w 3214"/>
                <a:gd name="T5" fmla="*/ 3173 h 3173"/>
                <a:gd name="T6" fmla="*/ 2613 w 3214"/>
                <a:gd name="T7" fmla="*/ 3170 h 3173"/>
                <a:gd name="T8" fmla="*/ 2613 w 3214"/>
                <a:gd name="T9" fmla="*/ 3036 h 3173"/>
                <a:gd name="T10" fmla="*/ 1312 w 3214"/>
                <a:gd name="T11" fmla="*/ 2603 h 3173"/>
                <a:gd name="T12" fmla="*/ 1079 w 3214"/>
                <a:gd name="T13" fmla="*/ 1202 h 3173"/>
                <a:gd name="T14" fmla="*/ 3147 w 3214"/>
                <a:gd name="T15" fmla="*/ 68 h 3173"/>
                <a:gd name="T16" fmla="*/ 3147 w 3214"/>
                <a:gd name="T17" fmla="*/ 1 h 3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4"/>
                <a:gd name="T28" fmla="*/ 0 h 3173"/>
                <a:gd name="T29" fmla="*/ 3214 w 3214"/>
                <a:gd name="T30" fmla="*/ 3173 h 3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4" h="3173" extrusionOk="0">
                  <a:moveTo>
                    <a:pt x="3147" y="1"/>
                  </a:moveTo>
                  <a:cubicBezTo>
                    <a:pt x="2180" y="68"/>
                    <a:pt x="712" y="535"/>
                    <a:pt x="412" y="1569"/>
                  </a:cubicBezTo>
                  <a:cubicBezTo>
                    <a:pt x="1" y="2865"/>
                    <a:pt x="1478" y="3173"/>
                    <a:pt x="2457" y="3173"/>
                  </a:cubicBezTo>
                  <a:cubicBezTo>
                    <a:pt x="2511" y="3173"/>
                    <a:pt x="2563" y="3172"/>
                    <a:pt x="2613" y="3170"/>
                  </a:cubicBezTo>
                  <a:cubicBezTo>
                    <a:pt x="2713" y="3170"/>
                    <a:pt x="2680" y="3036"/>
                    <a:pt x="2613" y="3036"/>
                  </a:cubicBezTo>
                  <a:cubicBezTo>
                    <a:pt x="2146" y="2970"/>
                    <a:pt x="1713" y="2836"/>
                    <a:pt x="1312" y="2603"/>
                  </a:cubicBezTo>
                  <a:cubicBezTo>
                    <a:pt x="845" y="2303"/>
                    <a:pt x="745" y="1669"/>
                    <a:pt x="1079" y="1202"/>
                  </a:cubicBezTo>
                  <a:cubicBezTo>
                    <a:pt x="1479" y="501"/>
                    <a:pt x="2380" y="201"/>
                    <a:pt x="3147" y="68"/>
                  </a:cubicBezTo>
                  <a:cubicBezTo>
                    <a:pt x="3214" y="68"/>
                    <a:pt x="3214" y="1"/>
                    <a:pt x="3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49" name="Google Shape;2227;p37">
              <a:extLst>
                <a:ext uri="{FF2B5EF4-FFF2-40B4-BE49-F238E27FC236}">
                  <a16:creationId xmlns:a16="http://schemas.microsoft.com/office/drawing/2014/main" id="{40475D23-C227-4FE6-BC09-6A5F9B46E150}"/>
                </a:ext>
              </a:extLst>
            </p:cNvPr>
            <p:cNvSpPr>
              <a:spLocks/>
            </p:cNvSpPr>
            <p:nvPr/>
          </p:nvSpPr>
          <p:spPr bwMode="auto">
            <a:xfrm>
              <a:off x="5655813" y="2395083"/>
              <a:ext cx="51962" cy="32229"/>
            </a:xfrm>
            <a:custGeom>
              <a:avLst/>
              <a:gdLst>
                <a:gd name="T0" fmla="*/ 1202 w 2370"/>
                <a:gd name="T1" fmla="*/ 0 h 1404"/>
                <a:gd name="T2" fmla="*/ 34 w 2370"/>
                <a:gd name="T3" fmla="*/ 667 h 1404"/>
                <a:gd name="T4" fmla="*/ 1168 w 2370"/>
                <a:gd name="T5" fmla="*/ 1401 h 1404"/>
                <a:gd name="T6" fmla="*/ 1265 w 2370"/>
                <a:gd name="T7" fmla="*/ 1404 h 1404"/>
                <a:gd name="T8" fmla="*/ 2369 w 2370"/>
                <a:gd name="T9" fmla="*/ 734 h 1404"/>
                <a:gd name="T10" fmla="*/ 1202 w 2370"/>
                <a:gd name="T11" fmla="*/ 0 h 1404"/>
                <a:gd name="T12" fmla="*/ 0 60000 65536"/>
                <a:gd name="T13" fmla="*/ 0 60000 65536"/>
                <a:gd name="T14" fmla="*/ 0 60000 65536"/>
                <a:gd name="T15" fmla="*/ 0 60000 65536"/>
                <a:gd name="T16" fmla="*/ 0 60000 65536"/>
                <a:gd name="T17" fmla="*/ 0 60000 65536"/>
                <a:gd name="T18" fmla="*/ 0 w 2370"/>
                <a:gd name="T19" fmla="*/ 0 h 1404"/>
                <a:gd name="T20" fmla="*/ 2370 w 2370"/>
                <a:gd name="T21" fmla="*/ 1404 h 1404"/>
              </a:gdLst>
              <a:ahLst/>
              <a:cxnLst>
                <a:cxn ang="T12">
                  <a:pos x="T0" y="T1"/>
                </a:cxn>
                <a:cxn ang="T13">
                  <a:pos x="T2" y="T3"/>
                </a:cxn>
                <a:cxn ang="T14">
                  <a:pos x="T4" y="T5"/>
                </a:cxn>
                <a:cxn ang="T15">
                  <a:pos x="T6" y="T7"/>
                </a:cxn>
                <a:cxn ang="T16">
                  <a:pos x="T8" y="T9"/>
                </a:cxn>
                <a:cxn ang="T17">
                  <a:pos x="T10" y="T11"/>
                </a:cxn>
              </a:cxnLst>
              <a:rect l="T18" t="T19" r="T20" b="T21"/>
              <a:pathLst>
                <a:path w="2370" h="1404" extrusionOk="0">
                  <a:moveTo>
                    <a:pt x="1202" y="0"/>
                  </a:moveTo>
                  <a:cubicBezTo>
                    <a:pt x="568" y="0"/>
                    <a:pt x="34" y="300"/>
                    <a:pt x="34" y="667"/>
                  </a:cubicBezTo>
                  <a:cubicBezTo>
                    <a:pt x="1" y="1068"/>
                    <a:pt x="535" y="1401"/>
                    <a:pt x="1168" y="1401"/>
                  </a:cubicBezTo>
                  <a:cubicBezTo>
                    <a:pt x="1201" y="1403"/>
                    <a:pt x="1233" y="1404"/>
                    <a:pt x="1265" y="1404"/>
                  </a:cubicBezTo>
                  <a:cubicBezTo>
                    <a:pt x="1858" y="1404"/>
                    <a:pt x="2369" y="1114"/>
                    <a:pt x="2369" y="734"/>
                  </a:cubicBezTo>
                  <a:cubicBezTo>
                    <a:pt x="2369" y="334"/>
                    <a:pt x="1836" y="34"/>
                    <a:pt x="12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50" name="Google Shape;2228;p37">
              <a:extLst>
                <a:ext uri="{FF2B5EF4-FFF2-40B4-BE49-F238E27FC236}">
                  <a16:creationId xmlns:a16="http://schemas.microsoft.com/office/drawing/2014/main" id="{E0C46205-15E9-4D82-8249-384AC8B47330}"/>
                </a:ext>
              </a:extLst>
            </p:cNvPr>
            <p:cNvSpPr>
              <a:spLocks/>
            </p:cNvSpPr>
            <p:nvPr/>
          </p:nvSpPr>
          <p:spPr bwMode="auto">
            <a:xfrm>
              <a:off x="5619264" y="2383582"/>
              <a:ext cx="62179" cy="69485"/>
            </a:xfrm>
            <a:custGeom>
              <a:avLst/>
              <a:gdLst>
                <a:gd name="T0" fmla="*/ 2202 w 2836"/>
                <a:gd name="T1" fmla="*/ 1 h 3027"/>
                <a:gd name="T2" fmla="*/ 267 w 2836"/>
                <a:gd name="T3" fmla="*/ 1669 h 3027"/>
                <a:gd name="T4" fmla="*/ 2411 w 2836"/>
                <a:gd name="T5" fmla="*/ 3026 h 3027"/>
                <a:gd name="T6" fmla="*/ 2735 w 2836"/>
                <a:gd name="T7" fmla="*/ 3003 h 3027"/>
                <a:gd name="T8" fmla="*/ 2735 w 2836"/>
                <a:gd name="T9" fmla="*/ 2803 h 3027"/>
                <a:gd name="T10" fmla="*/ 934 w 2836"/>
                <a:gd name="T11" fmla="*/ 1902 h 3027"/>
                <a:gd name="T12" fmla="*/ 2202 w 2836"/>
                <a:gd name="T13" fmla="*/ 68 h 3027"/>
                <a:gd name="T14" fmla="*/ 2214 w 2836"/>
                <a:gd name="T15" fmla="*/ 74 h 3027"/>
                <a:gd name="T16" fmla="*/ 2202 w 2836"/>
                <a:gd name="T17" fmla="*/ 1 h 30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36"/>
                <a:gd name="T28" fmla="*/ 0 h 3027"/>
                <a:gd name="T29" fmla="*/ 2836 w 2836"/>
                <a:gd name="T30" fmla="*/ 3027 h 30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36" h="3027" extrusionOk="0">
                  <a:moveTo>
                    <a:pt x="2202" y="1"/>
                  </a:moveTo>
                  <a:cubicBezTo>
                    <a:pt x="1368" y="101"/>
                    <a:pt x="67" y="601"/>
                    <a:pt x="267" y="1669"/>
                  </a:cubicBezTo>
                  <a:cubicBezTo>
                    <a:pt x="444" y="2582"/>
                    <a:pt x="1556" y="3026"/>
                    <a:pt x="2411" y="3026"/>
                  </a:cubicBezTo>
                  <a:cubicBezTo>
                    <a:pt x="2525" y="3026"/>
                    <a:pt x="2634" y="3019"/>
                    <a:pt x="2735" y="3003"/>
                  </a:cubicBezTo>
                  <a:cubicBezTo>
                    <a:pt x="2835" y="2970"/>
                    <a:pt x="2835" y="2836"/>
                    <a:pt x="2735" y="2803"/>
                  </a:cubicBezTo>
                  <a:cubicBezTo>
                    <a:pt x="2135" y="2536"/>
                    <a:pt x="1401" y="2369"/>
                    <a:pt x="934" y="1902"/>
                  </a:cubicBezTo>
                  <a:cubicBezTo>
                    <a:pt x="0" y="901"/>
                    <a:pt x="1434" y="301"/>
                    <a:pt x="2202" y="68"/>
                  </a:cubicBezTo>
                  <a:cubicBezTo>
                    <a:pt x="2206" y="72"/>
                    <a:pt x="2210" y="74"/>
                    <a:pt x="2214" y="74"/>
                  </a:cubicBezTo>
                  <a:cubicBezTo>
                    <a:pt x="2234" y="74"/>
                    <a:pt x="2230" y="1"/>
                    <a:pt x="22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51" name="Google Shape;2229;p37">
              <a:extLst>
                <a:ext uri="{FF2B5EF4-FFF2-40B4-BE49-F238E27FC236}">
                  <a16:creationId xmlns:a16="http://schemas.microsoft.com/office/drawing/2014/main" id="{D6F1499E-7CE7-4D06-9333-C83EA8FFF2D3}"/>
                </a:ext>
              </a:extLst>
            </p:cNvPr>
            <p:cNvSpPr>
              <a:spLocks/>
            </p:cNvSpPr>
            <p:nvPr/>
          </p:nvSpPr>
          <p:spPr bwMode="auto">
            <a:xfrm>
              <a:off x="5258686" y="2648437"/>
              <a:ext cx="40254" cy="24700"/>
            </a:xfrm>
            <a:custGeom>
              <a:avLst/>
              <a:gdLst>
                <a:gd name="T0" fmla="*/ 827 w 1836"/>
                <a:gd name="T1" fmla="*/ 1 h 1076"/>
                <a:gd name="T2" fmla="*/ 1 w 1836"/>
                <a:gd name="T3" fmla="*/ 471 h 1076"/>
                <a:gd name="T4" fmla="*/ 868 w 1836"/>
                <a:gd name="T5" fmla="*/ 1072 h 1076"/>
                <a:gd name="T6" fmla="*/ 969 w 1836"/>
                <a:gd name="T7" fmla="*/ 1075 h 1076"/>
                <a:gd name="T8" fmla="*/ 1802 w 1836"/>
                <a:gd name="T9" fmla="*/ 571 h 1076"/>
                <a:gd name="T10" fmla="*/ 935 w 1836"/>
                <a:gd name="T11" fmla="*/ 4 h 1076"/>
                <a:gd name="T12" fmla="*/ 827 w 1836"/>
                <a:gd name="T13" fmla="*/ 1 h 1076"/>
                <a:gd name="T14" fmla="*/ 0 60000 65536"/>
                <a:gd name="T15" fmla="*/ 0 60000 65536"/>
                <a:gd name="T16" fmla="*/ 0 60000 65536"/>
                <a:gd name="T17" fmla="*/ 0 60000 65536"/>
                <a:gd name="T18" fmla="*/ 0 60000 65536"/>
                <a:gd name="T19" fmla="*/ 0 60000 65536"/>
                <a:gd name="T20" fmla="*/ 0 60000 65536"/>
                <a:gd name="T21" fmla="*/ 0 w 1836"/>
                <a:gd name="T22" fmla="*/ 0 h 1076"/>
                <a:gd name="T23" fmla="*/ 1836 w 1836"/>
                <a:gd name="T24" fmla="*/ 1076 h 10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6" h="1076" extrusionOk="0">
                  <a:moveTo>
                    <a:pt x="827" y="1"/>
                  </a:moveTo>
                  <a:cubicBezTo>
                    <a:pt x="378" y="1"/>
                    <a:pt x="32" y="193"/>
                    <a:pt x="1" y="471"/>
                  </a:cubicBezTo>
                  <a:cubicBezTo>
                    <a:pt x="1" y="772"/>
                    <a:pt x="368" y="1038"/>
                    <a:pt x="868" y="1072"/>
                  </a:cubicBezTo>
                  <a:cubicBezTo>
                    <a:pt x="902" y="1074"/>
                    <a:pt x="936" y="1075"/>
                    <a:pt x="969" y="1075"/>
                  </a:cubicBezTo>
                  <a:cubicBezTo>
                    <a:pt x="1452" y="1075"/>
                    <a:pt x="1802" y="852"/>
                    <a:pt x="1802" y="571"/>
                  </a:cubicBezTo>
                  <a:cubicBezTo>
                    <a:pt x="1836" y="271"/>
                    <a:pt x="1435" y="4"/>
                    <a:pt x="935" y="4"/>
                  </a:cubicBezTo>
                  <a:cubicBezTo>
                    <a:pt x="898" y="2"/>
                    <a:pt x="862"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52" name="Google Shape;2230;p37">
              <a:extLst>
                <a:ext uri="{FF2B5EF4-FFF2-40B4-BE49-F238E27FC236}">
                  <a16:creationId xmlns:a16="http://schemas.microsoft.com/office/drawing/2014/main" id="{A6011F54-9242-4163-BB98-92012C14969C}"/>
                </a:ext>
              </a:extLst>
            </p:cNvPr>
            <p:cNvSpPr>
              <a:spLocks/>
            </p:cNvSpPr>
            <p:nvPr/>
          </p:nvSpPr>
          <p:spPr bwMode="auto">
            <a:xfrm>
              <a:off x="5230183" y="2639347"/>
              <a:ext cx="48279" cy="53990"/>
            </a:xfrm>
            <a:custGeom>
              <a:avLst/>
              <a:gdLst>
                <a:gd name="T0" fmla="*/ 1735 w 2202"/>
                <a:gd name="T1" fmla="*/ 0 h 2352"/>
                <a:gd name="T2" fmla="*/ 200 w 2202"/>
                <a:gd name="T3" fmla="*/ 1234 h 2352"/>
                <a:gd name="T4" fmla="*/ 1842 w 2202"/>
                <a:gd name="T5" fmla="*/ 2351 h 2352"/>
                <a:gd name="T6" fmla="*/ 2068 w 2202"/>
                <a:gd name="T7" fmla="*/ 2335 h 2352"/>
                <a:gd name="T8" fmla="*/ 2102 w 2202"/>
                <a:gd name="T9" fmla="*/ 2168 h 2352"/>
                <a:gd name="T10" fmla="*/ 701 w 2202"/>
                <a:gd name="T11" fmla="*/ 1434 h 2352"/>
                <a:gd name="T12" fmla="*/ 1735 w 2202"/>
                <a:gd name="T13" fmla="*/ 33 h 2352"/>
                <a:gd name="T14" fmla="*/ 1735 w 2202"/>
                <a:gd name="T15" fmla="*/ 0 h 2352"/>
                <a:gd name="T16" fmla="*/ 0 60000 65536"/>
                <a:gd name="T17" fmla="*/ 0 60000 65536"/>
                <a:gd name="T18" fmla="*/ 0 60000 65536"/>
                <a:gd name="T19" fmla="*/ 0 60000 65536"/>
                <a:gd name="T20" fmla="*/ 0 60000 65536"/>
                <a:gd name="T21" fmla="*/ 0 60000 65536"/>
                <a:gd name="T22" fmla="*/ 0 60000 65536"/>
                <a:gd name="T23" fmla="*/ 0 60000 65536"/>
                <a:gd name="T24" fmla="*/ 0 w 2202"/>
                <a:gd name="T25" fmla="*/ 0 h 2352"/>
                <a:gd name="T26" fmla="*/ 2202 w 2202"/>
                <a:gd name="T27" fmla="*/ 2352 h 2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2" h="2352" extrusionOk="0">
                  <a:moveTo>
                    <a:pt x="1735" y="0"/>
                  </a:moveTo>
                  <a:cubicBezTo>
                    <a:pt x="1067" y="33"/>
                    <a:pt x="67" y="400"/>
                    <a:pt x="200" y="1234"/>
                  </a:cubicBezTo>
                  <a:cubicBezTo>
                    <a:pt x="319" y="1979"/>
                    <a:pt x="1183" y="2351"/>
                    <a:pt x="1842" y="2351"/>
                  </a:cubicBezTo>
                  <a:cubicBezTo>
                    <a:pt x="1921" y="2351"/>
                    <a:pt x="1997" y="2346"/>
                    <a:pt x="2068" y="2335"/>
                  </a:cubicBezTo>
                  <a:cubicBezTo>
                    <a:pt x="2168" y="2335"/>
                    <a:pt x="2202" y="2168"/>
                    <a:pt x="2102" y="2168"/>
                  </a:cubicBezTo>
                  <a:cubicBezTo>
                    <a:pt x="1635" y="1935"/>
                    <a:pt x="1067" y="1801"/>
                    <a:pt x="701" y="1434"/>
                  </a:cubicBezTo>
                  <a:cubicBezTo>
                    <a:pt x="0" y="634"/>
                    <a:pt x="1134" y="200"/>
                    <a:pt x="1735" y="33"/>
                  </a:cubicBezTo>
                  <a:cubicBezTo>
                    <a:pt x="1768" y="33"/>
                    <a:pt x="1768" y="0"/>
                    <a:pt x="17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53" name="Google Shape;2231;p37">
              <a:extLst>
                <a:ext uri="{FF2B5EF4-FFF2-40B4-BE49-F238E27FC236}">
                  <a16:creationId xmlns:a16="http://schemas.microsoft.com/office/drawing/2014/main" id="{49F1F477-20E1-48C5-AE9F-7C7FD63A3889}"/>
                </a:ext>
              </a:extLst>
            </p:cNvPr>
            <p:cNvSpPr>
              <a:spLocks/>
            </p:cNvSpPr>
            <p:nvPr/>
          </p:nvSpPr>
          <p:spPr bwMode="auto">
            <a:xfrm>
              <a:off x="5708477" y="2655392"/>
              <a:ext cx="65841" cy="41411"/>
            </a:xfrm>
            <a:custGeom>
              <a:avLst/>
              <a:gdLst>
                <a:gd name="T0" fmla="*/ 1757 w 3003"/>
                <a:gd name="T1" fmla="*/ 1 h 1804"/>
                <a:gd name="T2" fmla="*/ 1368 w 3003"/>
                <a:gd name="T3" fmla="*/ 35 h 1804"/>
                <a:gd name="T4" fmla="*/ 67 w 3003"/>
                <a:gd name="T5" fmla="*/ 1169 h 1804"/>
                <a:gd name="T6" fmla="*/ 1262 w 3003"/>
                <a:gd name="T7" fmla="*/ 1804 h 1804"/>
                <a:gd name="T8" fmla="*/ 1668 w 3003"/>
                <a:gd name="T9" fmla="*/ 1770 h 1804"/>
                <a:gd name="T10" fmla="*/ 2936 w 3003"/>
                <a:gd name="T11" fmla="*/ 669 h 1804"/>
                <a:gd name="T12" fmla="*/ 1757 w 3003"/>
                <a:gd name="T13" fmla="*/ 1 h 1804"/>
                <a:gd name="T14" fmla="*/ 0 60000 65536"/>
                <a:gd name="T15" fmla="*/ 0 60000 65536"/>
                <a:gd name="T16" fmla="*/ 0 60000 65536"/>
                <a:gd name="T17" fmla="*/ 0 60000 65536"/>
                <a:gd name="T18" fmla="*/ 0 60000 65536"/>
                <a:gd name="T19" fmla="*/ 0 60000 65536"/>
                <a:gd name="T20" fmla="*/ 0 60000 65536"/>
                <a:gd name="T21" fmla="*/ 0 w 3003"/>
                <a:gd name="T22" fmla="*/ 0 h 1804"/>
                <a:gd name="T23" fmla="*/ 3003 w 3003"/>
                <a:gd name="T24" fmla="*/ 1804 h 18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3" h="1804" extrusionOk="0">
                  <a:moveTo>
                    <a:pt x="1757" y="1"/>
                  </a:moveTo>
                  <a:cubicBezTo>
                    <a:pt x="1632" y="1"/>
                    <a:pt x="1501" y="12"/>
                    <a:pt x="1368" y="35"/>
                  </a:cubicBezTo>
                  <a:cubicBezTo>
                    <a:pt x="568" y="168"/>
                    <a:pt x="1" y="669"/>
                    <a:pt x="67" y="1169"/>
                  </a:cubicBezTo>
                  <a:cubicBezTo>
                    <a:pt x="150" y="1555"/>
                    <a:pt x="642" y="1804"/>
                    <a:pt x="1262" y="1804"/>
                  </a:cubicBezTo>
                  <a:cubicBezTo>
                    <a:pt x="1392" y="1804"/>
                    <a:pt x="1529" y="1793"/>
                    <a:pt x="1668" y="1770"/>
                  </a:cubicBezTo>
                  <a:cubicBezTo>
                    <a:pt x="2436" y="1636"/>
                    <a:pt x="3003" y="1136"/>
                    <a:pt x="2936" y="669"/>
                  </a:cubicBezTo>
                  <a:cubicBezTo>
                    <a:pt x="2853" y="255"/>
                    <a:pt x="2360" y="1"/>
                    <a:pt x="17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654" name="Google Shape;2232;p37">
              <a:extLst>
                <a:ext uri="{FF2B5EF4-FFF2-40B4-BE49-F238E27FC236}">
                  <a16:creationId xmlns:a16="http://schemas.microsoft.com/office/drawing/2014/main" id="{9D3A69E6-2B7B-48BD-867D-8E80865D98F3}"/>
                </a:ext>
              </a:extLst>
            </p:cNvPr>
            <p:cNvSpPr>
              <a:spLocks/>
            </p:cNvSpPr>
            <p:nvPr/>
          </p:nvSpPr>
          <p:spPr bwMode="auto">
            <a:xfrm>
              <a:off x="5671183" y="2651375"/>
              <a:ext cx="78930" cy="74719"/>
            </a:xfrm>
            <a:custGeom>
              <a:avLst/>
              <a:gdLst>
                <a:gd name="T0" fmla="*/ 1785 w 3600"/>
                <a:gd name="T1" fmla="*/ 1 h 3255"/>
                <a:gd name="T2" fmla="*/ 1768 w 3600"/>
                <a:gd name="T3" fmla="*/ 10 h 3255"/>
                <a:gd name="T4" fmla="*/ 734 w 3600"/>
                <a:gd name="T5" fmla="*/ 2512 h 3255"/>
                <a:gd name="T6" fmla="*/ 2406 w 3600"/>
                <a:gd name="T7" fmla="*/ 3254 h 3255"/>
                <a:gd name="T8" fmla="*/ 3570 w 3600"/>
                <a:gd name="T9" fmla="*/ 2945 h 3255"/>
                <a:gd name="T10" fmla="*/ 3524 w 3600"/>
                <a:gd name="T11" fmla="*/ 2807 h 3255"/>
                <a:gd name="T12" fmla="*/ 3503 w 3600"/>
                <a:gd name="T13" fmla="*/ 2812 h 3255"/>
                <a:gd name="T14" fmla="*/ 2967 w 3600"/>
                <a:gd name="T15" fmla="*/ 2850 h 3255"/>
                <a:gd name="T16" fmla="*/ 1468 w 3600"/>
                <a:gd name="T17" fmla="*/ 2545 h 3255"/>
                <a:gd name="T18" fmla="*/ 1802 w 3600"/>
                <a:gd name="T19" fmla="*/ 43 h 3255"/>
                <a:gd name="T20" fmla="*/ 1785 w 3600"/>
                <a:gd name="T21" fmla="*/ 1 h 3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0"/>
                <a:gd name="T34" fmla="*/ 0 h 3255"/>
                <a:gd name="T35" fmla="*/ 3600 w 3600"/>
                <a:gd name="T36" fmla="*/ 3255 h 3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0" h="3255" extrusionOk="0">
                  <a:moveTo>
                    <a:pt x="1785" y="1"/>
                  </a:moveTo>
                  <a:cubicBezTo>
                    <a:pt x="1780" y="1"/>
                    <a:pt x="1775" y="3"/>
                    <a:pt x="1768" y="10"/>
                  </a:cubicBezTo>
                  <a:cubicBezTo>
                    <a:pt x="1034" y="577"/>
                    <a:pt x="0" y="1478"/>
                    <a:pt x="734" y="2512"/>
                  </a:cubicBezTo>
                  <a:cubicBezTo>
                    <a:pt x="1163" y="3001"/>
                    <a:pt x="1779" y="3254"/>
                    <a:pt x="2406" y="3254"/>
                  </a:cubicBezTo>
                  <a:cubicBezTo>
                    <a:pt x="2804" y="3254"/>
                    <a:pt x="3207" y="3152"/>
                    <a:pt x="3570" y="2945"/>
                  </a:cubicBezTo>
                  <a:cubicBezTo>
                    <a:pt x="3599" y="2916"/>
                    <a:pt x="3576" y="2807"/>
                    <a:pt x="3524" y="2807"/>
                  </a:cubicBezTo>
                  <a:cubicBezTo>
                    <a:pt x="3517" y="2807"/>
                    <a:pt x="3510" y="2808"/>
                    <a:pt x="3503" y="2812"/>
                  </a:cubicBezTo>
                  <a:cubicBezTo>
                    <a:pt x="3324" y="2837"/>
                    <a:pt x="3145" y="2850"/>
                    <a:pt x="2967" y="2850"/>
                  </a:cubicBezTo>
                  <a:cubicBezTo>
                    <a:pt x="2449" y="2850"/>
                    <a:pt x="1940" y="2744"/>
                    <a:pt x="1468" y="2545"/>
                  </a:cubicBezTo>
                  <a:cubicBezTo>
                    <a:pt x="234" y="1911"/>
                    <a:pt x="1101" y="677"/>
                    <a:pt x="1802" y="43"/>
                  </a:cubicBezTo>
                  <a:cubicBezTo>
                    <a:pt x="1802" y="43"/>
                    <a:pt x="1802" y="1"/>
                    <a:pt x="17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grpSp>
      <p:grpSp>
        <p:nvGrpSpPr>
          <p:cNvPr id="20486" name="Google Shape;2077;p37">
            <a:extLst>
              <a:ext uri="{FF2B5EF4-FFF2-40B4-BE49-F238E27FC236}">
                <a16:creationId xmlns:a16="http://schemas.microsoft.com/office/drawing/2014/main" id="{E61B356E-F917-4692-AF07-708F93980179}"/>
              </a:ext>
            </a:extLst>
          </p:cNvPr>
          <p:cNvGrpSpPr>
            <a:grpSpLocks/>
          </p:cNvGrpSpPr>
          <p:nvPr/>
        </p:nvGrpSpPr>
        <p:grpSpPr bwMode="auto">
          <a:xfrm>
            <a:off x="10475913" y="330200"/>
            <a:ext cx="1055687" cy="1098550"/>
            <a:chOff x="4960462" y="1956390"/>
            <a:chExt cx="1104099" cy="1147153"/>
          </a:xfrm>
        </p:grpSpPr>
        <p:sp>
          <p:nvSpPr>
            <p:cNvPr id="20501" name="Google Shape;2078;p37">
              <a:extLst>
                <a:ext uri="{FF2B5EF4-FFF2-40B4-BE49-F238E27FC236}">
                  <a16:creationId xmlns:a16="http://schemas.microsoft.com/office/drawing/2014/main" id="{854EB311-DF49-4DE1-B2AB-4B95622114A5}"/>
                </a:ext>
              </a:extLst>
            </p:cNvPr>
            <p:cNvSpPr>
              <a:spLocks/>
            </p:cNvSpPr>
            <p:nvPr/>
          </p:nvSpPr>
          <p:spPr bwMode="auto">
            <a:xfrm>
              <a:off x="5589995" y="2620202"/>
              <a:ext cx="204078" cy="213642"/>
            </a:xfrm>
            <a:custGeom>
              <a:avLst/>
              <a:gdLst>
                <a:gd name="T0" fmla="*/ 9307 w 9308"/>
                <a:gd name="T1" fmla="*/ 0 h 9307"/>
                <a:gd name="T2" fmla="*/ 1 w 9308"/>
                <a:gd name="T3" fmla="*/ 9307 h 9307"/>
                <a:gd name="T4" fmla="*/ 8907 w 9308"/>
                <a:gd name="T5" fmla="*/ 9307 h 9307"/>
                <a:gd name="T6" fmla="*/ 9307 w 9308"/>
                <a:gd name="T7" fmla="*/ 8873 h 9307"/>
                <a:gd name="T8" fmla="*/ 9307 w 9308"/>
                <a:gd name="T9" fmla="*/ 0 h 9307"/>
                <a:gd name="T10" fmla="*/ 0 60000 65536"/>
                <a:gd name="T11" fmla="*/ 0 60000 65536"/>
                <a:gd name="T12" fmla="*/ 0 60000 65536"/>
                <a:gd name="T13" fmla="*/ 0 60000 65536"/>
                <a:gd name="T14" fmla="*/ 0 60000 65536"/>
                <a:gd name="T15" fmla="*/ 0 w 9308"/>
                <a:gd name="T16" fmla="*/ 0 h 9307"/>
                <a:gd name="T17" fmla="*/ 9308 w 9308"/>
                <a:gd name="T18" fmla="*/ 9307 h 9307"/>
              </a:gdLst>
              <a:ahLst/>
              <a:cxnLst>
                <a:cxn ang="T10">
                  <a:pos x="T0" y="T1"/>
                </a:cxn>
                <a:cxn ang="T11">
                  <a:pos x="T2" y="T3"/>
                </a:cxn>
                <a:cxn ang="T12">
                  <a:pos x="T4" y="T5"/>
                </a:cxn>
                <a:cxn ang="T13">
                  <a:pos x="T6" y="T7"/>
                </a:cxn>
                <a:cxn ang="T14">
                  <a:pos x="T8" y="T9"/>
                </a:cxn>
              </a:cxnLst>
              <a:rect l="T15" t="T16" r="T17" b="T18"/>
              <a:pathLst>
                <a:path w="9308" h="9307" extrusionOk="0">
                  <a:moveTo>
                    <a:pt x="9307" y="0"/>
                  </a:moveTo>
                  <a:lnTo>
                    <a:pt x="1" y="9307"/>
                  </a:lnTo>
                  <a:lnTo>
                    <a:pt x="8907" y="9307"/>
                  </a:lnTo>
                  <a:lnTo>
                    <a:pt x="9307" y="8873"/>
                  </a:lnTo>
                  <a:lnTo>
                    <a:pt x="9307"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02" name="Google Shape;2079;p37">
              <a:extLst>
                <a:ext uri="{FF2B5EF4-FFF2-40B4-BE49-F238E27FC236}">
                  <a16:creationId xmlns:a16="http://schemas.microsoft.com/office/drawing/2014/main" id="{E1352C40-9651-49C4-BD79-748450994E0A}"/>
                </a:ext>
              </a:extLst>
            </p:cNvPr>
            <p:cNvSpPr>
              <a:spLocks/>
            </p:cNvSpPr>
            <p:nvPr/>
          </p:nvSpPr>
          <p:spPr bwMode="auto">
            <a:xfrm>
              <a:off x="5546123" y="2040038"/>
              <a:ext cx="133655" cy="221837"/>
            </a:xfrm>
            <a:custGeom>
              <a:avLst/>
              <a:gdLst>
                <a:gd name="T0" fmla="*/ 2375 w 6096"/>
                <a:gd name="T1" fmla="*/ 0 h 9664"/>
                <a:gd name="T2" fmla="*/ 1802 w 6096"/>
                <a:gd name="T3" fmla="*/ 123 h 9664"/>
                <a:gd name="T4" fmla="*/ 2769 w 6096"/>
                <a:gd name="T5" fmla="*/ 2224 h 9664"/>
                <a:gd name="T6" fmla="*/ 0 w 6096"/>
                <a:gd name="T7" fmla="*/ 8829 h 9664"/>
                <a:gd name="T8" fmla="*/ 3203 w 6096"/>
                <a:gd name="T9" fmla="*/ 9663 h 9664"/>
                <a:gd name="T10" fmla="*/ 4437 w 6096"/>
                <a:gd name="T11" fmla="*/ 2358 h 9664"/>
                <a:gd name="T12" fmla="*/ 5938 w 6096"/>
                <a:gd name="T13" fmla="*/ 1224 h 9664"/>
                <a:gd name="T14" fmla="*/ 2375 w 6096"/>
                <a:gd name="T15" fmla="*/ 0 h 9664"/>
                <a:gd name="T16" fmla="*/ 0 60000 65536"/>
                <a:gd name="T17" fmla="*/ 0 60000 65536"/>
                <a:gd name="T18" fmla="*/ 0 60000 65536"/>
                <a:gd name="T19" fmla="*/ 0 60000 65536"/>
                <a:gd name="T20" fmla="*/ 0 60000 65536"/>
                <a:gd name="T21" fmla="*/ 0 60000 65536"/>
                <a:gd name="T22" fmla="*/ 0 60000 65536"/>
                <a:gd name="T23" fmla="*/ 0 60000 65536"/>
                <a:gd name="T24" fmla="*/ 0 w 6096"/>
                <a:gd name="T25" fmla="*/ 0 h 9664"/>
                <a:gd name="T26" fmla="*/ 6096 w 6096"/>
                <a:gd name="T27" fmla="*/ 9664 h 96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 h="9664" extrusionOk="0">
                  <a:moveTo>
                    <a:pt x="2375" y="0"/>
                  </a:moveTo>
                  <a:cubicBezTo>
                    <a:pt x="2061" y="0"/>
                    <a:pt x="1844" y="39"/>
                    <a:pt x="1802" y="123"/>
                  </a:cubicBezTo>
                  <a:cubicBezTo>
                    <a:pt x="1601" y="557"/>
                    <a:pt x="2869" y="1924"/>
                    <a:pt x="2769" y="2224"/>
                  </a:cubicBezTo>
                  <a:lnTo>
                    <a:pt x="0" y="8829"/>
                  </a:lnTo>
                  <a:lnTo>
                    <a:pt x="3203" y="9663"/>
                  </a:lnTo>
                  <a:cubicBezTo>
                    <a:pt x="3203" y="9663"/>
                    <a:pt x="4303" y="2791"/>
                    <a:pt x="4437" y="2358"/>
                  </a:cubicBezTo>
                  <a:cubicBezTo>
                    <a:pt x="4537" y="2124"/>
                    <a:pt x="5804" y="1724"/>
                    <a:pt x="5938" y="1224"/>
                  </a:cubicBezTo>
                  <a:cubicBezTo>
                    <a:pt x="6096" y="539"/>
                    <a:pt x="3553" y="0"/>
                    <a:pt x="2375" y="0"/>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03" name="Google Shape;2080;p37">
              <a:extLst>
                <a:ext uri="{FF2B5EF4-FFF2-40B4-BE49-F238E27FC236}">
                  <a16:creationId xmlns:a16="http://schemas.microsoft.com/office/drawing/2014/main" id="{24797931-301E-463F-BFFF-887AEFA94359}"/>
                </a:ext>
              </a:extLst>
            </p:cNvPr>
            <p:cNvSpPr>
              <a:spLocks/>
            </p:cNvSpPr>
            <p:nvPr/>
          </p:nvSpPr>
          <p:spPr bwMode="auto">
            <a:xfrm>
              <a:off x="5594380" y="2044376"/>
              <a:ext cx="75356" cy="18708"/>
            </a:xfrm>
            <a:custGeom>
              <a:avLst/>
              <a:gdLst>
                <a:gd name="T0" fmla="*/ 1 w 3437"/>
                <a:gd name="T1" fmla="*/ 1 h 815"/>
                <a:gd name="T2" fmla="*/ 3149 w 3437"/>
                <a:gd name="T3" fmla="*/ 814 h 815"/>
                <a:gd name="T4" fmla="*/ 3437 w 3437"/>
                <a:gd name="T5" fmla="*/ 801 h 815"/>
                <a:gd name="T6" fmla="*/ 1 w 3437"/>
                <a:gd name="T7" fmla="*/ 1 h 815"/>
                <a:gd name="T8" fmla="*/ 0 60000 65536"/>
                <a:gd name="T9" fmla="*/ 0 60000 65536"/>
                <a:gd name="T10" fmla="*/ 0 60000 65536"/>
                <a:gd name="T11" fmla="*/ 0 60000 65536"/>
                <a:gd name="T12" fmla="*/ 0 w 3437"/>
                <a:gd name="T13" fmla="*/ 0 h 815"/>
                <a:gd name="T14" fmla="*/ 3437 w 3437"/>
                <a:gd name="T15" fmla="*/ 815 h 815"/>
              </a:gdLst>
              <a:ahLst/>
              <a:cxnLst>
                <a:cxn ang="T8">
                  <a:pos x="T0" y="T1"/>
                </a:cxn>
                <a:cxn ang="T9">
                  <a:pos x="T2" y="T3"/>
                </a:cxn>
                <a:cxn ang="T10">
                  <a:pos x="T4" y="T5"/>
                </a:cxn>
                <a:cxn ang="T11">
                  <a:pos x="T6" y="T7"/>
                </a:cxn>
              </a:cxnLst>
              <a:rect l="T12" t="T13" r="T14" b="T15"/>
              <a:pathLst>
                <a:path w="3437" h="815" extrusionOk="0">
                  <a:moveTo>
                    <a:pt x="1" y="1"/>
                  </a:moveTo>
                  <a:cubicBezTo>
                    <a:pt x="1" y="1"/>
                    <a:pt x="1773" y="814"/>
                    <a:pt x="3149" y="814"/>
                  </a:cubicBezTo>
                  <a:cubicBezTo>
                    <a:pt x="3247" y="814"/>
                    <a:pt x="3343" y="810"/>
                    <a:pt x="3437" y="801"/>
                  </a:cubicBezTo>
                  <a:lnTo>
                    <a:pt x="1"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04" name="Google Shape;2081;p37">
              <a:extLst>
                <a:ext uri="{FF2B5EF4-FFF2-40B4-BE49-F238E27FC236}">
                  <a16:creationId xmlns:a16="http://schemas.microsoft.com/office/drawing/2014/main" id="{107D6A81-FFFC-4B29-B52B-6E72E3188C56}"/>
                </a:ext>
              </a:extLst>
            </p:cNvPr>
            <p:cNvSpPr>
              <a:spLocks/>
            </p:cNvSpPr>
            <p:nvPr/>
          </p:nvSpPr>
          <p:spPr bwMode="auto">
            <a:xfrm>
              <a:off x="5546123" y="2040038"/>
              <a:ext cx="133655" cy="221837"/>
            </a:xfrm>
            <a:custGeom>
              <a:avLst/>
              <a:gdLst>
                <a:gd name="T0" fmla="*/ 2375 w 6096"/>
                <a:gd name="T1" fmla="*/ 0 h 9664"/>
                <a:gd name="T2" fmla="*/ 1802 w 6096"/>
                <a:gd name="T3" fmla="*/ 123 h 9664"/>
                <a:gd name="T4" fmla="*/ 2769 w 6096"/>
                <a:gd name="T5" fmla="*/ 2224 h 9664"/>
                <a:gd name="T6" fmla="*/ 0 w 6096"/>
                <a:gd name="T7" fmla="*/ 8829 h 9664"/>
                <a:gd name="T8" fmla="*/ 3203 w 6096"/>
                <a:gd name="T9" fmla="*/ 9663 h 9664"/>
                <a:gd name="T10" fmla="*/ 4437 w 6096"/>
                <a:gd name="T11" fmla="*/ 2358 h 9664"/>
                <a:gd name="T12" fmla="*/ 5938 w 6096"/>
                <a:gd name="T13" fmla="*/ 1224 h 9664"/>
                <a:gd name="T14" fmla="*/ 2375 w 6096"/>
                <a:gd name="T15" fmla="*/ 0 h 9664"/>
                <a:gd name="T16" fmla="*/ 0 60000 65536"/>
                <a:gd name="T17" fmla="*/ 0 60000 65536"/>
                <a:gd name="T18" fmla="*/ 0 60000 65536"/>
                <a:gd name="T19" fmla="*/ 0 60000 65536"/>
                <a:gd name="T20" fmla="*/ 0 60000 65536"/>
                <a:gd name="T21" fmla="*/ 0 60000 65536"/>
                <a:gd name="T22" fmla="*/ 0 60000 65536"/>
                <a:gd name="T23" fmla="*/ 0 60000 65536"/>
                <a:gd name="T24" fmla="*/ 0 w 6096"/>
                <a:gd name="T25" fmla="*/ 0 h 9664"/>
                <a:gd name="T26" fmla="*/ 6096 w 6096"/>
                <a:gd name="T27" fmla="*/ 9664 h 96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 h="9664" extrusionOk="0">
                  <a:moveTo>
                    <a:pt x="2375" y="0"/>
                  </a:moveTo>
                  <a:cubicBezTo>
                    <a:pt x="2061" y="0"/>
                    <a:pt x="1844" y="39"/>
                    <a:pt x="1802" y="123"/>
                  </a:cubicBezTo>
                  <a:cubicBezTo>
                    <a:pt x="1601" y="557"/>
                    <a:pt x="2869" y="1924"/>
                    <a:pt x="2769" y="2224"/>
                  </a:cubicBezTo>
                  <a:lnTo>
                    <a:pt x="0" y="8829"/>
                  </a:lnTo>
                  <a:lnTo>
                    <a:pt x="3203" y="9663"/>
                  </a:lnTo>
                  <a:cubicBezTo>
                    <a:pt x="3203" y="9663"/>
                    <a:pt x="4303" y="2791"/>
                    <a:pt x="4437" y="2358"/>
                  </a:cubicBezTo>
                  <a:cubicBezTo>
                    <a:pt x="4537" y="2124"/>
                    <a:pt x="5804" y="1724"/>
                    <a:pt x="5938" y="1224"/>
                  </a:cubicBezTo>
                  <a:cubicBezTo>
                    <a:pt x="6096" y="539"/>
                    <a:pt x="3553" y="0"/>
                    <a:pt x="2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05" name="Google Shape;2082;p37">
              <a:extLst>
                <a:ext uri="{FF2B5EF4-FFF2-40B4-BE49-F238E27FC236}">
                  <a16:creationId xmlns:a16="http://schemas.microsoft.com/office/drawing/2014/main" id="{FBB7EF8C-22E5-4AC9-B51C-C8800281EB44}"/>
                </a:ext>
              </a:extLst>
            </p:cNvPr>
            <p:cNvSpPr>
              <a:spLocks/>
            </p:cNvSpPr>
            <p:nvPr/>
          </p:nvSpPr>
          <p:spPr bwMode="auto">
            <a:xfrm>
              <a:off x="5227728" y="2076261"/>
              <a:ext cx="172879" cy="223880"/>
            </a:xfrm>
            <a:custGeom>
              <a:avLst/>
              <a:gdLst>
                <a:gd name="T0" fmla="*/ 3505 w 7885"/>
                <a:gd name="T1" fmla="*/ 1 h 9753"/>
                <a:gd name="T2" fmla="*/ 145 w 7885"/>
                <a:gd name="T3" fmla="*/ 2314 h 9753"/>
                <a:gd name="T4" fmla="*/ 2280 w 7885"/>
                <a:gd name="T5" fmla="*/ 3115 h 9753"/>
                <a:gd name="T6" fmla="*/ 5016 w 7885"/>
                <a:gd name="T7" fmla="*/ 9753 h 9753"/>
                <a:gd name="T8" fmla="*/ 7884 w 7885"/>
                <a:gd name="T9" fmla="*/ 8052 h 9753"/>
                <a:gd name="T10" fmla="*/ 3581 w 7885"/>
                <a:gd name="T11" fmla="*/ 2014 h 9753"/>
                <a:gd name="T12" fmla="*/ 3815 w 7885"/>
                <a:gd name="T13" fmla="*/ 146 h 9753"/>
                <a:gd name="T14" fmla="*/ 3505 w 7885"/>
                <a:gd name="T15" fmla="*/ 1 h 9753"/>
                <a:gd name="T16" fmla="*/ 0 60000 65536"/>
                <a:gd name="T17" fmla="*/ 0 60000 65536"/>
                <a:gd name="T18" fmla="*/ 0 60000 65536"/>
                <a:gd name="T19" fmla="*/ 0 60000 65536"/>
                <a:gd name="T20" fmla="*/ 0 60000 65536"/>
                <a:gd name="T21" fmla="*/ 0 60000 65536"/>
                <a:gd name="T22" fmla="*/ 0 60000 65536"/>
                <a:gd name="T23" fmla="*/ 0 60000 65536"/>
                <a:gd name="T24" fmla="*/ 0 w 7885"/>
                <a:gd name="T25" fmla="*/ 0 h 9753"/>
                <a:gd name="T26" fmla="*/ 7885 w 7885"/>
                <a:gd name="T27" fmla="*/ 9753 h 9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85" h="9753" extrusionOk="0">
                  <a:moveTo>
                    <a:pt x="3505" y="1"/>
                  </a:moveTo>
                  <a:cubicBezTo>
                    <a:pt x="2548" y="1"/>
                    <a:pt x="1" y="1938"/>
                    <a:pt x="145" y="2314"/>
                  </a:cubicBezTo>
                  <a:cubicBezTo>
                    <a:pt x="279" y="2748"/>
                    <a:pt x="2180" y="2815"/>
                    <a:pt x="2280" y="3115"/>
                  </a:cubicBezTo>
                  <a:cubicBezTo>
                    <a:pt x="2414" y="3415"/>
                    <a:pt x="5016" y="9753"/>
                    <a:pt x="5016" y="9753"/>
                  </a:cubicBezTo>
                  <a:lnTo>
                    <a:pt x="7884" y="8052"/>
                  </a:lnTo>
                  <a:cubicBezTo>
                    <a:pt x="7884" y="8052"/>
                    <a:pt x="3781" y="2414"/>
                    <a:pt x="3581" y="2014"/>
                  </a:cubicBezTo>
                  <a:cubicBezTo>
                    <a:pt x="3481" y="1781"/>
                    <a:pt x="4082" y="613"/>
                    <a:pt x="3815" y="146"/>
                  </a:cubicBezTo>
                  <a:cubicBezTo>
                    <a:pt x="3758" y="45"/>
                    <a:pt x="3649" y="1"/>
                    <a:pt x="3505" y="1"/>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06" name="Google Shape;2083;p37">
              <a:extLst>
                <a:ext uri="{FF2B5EF4-FFF2-40B4-BE49-F238E27FC236}">
                  <a16:creationId xmlns:a16="http://schemas.microsoft.com/office/drawing/2014/main" id="{663FDA3B-B50B-4A3B-BB13-63DD91ACEC99}"/>
                </a:ext>
              </a:extLst>
            </p:cNvPr>
            <p:cNvSpPr>
              <a:spLocks/>
            </p:cNvSpPr>
            <p:nvPr/>
          </p:nvSpPr>
          <p:spPr bwMode="auto">
            <a:xfrm>
              <a:off x="5237484" y="2080370"/>
              <a:ext cx="65841" cy="42903"/>
            </a:xfrm>
            <a:custGeom>
              <a:avLst/>
              <a:gdLst>
                <a:gd name="T0" fmla="*/ 3003 w 3003"/>
                <a:gd name="T1" fmla="*/ 0 h 1869"/>
                <a:gd name="T2" fmla="*/ 1 w 3003"/>
                <a:gd name="T3" fmla="*/ 1868 h 1869"/>
                <a:gd name="T4" fmla="*/ 3003 w 3003"/>
                <a:gd name="T5" fmla="*/ 0 h 1869"/>
                <a:gd name="T6" fmla="*/ 0 60000 65536"/>
                <a:gd name="T7" fmla="*/ 0 60000 65536"/>
                <a:gd name="T8" fmla="*/ 0 60000 65536"/>
                <a:gd name="T9" fmla="*/ 0 w 3003"/>
                <a:gd name="T10" fmla="*/ 0 h 1869"/>
                <a:gd name="T11" fmla="*/ 3003 w 3003"/>
                <a:gd name="T12" fmla="*/ 1869 h 1869"/>
              </a:gdLst>
              <a:ahLst/>
              <a:cxnLst>
                <a:cxn ang="T6">
                  <a:pos x="T0" y="T1"/>
                </a:cxn>
                <a:cxn ang="T7">
                  <a:pos x="T2" y="T3"/>
                </a:cxn>
                <a:cxn ang="T8">
                  <a:pos x="T4" y="T5"/>
                </a:cxn>
              </a:cxnLst>
              <a:rect l="T9" t="T10" r="T11" b="T12"/>
              <a:pathLst>
                <a:path w="3003" h="1869" extrusionOk="0">
                  <a:moveTo>
                    <a:pt x="3003" y="0"/>
                  </a:moveTo>
                  <a:lnTo>
                    <a:pt x="1" y="1868"/>
                  </a:lnTo>
                  <a:cubicBezTo>
                    <a:pt x="1" y="1868"/>
                    <a:pt x="2135" y="1101"/>
                    <a:pt x="300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07" name="Google Shape;2084;p37">
              <a:extLst>
                <a:ext uri="{FF2B5EF4-FFF2-40B4-BE49-F238E27FC236}">
                  <a16:creationId xmlns:a16="http://schemas.microsoft.com/office/drawing/2014/main" id="{82E2A559-CEF2-432C-A0E6-09C1D0CC26B6}"/>
                </a:ext>
              </a:extLst>
            </p:cNvPr>
            <p:cNvSpPr>
              <a:spLocks/>
            </p:cNvSpPr>
            <p:nvPr/>
          </p:nvSpPr>
          <p:spPr bwMode="auto">
            <a:xfrm>
              <a:off x="5227728" y="2076261"/>
              <a:ext cx="172879" cy="223880"/>
            </a:xfrm>
            <a:custGeom>
              <a:avLst/>
              <a:gdLst>
                <a:gd name="T0" fmla="*/ 3505 w 7885"/>
                <a:gd name="T1" fmla="*/ 1 h 9753"/>
                <a:gd name="T2" fmla="*/ 145 w 7885"/>
                <a:gd name="T3" fmla="*/ 2314 h 9753"/>
                <a:gd name="T4" fmla="*/ 2280 w 7885"/>
                <a:gd name="T5" fmla="*/ 3115 h 9753"/>
                <a:gd name="T6" fmla="*/ 5016 w 7885"/>
                <a:gd name="T7" fmla="*/ 9753 h 9753"/>
                <a:gd name="T8" fmla="*/ 7884 w 7885"/>
                <a:gd name="T9" fmla="*/ 8052 h 9753"/>
                <a:gd name="T10" fmla="*/ 3581 w 7885"/>
                <a:gd name="T11" fmla="*/ 2014 h 9753"/>
                <a:gd name="T12" fmla="*/ 3815 w 7885"/>
                <a:gd name="T13" fmla="*/ 146 h 9753"/>
                <a:gd name="T14" fmla="*/ 3505 w 7885"/>
                <a:gd name="T15" fmla="*/ 1 h 9753"/>
                <a:gd name="T16" fmla="*/ 0 60000 65536"/>
                <a:gd name="T17" fmla="*/ 0 60000 65536"/>
                <a:gd name="T18" fmla="*/ 0 60000 65536"/>
                <a:gd name="T19" fmla="*/ 0 60000 65536"/>
                <a:gd name="T20" fmla="*/ 0 60000 65536"/>
                <a:gd name="T21" fmla="*/ 0 60000 65536"/>
                <a:gd name="T22" fmla="*/ 0 60000 65536"/>
                <a:gd name="T23" fmla="*/ 0 60000 65536"/>
                <a:gd name="T24" fmla="*/ 0 w 7885"/>
                <a:gd name="T25" fmla="*/ 0 h 9753"/>
                <a:gd name="T26" fmla="*/ 7885 w 7885"/>
                <a:gd name="T27" fmla="*/ 9753 h 9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85" h="9753" extrusionOk="0">
                  <a:moveTo>
                    <a:pt x="3505" y="1"/>
                  </a:moveTo>
                  <a:cubicBezTo>
                    <a:pt x="2548" y="1"/>
                    <a:pt x="1" y="1938"/>
                    <a:pt x="145" y="2314"/>
                  </a:cubicBezTo>
                  <a:cubicBezTo>
                    <a:pt x="279" y="2748"/>
                    <a:pt x="2180" y="2815"/>
                    <a:pt x="2280" y="3115"/>
                  </a:cubicBezTo>
                  <a:cubicBezTo>
                    <a:pt x="2414" y="3415"/>
                    <a:pt x="5016" y="9753"/>
                    <a:pt x="5016" y="9753"/>
                  </a:cubicBezTo>
                  <a:lnTo>
                    <a:pt x="7884" y="8052"/>
                  </a:lnTo>
                  <a:cubicBezTo>
                    <a:pt x="7884" y="8052"/>
                    <a:pt x="3781" y="2414"/>
                    <a:pt x="3581" y="2014"/>
                  </a:cubicBezTo>
                  <a:cubicBezTo>
                    <a:pt x="3481" y="1781"/>
                    <a:pt x="4082" y="613"/>
                    <a:pt x="3815" y="146"/>
                  </a:cubicBezTo>
                  <a:cubicBezTo>
                    <a:pt x="3758" y="45"/>
                    <a:pt x="3649" y="1"/>
                    <a:pt x="35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08" name="Google Shape;2085;p37">
              <a:extLst>
                <a:ext uri="{FF2B5EF4-FFF2-40B4-BE49-F238E27FC236}">
                  <a16:creationId xmlns:a16="http://schemas.microsoft.com/office/drawing/2014/main" id="{EDE37270-EE86-40CB-AAFA-5578BBA13E45}"/>
                </a:ext>
              </a:extLst>
            </p:cNvPr>
            <p:cNvSpPr>
              <a:spLocks/>
            </p:cNvSpPr>
            <p:nvPr/>
          </p:nvSpPr>
          <p:spPr bwMode="auto">
            <a:xfrm>
              <a:off x="5029263" y="2357391"/>
              <a:ext cx="217759" cy="137248"/>
            </a:xfrm>
            <a:custGeom>
              <a:avLst/>
              <a:gdLst>
                <a:gd name="T0" fmla="*/ 1431 w 9932"/>
                <a:gd name="T1" fmla="*/ 1 h 5979"/>
                <a:gd name="T2" fmla="*/ 391 w 9932"/>
                <a:gd name="T3" fmla="*/ 4144 h 5979"/>
                <a:gd name="T4" fmla="*/ 501 w 9932"/>
                <a:gd name="T5" fmla="*/ 4165 h 5979"/>
                <a:gd name="T6" fmla="*/ 2440 w 9932"/>
                <a:gd name="T7" fmla="*/ 3200 h 5979"/>
                <a:gd name="T8" fmla="*/ 2493 w 9932"/>
                <a:gd name="T9" fmla="*/ 3210 h 5979"/>
                <a:gd name="T10" fmla="*/ 9097 w 9932"/>
                <a:gd name="T11" fmla="*/ 5979 h 5979"/>
                <a:gd name="T12" fmla="*/ 9931 w 9932"/>
                <a:gd name="T13" fmla="*/ 2743 h 5979"/>
                <a:gd name="T14" fmla="*/ 2626 w 9932"/>
                <a:gd name="T15" fmla="*/ 1509 h 5979"/>
                <a:gd name="T16" fmla="*/ 1492 w 9932"/>
                <a:gd name="T17" fmla="*/ 8 h 5979"/>
                <a:gd name="T18" fmla="*/ 1431 w 9932"/>
                <a:gd name="T19" fmla="*/ 1 h 59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2"/>
                <a:gd name="T31" fmla="*/ 0 h 5979"/>
                <a:gd name="T32" fmla="*/ 9932 w 9932"/>
                <a:gd name="T33" fmla="*/ 5979 h 59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2" h="5979" extrusionOk="0">
                  <a:moveTo>
                    <a:pt x="1431" y="1"/>
                  </a:moveTo>
                  <a:cubicBezTo>
                    <a:pt x="595" y="1"/>
                    <a:pt x="0" y="3949"/>
                    <a:pt x="391" y="4144"/>
                  </a:cubicBezTo>
                  <a:cubicBezTo>
                    <a:pt x="423" y="4159"/>
                    <a:pt x="460" y="4165"/>
                    <a:pt x="501" y="4165"/>
                  </a:cubicBezTo>
                  <a:cubicBezTo>
                    <a:pt x="992" y="4165"/>
                    <a:pt x="2087" y="3200"/>
                    <a:pt x="2440" y="3200"/>
                  </a:cubicBezTo>
                  <a:cubicBezTo>
                    <a:pt x="2460" y="3200"/>
                    <a:pt x="2478" y="3203"/>
                    <a:pt x="2493" y="3210"/>
                  </a:cubicBezTo>
                  <a:lnTo>
                    <a:pt x="9097" y="5979"/>
                  </a:lnTo>
                  <a:lnTo>
                    <a:pt x="9931" y="2743"/>
                  </a:lnTo>
                  <a:cubicBezTo>
                    <a:pt x="9931" y="2743"/>
                    <a:pt x="3060" y="1642"/>
                    <a:pt x="2626" y="1509"/>
                  </a:cubicBezTo>
                  <a:cubicBezTo>
                    <a:pt x="2393" y="1409"/>
                    <a:pt x="1992" y="141"/>
                    <a:pt x="1492" y="8"/>
                  </a:cubicBezTo>
                  <a:cubicBezTo>
                    <a:pt x="1471" y="3"/>
                    <a:pt x="1451" y="1"/>
                    <a:pt x="1431" y="1"/>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09" name="Google Shape;2086;p37">
              <a:extLst>
                <a:ext uri="{FF2B5EF4-FFF2-40B4-BE49-F238E27FC236}">
                  <a16:creationId xmlns:a16="http://schemas.microsoft.com/office/drawing/2014/main" id="{65808403-4B8E-4938-87B6-6BFD7ABE17A6}"/>
                </a:ext>
              </a:extLst>
            </p:cNvPr>
            <p:cNvSpPr>
              <a:spLocks/>
            </p:cNvSpPr>
            <p:nvPr/>
          </p:nvSpPr>
          <p:spPr bwMode="auto">
            <a:xfrm>
              <a:off x="5038559" y="2364438"/>
              <a:ext cx="21223" cy="78896"/>
            </a:xfrm>
            <a:custGeom>
              <a:avLst/>
              <a:gdLst>
                <a:gd name="T0" fmla="*/ 801 w 968"/>
                <a:gd name="T1" fmla="*/ 1 h 3437"/>
                <a:gd name="T2" fmla="*/ 0 w 968"/>
                <a:gd name="T3" fmla="*/ 3437 h 3437"/>
                <a:gd name="T4" fmla="*/ 801 w 968"/>
                <a:gd name="T5" fmla="*/ 1 h 3437"/>
                <a:gd name="T6" fmla="*/ 0 60000 65536"/>
                <a:gd name="T7" fmla="*/ 0 60000 65536"/>
                <a:gd name="T8" fmla="*/ 0 60000 65536"/>
                <a:gd name="T9" fmla="*/ 0 w 968"/>
                <a:gd name="T10" fmla="*/ 0 h 3437"/>
                <a:gd name="T11" fmla="*/ 968 w 968"/>
                <a:gd name="T12" fmla="*/ 3437 h 3437"/>
              </a:gdLst>
              <a:ahLst/>
              <a:cxnLst>
                <a:cxn ang="T6">
                  <a:pos x="T0" y="T1"/>
                </a:cxn>
                <a:cxn ang="T7">
                  <a:pos x="T2" y="T3"/>
                </a:cxn>
                <a:cxn ang="T8">
                  <a:pos x="T4" y="T5"/>
                </a:cxn>
              </a:cxnLst>
              <a:rect l="T9" t="T10" r="T11" b="T12"/>
              <a:pathLst>
                <a:path w="968" h="3437" extrusionOk="0">
                  <a:moveTo>
                    <a:pt x="801" y="1"/>
                  </a:moveTo>
                  <a:lnTo>
                    <a:pt x="0" y="3437"/>
                  </a:lnTo>
                  <a:cubicBezTo>
                    <a:pt x="0" y="3437"/>
                    <a:pt x="968" y="1402"/>
                    <a:pt x="80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10" name="Google Shape;2087;p37">
              <a:extLst>
                <a:ext uri="{FF2B5EF4-FFF2-40B4-BE49-F238E27FC236}">
                  <a16:creationId xmlns:a16="http://schemas.microsoft.com/office/drawing/2014/main" id="{ECC96959-150D-4BD9-A01E-03675211C1B2}"/>
                </a:ext>
              </a:extLst>
            </p:cNvPr>
            <p:cNvSpPr>
              <a:spLocks/>
            </p:cNvSpPr>
            <p:nvPr/>
          </p:nvSpPr>
          <p:spPr bwMode="auto">
            <a:xfrm>
              <a:off x="5029263" y="2357391"/>
              <a:ext cx="217759" cy="137248"/>
            </a:xfrm>
            <a:custGeom>
              <a:avLst/>
              <a:gdLst>
                <a:gd name="T0" fmla="*/ 1431 w 9932"/>
                <a:gd name="T1" fmla="*/ 1 h 5979"/>
                <a:gd name="T2" fmla="*/ 391 w 9932"/>
                <a:gd name="T3" fmla="*/ 4144 h 5979"/>
                <a:gd name="T4" fmla="*/ 501 w 9932"/>
                <a:gd name="T5" fmla="*/ 4165 h 5979"/>
                <a:gd name="T6" fmla="*/ 2440 w 9932"/>
                <a:gd name="T7" fmla="*/ 3200 h 5979"/>
                <a:gd name="T8" fmla="*/ 2493 w 9932"/>
                <a:gd name="T9" fmla="*/ 3210 h 5979"/>
                <a:gd name="T10" fmla="*/ 9097 w 9932"/>
                <a:gd name="T11" fmla="*/ 5979 h 5979"/>
                <a:gd name="T12" fmla="*/ 9931 w 9932"/>
                <a:gd name="T13" fmla="*/ 2743 h 5979"/>
                <a:gd name="T14" fmla="*/ 2626 w 9932"/>
                <a:gd name="T15" fmla="*/ 1509 h 5979"/>
                <a:gd name="T16" fmla="*/ 1492 w 9932"/>
                <a:gd name="T17" fmla="*/ 8 h 5979"/>
                <a:gd name="T18" fmla="*/ 1431 w 9932"/>
                <a:gd name="T19" fmla="*/ 1 h 59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2"/>
                <a:gd name="T31" fmla="*/ 0 h 5979"/>
                <a:gd name="T32" fmla="*/ 9932 w 9932"/>
                <a:gd name="T33" fmla="*/ 5979 h 59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2" h="5979" extrusionOk="0">
                  <a:moveTo>
                    <a:pt x="1431" y="1"/>
                  </a:moveTo>
                  <a:cubicBezTo>
                    <a:pt x="595" y="1"/>
                    <a:pt x="0" y="3949"/>
                    <a:pt x="391" y="4144"/>
                  </a:cubicBezTo>
                  <a:cubicBezTo>
                    <a:pt x="423" y="4159"/>
                    <a:pt x="460" y="4165"/>
                    <a:pt x="501" y="4165"/>
                  </a:cubicBezTo>
                  <a:cubicBezTo>
                    <a:pt x="992" y="4165"/>
                    <a:pt x="2087" y="3200"/>
                    <a:pt x="2440" y="3200"/>
                  </a:cubicBezTo>
                  <a:cubicBezTo>
                    <a:pt x="2460" y="3200"/>
                    <a:pt x="2478" y="3203"/>
                    <a:pt x="2493" y="3210"/>
                  </a:cubicBezTo>
                  <a:lnTo>
                    <a:pt x="9097" y="5979"/>
                  </a:lnTo>
                  <a:lnTo>
                    <a:pt x="9931" y="2743"/>
                  </a:lnTo>
                  <a:cubicBezTo>
                    <a:pt x="9931" y="2743"/>
                    <a:pt x="3060" y="1642"/>
                    <a:pt x="2626" y="1509"/>
                  </a:cubicBezTo>
                  <a:cubicBezTo>
                    <a:pt x="2393" y="1409"/>
                    <a:pt x="1992" y="141"/>
                    <a:pt x="1492" y="8"/>
                  </a:cubicBezTo>
                  <a:cubicBezTo>
                    <a:pt x="1471" y="3"/>
                    <a:pt x="1451" y="1"/>
                    <a:pt x="14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11" name="Google Shape;2088;p37">
              <a:extLst>
                <a:ext uri="{FF2B5EF4-FFF2-40B4-BE49-F238E27FC236}">
                  <a16:creationId xmlns:a16="http://schemas.microsoft.com/office/drawing/2014/main" id="{485A7BCE-DBAE-4D39-AB8A-70968830A1D5}"/>
                </a:ext>
              </a:extLst>
            </p:cNvPr>
            <p:cNvSpPr>
              <a:spLocks/>
            </p:cNvSpPr>
            <p:nvPr/>
          </p:nvSpPr>
          <p:spPr bwMode="auto">
            <a:xfrm>
              <a:off x="5056428" y="2646991"/>
              <a:ext cx="226419" cy="177764"/>
            </a:xfrm>
            <a:custGeom>
              <a:avLst/>
              <a:gdLst>
                <a:gd name="T0" fmla="*/ 8659 w 10327"/>
                <a:gd name="T1" fmla="*/ 1 h 7744"/>
                <a:gd name="T2" fmla="*/ 2621 w 10327"/>
                <a:gd name="T3" fmla="*/ 4270 h 7744"/>
                <a:gd name="T4" fmla="*/ 2549 w 10327"/>
                <a:gd name="T5" fmla="*/ 4282 h 7744"/>
                <a:gd name="T6" fmla="*/ 1061 w 10327"/>
                <a:gd name="T7" fmla="*/ 3968 h 7744"/>
                <a:gd name="T8" fmla="*/ 753 w 10327"/>
                <a:gd name="T9" fmla="*/ 4037 h 7744"/>
                <a:gd name="T10" fmla="*/ 2861 w 10327"/>
                <a:gd name="T11" fmla="*/ 7743 h 7744"/>
                <a:gd name="T12" fmla="*/ 2888 w 10327"/>
                <a:gd name="T13" fmla="*/ 7740 h 7744"/>
                <a:gd name="T14" fmla="*/ 3689 w 10327"/>
                <a:gd name="T15" fmla="*/ 5571 h 7744"/>
                <a:gd name="T16" fmla="*/ 10327 w 10327"/>
                <a:gd name="T17" fmla="*/ 2869 h 7744"/>
                <a:gd name="T18" fmla="*/ 8659 w 10327"/>
                <a:gd name="T19" fmla="*/ 1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8659" y="1"/>
                  </a:moveTo>
                  <a:cubicBezTo>
                    <a:pt x="8659" y="1"/>
                    <a:pt x="2988" y="4104"/>
                    <a:pt x="2621" y="4270"/>
                  </a:cubicBezTo>
                  <a:cubicBezTo>
                    <a:pt x="2603" y="4278"/>
                    <a:pt x="2579" y="4282"/>
                    <a:pt x="2549" y="4282"/>
                  </a:cubicBezTo>
                  <a:cubicBezTo>
                    <a:pt x="2274" y="4282"/>
                    <a:pt x="1546" y="3968"/>
                    <a:pt x="1061" y="3968"/>
                  </a:cubicBezTo>
                  <a:cubicBezTo>
                    <a:pt x="940" y="3968"/>
                    <a:pt x="833" y="3988"/>
                    <a:pt x="753" y="4037"/>
                  </a:cubicBezTo>
                  <a:cubicBezTo>
                    <a:pt x="1" y="4495"/>
                    <a:pt x="2360" y="7743"/>
                    <a:pt x="2861" y="7743"/>
                  </a:cubicBezTo>
                  <a:cubicBezTo>
                    <a:pt x="2871" y="7743"/>
                    <a:pt x="2880" y="7742"/>
                    <a:pt x="2888" y="7740"/>
                  </a:cubicBezTo>
                  <a:cubicBezTo>
                    <a:pt x="3355" y="7573"/>
                    <a:pt x="3388" y="5705"/>
                    <a:pt x="3689" y="5571"/>
                  </a:cubicBezTo>
                  <a:lnTo>
                    <a:pt x="10327" y="2869"/>
                  </a:lnTo>
                  <a:lnTo>
                    <a:pt x="8659" y="1"/>
                  </a:ln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12" name="Google Shape;2089;p37">
              <a:extLst>
                <a:ext uri="{FF2B5EF4-FFF2-40B4-BE49-F238E27FC236}">
                  <a16:creationId xmlns:a16="http://schemas.microsoft.com/office/drawing/2014/main" id="{508F503E-2641-4923-83C1-6C099F497C4D}"/>
                </a:ext>
              </a:extLst>
            </p:cNvPr>
            <p:cNvSpPr>
              <a:spLocks/>
            </p:cNvSpPr>
            <p:nvPr/>
          </p:nvSpPr>
          <p:spPr bwMode="auto">
            <a:xfrm>
              <a:off x="5073661" y="2748062"/>
              <a:ext cx="40978" cy="68957"/>
            </a:xfrm>
            <a:custGeom>
              <a:avLst/>
              <a:gdLst>
                <a:gd name="T0" fmla="*/ 1 w 1869"/>
                <a:gd name="T1" fmla="*/ 1 h 3004"/>
                <a:gd name="T2" fmla="*/ 1869 w 1869"/>
                <a:gd name="T3" fmla="*/ 3003 h 3004"/>
                <a:gd name="T4" fmla="*/ 1 w 1869"/>
                <a:gd name="T5" fmla="*/ 1 h 3004"/>
                <a:gd name="T6" fmla="*/ 0 60000 65536"/>
                <a:gd name="T7" fmla="*/ 0 60000 65536"/>
                <a:gd name="T8" fmla="*/ 0 60000 65536"/>
                <a:gd name="T9" fmla="*/ 0 w 1869"/>
                <a:gd name="T10" fmla="*/ 0 h 3004"/>
                <a:gd name="T11" fmla="*/ 1869 w 1869"/>
                <a:gd name="T12" fmla="*/ 3004 h 3004"/>
              </a:gdLst>
              <a:ahLst/>
              <a:cxnLst>
                <a:cxn ang="T6">
                  <a:pos x="T0" y="T1"/>
                </a:cxn>
                <a:cxn ang="T7">
                  <a:pos x="T2" y="T3"/>
                </a:cxn>
                <a:cxn ang="T8">
                  <a:pos x="T4" y="T5"/>
                </a:cxn>
              </a:cxnLst>
              <a:rect l="T9" t="T10" r="T11" b="T12"/>
              <a:pathLst>
                <a:path w="1869" h="3004" extrusionOk="0">
                  <a:moveTo>
                    <a:pt x="1" y="1"/>
                  </a:moveTo>
                  <a:lnTo>
                    <a:pt x="1869" y="3003"/>
                  </a:lnTo>
                  <a:cubicBezTo>
                    <a:pt x="1869" y="3003"/>
                    <a:pt x="1101" y="902"/>
                    <a:pt x="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13" name="Google Shape;2090;p37">
              <a:extLst>
                <a:ext uri="{FF2B5EF4-FFF2-40B4-BE49-F238E27FC236}">
                  <a16:creationId xmlns:a16="http://schemas.microsoft.com/office/drawing/2014/main" id="{19DE17F9-C862-414B-90D2-8BFC81C7523C}"/>
                </a:ext>
              </a:extLst>
            </p:cNvPr>
            <p:cNvSpPr>
              <a:spLocks/>
            </p:cNvSpPr>
            <p:nvPr/>
          </p:nvSpPr>
          <p:spPr bwMode="auto">
            <a:xfrm>
              <a:off x="5056428" y="2646991"/>
              <a:ext cx="226419" cy="177764"/>
            </a:xfrm>
            <a:custGeom>
              <a:avLst/>
              <a:gdLst>
                <a:gd name="T0" fmla="*/ 8659 w 10327"/>
                <a:gd name="T1" fmla="*/ 1 h 7744"/>
                <a:gd name="T2" fmla="*/ 2621 w 10327"/>
                <a:gd name="T3" fmla="*/ 4270 h 7744"/>
                <a:gd name="T4" fmla="*/ 2549 w 10327"/>
                <a:gd name="T5" fmla="*/ 4282 h 7744"/>
                <a:gd name="T6" fmla="*/ 1061 w 10327"/>
                <a:gd name="T7" fmla="*/ 3968 h 7744"/>
                <a:gd name="T8" fmla="*/ 753 w 10327"/>
                <a:gd name="T9" fmla="*/ 4037 h 7744"/>
                <a:gd name="T10" fmla="*/ 2861 w 10327"/>
                <a:gd name="T11" fmla="*/ 7743 h 7744"/>
                <a:gd name="T12" fmla="*/ 2888 w 10327"/>
                <a:gd name="T13" fmla="*/ 7740 h 7744"/>
                <a:gd name="T14" fmla="*/ 3689 w 10327"/>
                <a:gd name="T15" fmla="*/ 5571 h 7744"/>
                <a:gd name="T16" fmla="*/ 10327 w 10327"/>
                <a:gd name="T17" fmla="*/ 2869 h 7744"/>
                <a:gd name="T18" fmla="*/ 8659 w 10327"/>
                <a:gd name="T19" fmla="*/ 1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8659" y="1"/>
                  </a:moveTo>
                  <a:cubicBezTo>
                    <a:pt x="8659" y="1"/>
                    <a:pt x="2988" y="4104"/>
                    <a:pt x="2621" y="4270"/>
                  </a:cubicBezTo>
                  <a:cubicBezTo>
                    <a:pt x="2603" y="4278"/>
                    <a:pt x="2579" y="4282"/>
                    <a:pt x="2549" y="4282"/>
                  </a:cubicBezTo>
                  <a:cubicBezTo>
                    <a:pt x="2274" y="4282"/>
                    <a:pt x="1546" y="3968"/>
                    <a:pt x="1061" y="3968"/>
                  </a:cubicBezTo>
                  <a:cubicBezTo>
                    <a:pt x="940" y="3968"/>
                    <a:pt x="833" y="3988"/>
                    <a:pt x="753" y="4037"/>
                  </a:cubicBezTo>
                  <a:cubicBezTo>
                    <a:pt x="1" y="4495"/>
                    <a:pt x="2360" y="7743"/>
                    <a:pt x="2861" y="7743"/>
                  </a:cubicBezTo>
                  <a:cubicBezTo>
                    <a:pt x="2871" y="7743"/>
                    <a:pt x="2880" y="7742"/>
                    <a:pt x="2888" y="7740"/>
                  </a:cubicBezTo>
                  <a:cubicBezTo>
                    <a:pt x="3355" y="7573"/>
                    <a:pt x="3388" y="5705"/>
                    <a:pt x="3689" y="5571"/>
                  </a:cubicBezTo>
                  <a:lnTo>
                    <a:pt x="10327" y="2869"/>
                  </a:lnTo>
                  <a:lnTo>
                    <a:pt x="865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14" name="Google Shape;2091;p37">
              <a:extLst>
                <a:ext uri="{FF2B5EF4-FFF2-40B4-BE49-F238E27FC236}">
                  <a16:creationId xmlns:a16="http://schemas.microsoft.com/office/drawing/2014/main" id="{F6A38668-6BA0-4B48-B679-BFDC8CA4B139}"/>
                </a:ext>
              </a:extLst>
            </p:cNvPr>
            <p:cNvSpPr>
              <a:spLocks/>
            </p:cNvSpPr>
            <p:nvPr/>
          </p:nvSpPr>
          <p:spPr bwMode="auto">
            <a:xfrm>
              <a:off x="5334415" y="2807033"/>
              <a:ext cx="134203" cy="222136"/>
            </a:xfrm>
            <a:custGeom>
              <a:avLst/>
              <a:gdLst>
                <a:gd name="T0" fmla="*/ 2918 w 6121"/>
                <a:gd name="T1" fmla="*/ 0 h 9677"/>
                <a:gd name="T2" fmla="*/ 1651 w 6121"/>
                <a:gd name="T3" fmla="*/ 7306 h 9677"/>
                <a:gd name="T4" fmla="*/ 183 w 6121"/>
                <a:gd name="T5" fmla="*/ 8473 h 9677"/>
                <a:gd name="T6" fmla="*/ 3714 w 6121"/>
                <a:gd name="T7" fmla="*/ 9677 h 9677"/>
                <a:gd name="T8" fmla="*/ 4319 w 6121"/>
                <a:gd name="T9" fmla="*/ 9541 h 9677"/>
                <a:gd name="T10" fmla="*/ 3352 w 6121"/>
                <a:gd name="T11" fmla="*/ 7472 h 9677"/>
                <a:gd name="T12" fmla="*/ 6120 w 6121"/>
                <a:gd name="T13" fmla="*/ 834 h 9677"/>
                <a:gd name="T14" fmla="*/ 2918 w 6121"/>
                <a:gd name="T15" fmla="*/ 0 h 9677"/>
                <a:gd name="T16" fmla="*/ 0 60000 65536"/>
                <a:gd name="T17" fmla="*/ 0 60000 65536"/>
                <a:gd name="T18" fmla="*/ 0 60000 65536"/>
                <a:gd name="T19" fmla="*/ 0 60000 65536"/>
                <a:gd name="T20" fmla="*/ 0 60000 65536"/>
                <a:gd name="T21" fmla="*/ 0 60000 65536"/>
                <a:gd name="T22" fmla="*/ 0 60000 65536"/>
                <a:gd name="T23" fmla="*/ 0 60000 65536"/>
                <a:gd name="T24" fmla="*/ 0 w 6121"/>
                <a:gd name="T25" fmla="*/ 0 h 9677"/>
                <a:gd name="T26" fmla="*/ 6121 w 6121"/>
                <a:gd name="T27" fmla="*/ 9677 h 96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21" h="9677" extrusionOk="0">
                  <a:moveTo>
                    <a:pt x="2918" y="0"/>
                  </a:moveTo>
                  <a:cubicBezTo>
                    <a:pt x="2918" y="0"/>
                    <a:pt x="1817" y="6872"/>
                    <a:pt x="1651" y="7306"/>
                  </a:cubicBezTo>
                  <a:cubicBezTo>
                    <a:pt x="1584" y="7539"/>
                    <a:pt x="316" y="7939"/>
                    <a:pt x="183" y="8473"/>
                  </a:cubicBezTo>
                  <a:cubicBezTo>
                    <a:pt x="0" y="9126"/>
                    <a:pt x="2517" y="9677"/>
                    <a:pt x="3714" y="9677"/>
                  </a:cubicBezTo>
                  <a:cubicBezTo>
                    <a:pt x="4046" y="9677"/>
                    <a:pt x="4276" y="9635"/>
                    <a:pt x="4319" y="9541"/>
                  </a:cubicBezTo>
                  <a:cubicBezTo>
                    <a:pt x="4519" y="9140"/>
                    <a:pt x="3218" y="7739"/>
                    <a:pt x="3352" y="7472"/>
                  </a:cubicBezTo>
                  <a:lnTo>
                    <a:pt x="6120" y="834"/>
                  </a:lnTo>
                  <a:lnTo>
                    <a:pt x="2918" y="0"/>
                  </a:ln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15" name="Google Shape;2092;p37">
              <a:extLst>
                <a:ext uri="{FF2B5EF4-FFF2-40B4-BE49-F238E27FC236}">
                  <a16:creationId xmlns:a16="http://schemas.microsoft.com/office/drawing/2014/main" id="{C1446E37-3E0D-43CD-8395-BD98C543D39F}"/>
                </a:ext>
              </a:extLst>
            </p:cNvPr>
            <p:cNvSpPr>
              <a:spLocks/>
            </p:cNvSpPr>
            <p:nvPr/>
          </p:nvSpPr>
          <p:spPr bwMode="auto">
            <a:xfrm>
              <a:off x="5344259" y="3006443"/>
              <a:ext cx="76080" cy="18846"/>
            </a:xfrm>
            <a:custGeom>
              <a:avLst/>
              <a:gdLst>
                <a:gd name="T0" fmla="*/ 352 w 3470"/>
                <a:gd name="T1" fmla="*/ 0 h 821"/>
                <a:gd name="T2" fmla="*/ 1 w 3470"/>
                <a:gd name="T3" fmla="*/ 20 h 821"/>
                <a:gd name="T4" fmla="*/ 3470 w 3470"/>
                <a:gd name="T5" fmla="*/ 820 h 821"/>
                <a:gd name="T6" fmla="*/ 352 w 3470"/>
                <a:gd name="T7" fmla="*/ 0 h 821"/>
                <a:gd name="T8" fmla="*/ 0 60000 65536"/>
                <a:gd name="T9" fmla="*/ 0 60000 65536"/>
                <a:gd name="T10" fmla="*/ 0 60000 65536"/>
                <a:gd name="T11" fmla="*/ 0 60000 65536"/>
                <a:gd name="T12" fmla="*/ 0 w 3470"/>
                <a:gd name="T13" fmla="*/ 0 h 821"/>
                <a:gd name="T14" fmla="*/ 3470 w 3470"/>
                <a:gd name="T15" fmla="*/ 821 h 821"/>
              </a:gdLst>
              <a:ahLst/>
              <a:cxnLst>
                <a:cxn ang="T8">
                  <a:pos x="T0" y="T1"/>
                </a:cxn>
                <a:cxn ang="T9">
                  <a:pos x="T2" y="T3"/>
                </a:cxn>
                <a:cxn ang="T10">
                  <a:pos x="T4" y="T5"/>
                </a:cxn>
                <a:cxn ang="T11">
                  <a:pos x="T6" y="T7"/>
                </a:cxn>
              </a:cxnLst>
              <a:rect l="T12" t="T13" r="T14" b="T15"/>
              <a:pathLst>
                <a:path w="3470" h="821" extrusionOk="0">
                  <a:moveTo>
                    <a:pt x="352" y="0"/>
                  </a:moveTo>
                  <a:cubicBezTo>
                    <a:pt x="232" y="0"/>
                    <a:pt x="115" y="6"/>
                    <a:pt x="1" y="20"/>
                  </a:cubicBezTo>
                  <a:lnTo>
                    <a:pt x="3470" y="820"/>
                  </a:lnTo>
                  <a:cubicBezTo>
                    <a:pt x="3470" y="820"/>
                    <a:pt x="1745" y="0"/>
                    <a:pt x="352"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16" name="Google Shape;2093;p37">
              <a:extLst>
                <a:ext uri="{FF2B5EF4-FFF2-40B4-BE49-F238E27FC236}">
                  <a16:creationId xmlns:a16="http://schemas.microsoft.com/office/drawing/2014/main" id="{475C8B7D-3FA2-4AE7-8288-96A27CA3861E}"/>
                </a:ext>
              </a:extLst>
            </p:cNvPr>
            <p:cNvSpPr>
              <a:spLocks/>
            </p:cNvSpPr>
            <p:nvPr/>
          </p:nvSpPr>
          <p:spPr bwMode="auto">
            <a:xfrm>
              <a:off x="5334415" y="2807033"/>
              <a:ext cx="134203" cy="222136"/>
            </a:xfrm>
            <a:custGeom>
              <a:avLst/>
              <a:gdLst>
                <a:gd name="T0" fmla="*/ 2918 w 6121"/>
                <a:gd name="T1" fmla="*/ 0 h 9677"/>
                <a:gd name="T2" fmla="*/ 1651 w 6121"/>
                <a:gd name="T3" fmla="*/ 7306 h 9677"/>
                <a:gd name="T4" fmla="*/ 183 w 6121"/>
                <a:gd name="T5" fmla="*/ 8473 h 9677"/>
                <a:gd name="T6" fmla="*/ 3714 w 6121"/>
                <a:gd name="T7" fmla="*/ 9677 h 9677"/>
                <a:gd name="T8" fmla="*/ 4319 w 6121"/>
                <a:gd name="T9" fmla="*/ 9541 h 9677"/>
                <a:gd name="T10" fmla="*/ 3352 w 6121"/>
                <a:gd name="T11" fmla="*/ 7472 h 9677"/>
                <a:gd name="T12" fmla="*/ 6120 w 6121"/>
                <a:gd name="T13" fmla="*/ 834 h 9677"/>
                <a:gd name="T14" fmla="*/ 2918 w 6121"/>
                <a:gd name="T15" fmla="*/ 0 h 9677"/>
                <a:gd name="T16" fmla="*/ 0 60000 65536"/>
                <a:gd name="T17" fmla="*/ 0 60000 65536"/>
                <a:gd name="T18" fmla="*/ 0 60000 65536"/>
                <a:gd name="T19" fmla="*/ 0 60000 65536"/>
                <a:gd name="T20" fmla="*/ 0 60000 65536"/>
                <a:gd name="T21" fmla="*/ 0 60000 65536"/>
                <a:gd name="T22" fmla="*/ 0 60000 65536"/>
                <a:gd name="T23" fmla="*/ 0 60000 65536"/>
                <a:gd name="T24" fmla="*/ 0 w 6121"/>
                <a:gd name="T25" fmla="*/ 0 h 9677"/>
                <a:gd name="T26" fmla="*/ 6121 w 6121"/>
                <a:gd name="T27" fmla="*/ 9677 h 96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21" h="9677" extrusionOk="0">
                  <a:moveTo>
                    <a:pt x="2918" y="0"/>
                  </a:moveTo>
                  <a:cubicBezTo>
                    <a:pt x="2918" y="0"/>
                    <a:pt x="1817" y="6872"/>
                    <a:pt x="1651" y="7306"/>
                  </a:cubicBezTo>
                  <a:cubicBezTo>
                    <a:pt x="1584" y="7539"/>
                    <a:pt x="316" y="7939"/>
                    <a:pt x="183" y="8473"/>
                  </a:cubicBezTo>
                  <a:cubicBezTo>
                    <a:pt x="0" y="9126"/>
                    <a:pt x="2517" y="9677"/>
                    <a:pt x="3714" y="9677"/>
                  </a:cubicBezTo>
                  <a:cubicBezTo>
                    <a:pt x="4046" y="9677"/>
                    <a:pt x="4276" y="9635"/>
                    <a:pt x="4319" y="9541"/>
                  </a:cubicBezTo>
                  <a:cubicBezTo>
                    <a:pt x="4519" y="9140"/>
                    <a:pt x="3218" y="7739"/>
                    <a:pt x="3352" y="7472"/>
                  </a:cubicBezTo>
                  <a:lnTo>
                    <a:pt x="6120" y="834"/>
                  </a:lnTo>
                  <a:lnTo>
                    <a:pt x="291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17" name="Google Shape;2094;p37">
              <a:extLst>
                <a:ext uri="{FF2B5EF4-FFF2-40B4-BE49-F238E27FC236}">
                  <a16:creationId xmlns:a16="http://schemas.microsoft.com/office/drawing/2014/main" id="{BD045BF4-7B89-4BAB-AB0F-96947009F7A6}"/>
                </a:ext>
              </a:extLst>
            </p:cNvPr>
            <p:cNvSpPr>
              <a:spLocks/>
            </p:cNvSpPr>
            <p:nvPr/>
          </p:nvSpPr>
          <p:spPr bwMode="auto">
            <a:xfrm>
              <a:off x="5614134" y="2769502"/>
              <a:ext cx="172243" cy="223169"/>
            </a:xfrm>
            <a:custGeom>
              <a:avLst/>
              <a:gdLst>
                <a:gd name="T0" fmla="*/ 2869 w 7856"/>
                <a:gd name="T1" fmla="*/ 1 h 9722"/>
                <a:gd name="T2" fmla="*/ 1 w 7856"/>
                <a:gd name="T3" fmla="*/ 1669 h 9722"/>
                <a:gd name="T4" fmla="*/ 4270 w 7856"/>
                <a:gd name="T5" fmla="*/ 7706 h 9722"/>
                <a:gd name="T6" fmla="*/ 4037 w 7856"/>
                <a:gd name="T7" fmla="*/ 9574 h 9722"/>
                <a:gd name="T8" fmla="*/ 4362 w 7856"/>
                <a:gd name="T9" fmla="*/ 9721 h 9722"/>
                <a:gd name="T10" fmla="*/ 7739 w 7856"/>
                <a:gd name="T11" fmla="*/ 7440 h 9722"/>
                <a:gd name="T12" fmla="*/ 5605 w 7856"/>
                <a:gd name="T13" fmla="*/ 6639 h 9722"/>
                <a:gd name="T14" fmla="*/ 2869 w 7856"/>
                <a:gd name="T15" fmla="*/ 1 h 9722"/>
                <a:gd name="T16" fmla="*/ 0 60000 65536"/>
                <a:gd name="T17" fmla="*/ 0 60000 65536"/>
                <a:gd name="T18" fmla="*/ 0 60000 65536"/>
                <a:gd name="T19" fmla="*/ 0 60000 65536"/>
                <a:gd name="T20" fmla="*/ 0 60000 65536"/>
                <a:gd name="T21" fmla="*/ 0 60000 65536"/>
                <a:gd name="T22" fmla="*/ 0 60000 65536"/>
                <a:gd name="T23" fmla="*/ 0 60000 65536"/>
                <a:gd name="T24" fmla="*/ 0 w 7856"/>
                <a:gd name="T25" fmla="*/ 0 h 9722"/>
                <a:gd name="T26" fmla="*/ 7856 w 7856"/>
                <a:gd name="T27" fmla="*/ 9722 h 97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56" h="9722" extrusionOk="0">
                  <a:moveTo>
                    <a:pt x="2869" y="1"/>
                  </a:moveTo>
                  <a:lnTo>
                    <a:pt x="1" y="1669"/>
                  </a:lnTo>
                  <a:cubicBezTo>
                    <a:pt x="1" y="1669"/>
                    <a:pt x="4103" y="7339"/>
                    <a:pt x="4270" y="7706"/>
                  </a:cubicBezTo>
                  <a:cubicBezTo>
                    <a:pt x="4370" y="7940"/>
                    <a:pt x="3770" y="9141"/>
                    <a:pt x="4037" y="9574"/>
                  </a:cubicBezTo>
                  <a:cubicBezTo>
                    <a:pt x="4099" y="9676"/>
                    <a:pt x="4212" y="9721"/>
                    <a:pt x="4362" y="9721"/>
                  </a:cubicBezTo>
                  <a:cubicBezTo>
                    <a:pt x="5338" y="9721"/>
                    <a:pt x="7855" y="7816"/>
                    <a:pt x="7739" y="7440"/>
                  </a:cubicBezTo>
                  <a:cubicBezTo>
                    <a:pt x="7573" y="7006"/>
                    <a:pt x="5705" y="6939"/>
                    <a:pt x="5605" y="6639"/>
                  </a:cubicBezTo>
                  <a:cubicBezTo>
                    <a:pt x="5471" y="6339"/>
                    <a:pt x="2869" y="1"/>
                    <a:pt x="2869" y="1"/>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18" name="Google Shape;2095;p37">
              <a:extLst>
                <a:ext uri="{FF2B5EF4-FFF2-40B4-BE49-F238E27FC236}">
                  <a16:creationId xmlns:a16="http://schemas.microsoft.com/office/drawing/2014/main" id="{D6AD5FCD-3783-4A54-95C9-850793F7152D}"/>
                </a:ext>
              </a:extLst>
            </p:cNvPr>
            <p:cNvSpPr>
              <a:spLocks/>
            </p:cNvSpPr>
            <p:nvPr/>
          </p:nvSpPr>
          <p:spPr bwMode="auto">
            <a:xfrm>
              <a:off x="5711415" y="2945635"/>
              <a:ext cx="65841" cy="43660"/>
            </a:xfrm>
            <a:custGeom>
              <a:avLst/>
              <a:gdLst>
                <a:gd name="T0" fmla="*/ 3002 w 3003"/>
                <a:gd name="T1" fmla="*/ 0 h 1902"/>
                <a:gd name="T2" fmla="*/ 3002 w 3003"/>
                <a:gd name="T3" fmla="*/ 0 h 1902"/>
                <a:gd name="T4" fmla="*/ 0 w 3003"/>
                <a:gd name="T5" fmla="*/ 1901 h 1902"/>
                <a:gd name="T6" fmla="*/ 3002 w 3003"/>
                <a:gd name="T7" fmla="*/ 0 h 1902"/>
                <a:gd name="T8" fmla="*/ 0 60000 65536"/>
                <a:gd name="T9" fmla="*/ 0 60000 65536"/>
                <a:gd name="T10" fmla="*/ 0 60000 65536"/>
                <a:gd name="T11" fmla="*/ 0 60000 65536"/>
                <a:gd name="T12" fmla="*/ 0 w 3003"/>
                <a:gd name="T13" fmla="*/ 0 h 1902"/>
                <a:gd name="T14" fmla="*/ 3003 w 3003"/>
                <a:gd name="T15" fmla="*/ 1902 h 1902"/>
              </a:gdLst>
              <a:ahLst/>
              <a:cxnLst>
                <a:cxn ang="T8">
                  <a:pos x="T0" y="T1"/>
                </a:cxn>
                <a:cxn ang="T9">
                  <a:pos x="T2" y="T3"/>
                </a:cxn>
                <a:cxn ang="T10">
                  <a:pos x="T4" y="T5"/>
                </a:cxn>
                <a:cxn ang="T11">
                  <a:pos x="T6" y="T7"/>
                </a:cxn>
              </a:cxnLst>
              <a:rect l="T12" t="T13" r="T14" b="T15"/>
              <a:pathLst>
                <a:path w="3003" h="1902" extrusionOk="0">
                  <a:moveTo>
                    <a:pt x="3002" y="0"/>
                  </a:moveTo>
                  <a:lnTo>
                    <a:pt x="3002" y="0"/>
                  </a:lnTo>
                  <a:cubicBezTo>
                    <a:pt x="3002" y="0"/>
                    <a:pt x="867" y="767"/>
                    <a:pt x="0" y="1901"/>
                  </a:cubicBezTo>
                  <a:lnTo>
                    <a:pt x="3002"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19" name="Google Shape;2096;p37">
              <a:extLst>
                <a:ext uri="{FF2B5EF4-FFF2-40B4-BE49-F238E27FC236}">
                  <a16:creationId xmlns:a16="http://schemas.microsoft.com/office/drawing/2014/main" id="{EB7A1672-9B17-4C18-B3D0-06BC85CA6AAB}"/>
                </a:ext>
              </a:extLst>
            </p:cNvPr>
            <p:cNvSpPr>
              <a:spLocks/>
            </p:cNvSpPr>
            <p:nvPr/>
          </p:nvSpPr>
          <p:spPr bwMode="auto">
            <a:xfrm>
              <a:off x="5614134" y="2769502"/>
              <a:ext cx="172243" cy="223169"/>
            </a:xfrm>
            <a:custGeom>
              <a:avLst/>
              <a:gdLst>
                <a:gd name="T0" fmla="*/ 2869 w 7856"/>
                <a:gd name="T1" fmla="*/ 1 h 9722"/>
                <a:gd name="T2" fmla="*/ 1 w 7856"/>
                <a:gd name="T3" fmla="*/ 1669 h 9722"/>
                <a:gd name="T4" fmla="*/ 4270 w 7856"/>
                <a:gd name="T5" fmla="*/ 7706 h 9722"/>
                <a:gd name="T6" fmla="*/ 4037 w 7856"/>
                <a:gd name="T7" fmla="*/ 9574 h 9722"/>
                <a:gd name="T8" fmla="*/ 4362 w 7856"/>
                <a:gd name="T9" fmla="*/ 9721 h 9722"/>
                <a:gd name="T10" fmla="*/ 7739 w 7856"/>
                <a:gd name="T11" fmla="*/ 7440 h 9722"/>
                <a:gd name="T12" fmla="*/ 5605 w 7856"/>
                <a:gd name="T13" fmla="*/ 6639 h 9722"/>
                <a:gd name="T14" fmla="*/ 2869 w 7856"/>
                <a:gd name="T15" fmla="*/ 1 h 9722"/>
                <a:gd name="T16" fmla="*/ 0 60000 65536"/>
                <a:gd name="T17" fmla="*/ 0 60000 65536"/>
                <a:gd name="T18" fmla="*/ 0 60000 65536"/>
                <a:gd name="T19" fmla="*/ 0 60000 65536"/>
                <a:gd name="T20" fmla="*/ 0 60000 65536"/>
                <a:gd name="T21" fmla="*/ 0 60000 65536"/>
                <a:gd name="T22" fmla="*/ 0 60000 65536"/>
                <a:gd name="T23" fmla="*/ 0 60000 65536"/>
                <a:gd name="T24" fmla="*/ 0 w 7856"/>
                <a:gd name="T25" fmla="*/ 0 h 9722"/>
                <a:gd name="T26" fmla="*/ 7856 w 7856"/>
                <a:gd name="T27" fmla="*/ 9722 h 97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56" h="9722" extrusionOk="0">
                  <a:moveTo>
                    <a:pt x="2869" y="1"/>
                  </a:moveTo>
                  <a:lnTo>
                    <a:pt x="1" y="1669"/>
                  </a:lnTo>
                  <a:cubicBezTo>
                    <a:pt x="1" y="1669"/>
                    <a:pt x="4103" y="7339"/>
                    <a:pt x="4270" y="7706"/>
                  </a:cubicBezTo>
                  <a:cubicBezTo>
                    <a:pt x="4370" y="7940"/>
                    <a:pt x="3770" y="9141"/>
                    <a:pt x="4037" y="9574"/>
                  </a:cubicBezTo>
                  <a:cubicBezTo>
                    <a:pt x="4099" y="9676"/>
                    <a:pt x="4212" y="9721"/>
                    <a:pt x="4362" y="9721"/>
                  </a:cubicBezTo>
                  <a:cubicBezTo>
                    <a:pt x="5338" y="9721"/>
                    <a:pt x="7855" y="7816"/>
                    <a:pt x="7739" y="7440"/>
                  </a:cubicBezTo>
                  <a:cubicBezTo>
                    <a:pt x="7573" y="7006"/>
                    <a:pt x="5705" y="6939"/>
                    <a:pt x="5605" y="6639"/>
                  </a:cubicBezTo>
                  <a:cubicBezTo>
                    <a:pt x="5471" y="6339"/>
                    <a:pt x="2869" y="1"/>
                    <a:pt x="28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20" name="Google Shape;2097;p37">
              <a:extLst>
                <a:ext uri="{FF2B5EF4-FFF2-40B4-BE49-F238E27FC236}">
                  <a16:creationId xmlns:a16="http://schemas.microsoft.com/office/drawing/2014/main" id="{B6208336-674B-470E-829B-F190601B5015}"/>
                </a:ext>
              </a:extLst>
            </p:cNvPr>
            <p:cNvSpPr>
              <a:spLocks/>
            </p:cNvSpPr>
            <p:nvPr/>
          </p:nvSpPr>
          <p:spPr bwMode="auto">
            <a:xfrm>
              <a:off x="5767719" y="2575027"/>
              <a:ext cx="217737" cy="136536"/>
            </a:xfrm>
            <a:custGeom>
              <a:avLst/>
              <a:gdLst>
                <a:gd name="T0" fmla="*/ 834 w 9931"/>
                <a:gd name="T1" fmla="*/ 0 h 5948"/>
                <a:gd name="T2" fmla="*/ 1 w 9931"/>
                <a:gd name="T3" fmla="*/ 3202 h 5948"/>
                <a:gd name="T4" fmla="*/ 7272 w 9931"/>
                <a:gd name="T5" fmla="*/ 4470 h 5948"/>
                <a:gd name="T6" fmla="*/ 8440 w 9931"/>
                <a:gd name="T7" fmla="*/ 5938 h 5948"/>
                <a:gd name="T8" fmla="*/ 8508 w 9931"/>
                <a:gd name="T9" fmla="*/ 5947 h 5948"/>
                <a:gd name="T10" fmla="*/ 9541 w 9931"/>
                <a:gd name="T11" fmla="*/ 1801 h 5948"/>
                <a:gd name="T12" fmla="*/ 9434 w 9931"/>
                <a:gd name="T13" fmla="*/ 1780 h 5948"/>
                <a:gd name="T14" fmla="*/ 7491 w 9931"/>
                <a:gd name="T15" fmla="*/ 2778 h 5948"/>
                <a:gd name="T16" fmla="*/ 7439 w 9931"/>
                <a:gd name="T17" fmla="*/ 2769 h 5948"/>
                <a:gd name="T18" fmla="*/ 834 w 9931"/>
                <a:gd name="T19" fmla="*/ 0 h 59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1"/>
                <a:gd name="T31" fmla="*/ 0 h 5948"/>
                <a:gd name="T32" fmla="*/ 9931 w 9931"/>
                <a:gd name="T33" fmla="*/ 5948 h 59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1" h="5948" extrusionOk="0">
                  <a:moveTo>
                    <a:pt x="834" y="0"/>
                  </a:moveTo>
                  <a:lnTo>
                    <a:pt x="1" y="3202"/>
                  </a:lnTo>
                  <a:cubicBezTo>
                    <a:pt x="1" y="3202"/>
                    <a:pt x="6872" y="4303"/>
                    <a:pt x="7272" y="4470"/>
                  </a:cubicBezTo>
                  <a:cubicBezTo>
                    <a:pt x="7506" y="4537"/>
                    <a:pt x="7940" y="5804"/>
                    <a:pt x="8440" y="5938"/>
                  </a:cubicBezTo>
                  <a:cubicBezTo>
                    <a:pt x="8463" y="5944"/>
                    <a:pt x="8485" y="5947"/>
                    <a:pt x="8508" y="5947"/>
                  </a:cubicBezTo>
                  <a:cubicBezTo>
                    <a:pt x="9309" y="5947"/>
                    <a:pt x="9930" y="1996"/>
                    <a:pt x="9541" y="1801"/>
                  </a:cubicBezTo>
                  <a:cubicBezTo>
                    <a:pt x="9510" y="1787"/>
                    <a:pt x="9474" y="1780"/>
                    <a:pt x="9434" y="1780"/>
                  </a:cubicBezTo>
                  <a:cubicBezTo>
                    <a:pt x="8944" y="1780"/>
                    <a:pt x="7842" y="2778"/>
                    <a:pt x="7491" y="2778"/>
                  </a:cubicBezTo>
                  <a:cubicBezTo>
                    <a:pt x="7471" y="2778"/>
                    <a:pt x="7454" y="2775"/>
                    <a:pt x="7439" y="2769"/>
                  </a:cubicBezTo>
                  <a:lnTo>
                    <a:pt x="834" y="0"/>
                  </a:ln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21" name="Google Shape;2098;p37">
              <a:extLst>
                <a:ext uri="{FF2B5EF4-FFF2-40B4-BE49-F238E27FC236}">
                  <a16:creationId xmlns:a16="http://schemas.microsoft.com/office/drawing/2014/main" id="{944621F5-839B-48B6-A1B1-88FC6738AE71}"/>
                </a:ext>
              </a:extLst>
            </p:cNvPr>
            <p:cNvSpPr>
              <a:spLocks/>
            </p:cNvSpPr>
            <p:nvPr/>
          </p:nvSpPr>
          <p:spPr bwMode="auto">
            <a:xfrm>
              <a:off x="5954936" y="2625551"/>
              <a:ext cx="20500" cy="79654"/>
            </a:xfrm>
            <a:custGeom>
              <a:avLst/>
              <a:gdLst>
                <a:gd name="T0" fmla="*/ 935 w 935"/>
                <a:gd name="T1" fmla="*/ 1 h 3470"/>
                <a:gd name="T2" fmla="*/ 935 w 935"/>
                <a:gd name="T3" fmla="*/ 1 h 3470"/>
                <a:gd name="T4" fmla="*/ 168 w 935"/>
                <a:gd name="T5" fmla="*/ 3470 h 3470"/>
                <a:gd name="T6" fmla="*/ 935 w 935"/>
                <a:gd name="T7" fmla="*/ 1 h 3470"/>
                <a:gd name="T8" fmla="*/ 0 60000 65536"/>
                <a:gd name="T9" fmla="*/ 0 60000 65536"/>
                <a:gd name="T10" fmla="*/ 0 60000 65536"/>
                <a:gd name="T11" fmla="*/ 0 60000 65536"/>
                <a:gd name="T12" fmla="*/ 0 w 935"/>
                <a:gd name="T13" fmla="*/ 0 h 3470"/>
                <a:gd name="T14" fmla="*/ 935 w 935"/>
                <a:gd name="T15" fmla="*/ 3470 h 3470"/>
              </a:gdLst>
              <a:ahLst/>
              <a:cxnLst>
                <a:cxn ang="T8">
                  <a:pos x="T0" y="T1"/>
                </a:cxn>
                <a:cxn ang="T9">
                  <a:pos x="T2" y="T3"/>
                </a:cxn>
                <a:cxn ang="T10">
                  <a:pos x="T4" y="T5"/>
                </a:cxn>
                <a:cxn ang="T11">
                  <a:pos x="T6" y="T7"/>
                </a:cxn>
              </a:cxnLst>
              <a:rect l="T12" t="T13" r="T14" b="T15"/>
              <a:pathLst>
                <a:path w="935" h="3470" extrusionOk="0">
                  <a:moveTo>
                    <a:pt x="935" y="1"/>
                  </a:moveTo>
                  <a:lnTo>
                    <a:pt x="935" y="1"/>
                  </a:lnTo>
                  <a:cubicBezTo>
                    <a:pt x="935" y="1"/>
                    <a:pt x="1" y="2069"/>
                    <a:pt x="168" y="3470"/>
                  </a:cubicBezTo>
                  <a:lnTo>
                    <a:pt x="935"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22" name="Google Shape;2099;p37">
              <a:extLst>
                <a:ext uri="{FF2B5EF4-FFF2-40B4-BE49-F238E27FC236}">
                  <a16:creationId xmlns:a16="http://schemas.microsoft.com/office/drawing/2014/main" id="{93F85152-7063-46BB-AB61-EF3D0B3E2FDB}"/>
                </a:ext>
              </a:extLst>
            </p:cNvPr>
            <p:cNvSpPr>
              <a:spLocks/>
            </p:cNvSpPr>
            <p:nvPr/>
          </p:nvSpPr>
          <p:spPr bwMode="auto">
            <a:xfrm>
              <a:off x="5767719" y="2575027"/>
              <a:ext cx="217737" cy="136536"/>
            </a:xfrm>
            <a:custGeom>
              <a:avLst/>
              <a:gdLst>
                <a:gd name="T0" fmla="*/ 834 w 9931"/>
                <a:gd name="T1" fmla="*/ 0 h 5948"/>
                <a:gd name="T2" fmla="*/ 1 w 9931"/>
                <a:gd name="T3" fmla="*/ 3202 h 5948"/>
                <a:gd name="T4" fmla="*/ 7272 w 9931"/>
                <a:gd name="T5" fmla="*/ 4470 h 5948"/>
                <a:gd name="T6" fmla="*/ 8440 w 9931"/>
                <a:gd name="T7" fmla="*/ 5938 h 5948"/>
                <a:gd name="T8" fmla="*/ 8508 w 9931"/>
                <a:gd name="T9" fmla="*/ 5947 h 5948"/>
                <a:gd name="T10" fmla="*/ 9541 w 9931"/>
                <a:gd name="T11" fmla="*/ 1801 h 5948"/>
                <a:gd name="T12" fmla="*/ 9434 w 9931"/>
                <a:gd name="T13" fmla="*/ 1780 h 5948"/>
                <a:gd name="T14" fmla="*/ 7491 w 9931"/>
                <a:gd name="T15" fmla="*/ 2778 h 5948"/>
                <a:gd name="T16" fmla="*/ 7439 w 9931"/>
                <a:gd name="T17" fmla="*/ 2769 h 5948"/>
                <a:gd name="T18" fmla="*/ 834 w 9931"/>
                <a:gd name="T19" fmla="*/ 0 h 59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1"/>
                <a:gd name="T31" fmla="*/ 0 h 5948"/>
                <a:gd name="T32" fmla="*/ 9931 w 9931"/>
                <a:gd name="T33" fmla="*/ 5948 h 59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1" h="5948" extrusionOk="0">
                  <a:moveTo>
                    <a:pt x="834" y="0"/>
                  </a:moveTo>
                  <a:lnTo>
                    <a:pt x="1" y="3202"/>
                  </a:lnTo>
                  <a:cubicBezTo>
                    <a:pt x="1" y="3202"/>
                    <a:pt x="6872" y="4303"/>
                    <a:pt x="7272" y="4470"/>
                  </a:cubicBezTo>
                  <a:cubicBezTo>
                    <a:pt x="7506" y="4537"/>
                    <a:pt x="7940" y="5804"/>
                    <a:pt x="8440" y="5938"/>
                  </a:cubicBezTo>
                  <a:cubicBezTo>
                    <a:pt x="8463" y="5944"/>
                    <a:pt x="8485" y="5947"/>
                    <a:pt x="8508" y="5947"/>
                  </a:cubicBezTo>
                  <a:cubicBezTo>
                    <a:pt x="9309" y="5947"/>
                    <a:pt x="9930" y="1996"/>
                    <a:pt x="9541" y="1801"/>
                  </a:cubicBezTo>
                  <a:cubicBezTo>
                    <a:pt x="9510" y="1787"/>
                    <a:pt x="9474" y="1780"/>
                    <a:pt x="9434" y="1780"/>
                  </a:cubicBezTo>
                  <a:cubicBezTo>
                    <a:pt x="8944" y="1780"/>
                    <a:pt x="7842" y="2778"/>
                    <a:pt x="7491" y="2778"/>
                  </a:cubicBezTo>
                  <a:cubicBezTo>
                    <a:pt x="7471" y="2778"/>
                    <a:pt x="7454" y="2775"/>
                    <a:pt x="7439" y="2769"/>
                  </a:cubicBezTo>
                  <a:lnTo>
                    <a:pt x="83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23" name="Google Shape;2100;p37">
              <a:extLst>
                <a:ext uri="{FF2B5EF4-FFF2-40B4-BE49-F238E27FC236}">
                  <a16:creationId xmlns:a16="http://schemas.microsoft.com/office/drawing/2014/main" id="{77CC061D-0044-4646-8371-F6A770218127}"/>
                </a:ext>
              </a:extLst>
            </p:cNvPr>
            <p:cNvSpPr>
              <a:spLocks/>
            </p:cNvSpPr>
            <p:nvPr/>
          </p:nvSpPr>
          <p:spPr bwMode="auto">
            <a:xfrm>
              <a:off x="5731893" y="2244911"/>
              <a:ext cx="226419" cy="177764"/>
            </a:xfrm>
            <a:custGeom>
              <a:avLst/>
              <a:gdLst>
                <a:gd name="T0" fmla="*/ 7433 w 10327"/>
                <a:gd name="T1" fmla="*/ 0 h 7744"/>
                <a:gd name="T2" fmla="*/ 7405 w 10327"/>
                <a:gd name="T3" fmla="*/ 4 h 7744"/>
                <a:gd name="T4" fmla="*/ 6605 w 10327"/>
                <a:gd name="T5" fmla="*/ 2172 h 7744"/>
                <a:gd name="T6" fmla="*/ 0 w 10327"/>
                <a:gd name="T7" fmla="*/ 4874 h 7744"/>
                <a:gd name="T8" fmla="*/ 1668 w 10327"/>
                <a:gd name="T9" fmla="*/ 7743 h 7744"/>
                <a:gd name="T10" fmla="*/ 7706 w 10327"/>
                <a:gd name="T11" fmla="*/ 3473 h 7744"/>
                <a:gd name="T12" fmla="*/ 7777 w 10327"/>
                <a:gd name="T13" fmla="*/ 3462 h 7744"/>
                <a:gd name="T14" fmla="*/ 9253 w 10327"/>
                <a:gd name="T15" fmla="*/ 3776 h 7744"/>
                <a:gd name="T16" fmla="*/ 9574 w 10327"/>
                <a:gd name="T17" fmla="*/ 3707 h 7744"/>
                <a:gd name="T18" fmla="*/ 7433 w 10327"/>
                <a:gd name="T19" fmla="*/ 0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7433" y="0"/>
                  </a:moveTo>
                  <a:cubicBezTo>
                    <a:pt x="7423" y="0"/>
                    <a:pt x="7414" y="2"/>
                    <a:pt x="7405" y="4"/>
                  </a:cubicBezTo>
                  <a:cubicBezTo>
                    <a:pt x="6972" y="171"/>
                    <a:pt x="6905" y="2039"/>
                    <a:pt x="6605" y="2172"/>
                  </a:cubicBezTo>
                  <a:lnTo>
                    <a:pt x="0" y="4874"/>
                  </a:lnTo>
                  <a:lnTo>
                    <a:pt x="1668" y="7743"/>
                  </a:lnTo>
                  <a:cubicBezTo>
                    <a:pt x="1668" y="7743"/>
                    <a:pt x="7305" y="3673"/>
                    <a:pt x="7706" y="3473"/>
                  </a:cubicBezTo>
                  <a:cubicBezTo>
                    <a:pt x="7724" y="3465"/>
                    <a:pt x="7748" y="3462"/>
                    <a:pt x="7777" y="3462"/>
                  </a:cubicBezTo>
                  <a:cubicBezTo>
                    <a:pt x="8049" y="3462"/>
                    <a:pt x="8760" y="3776"/>
                    <a:pt x="9253" y="3776"/>
                  </a:cubicBezTo>
                  <a:cubicBezTo>
                    <a:pt x="9377" y="3776"/>
                    <a:pt x="9487" y="3756"/>
                    <a:pt x="9574" y="3707"/>
                  </a:cubicBezTo>
                  <a:cubicBezTo>
                    <a:pt x="10326" y="3282"/>
                    <a:pt x="7934" y="0"/>
                    <a:pt x="7433" y="0"/>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24" name="Google Shape;2101;p37">
              <a:extLst>
                <a:ext uri="{FF2B5EF4-FFF2-40B4-BE49-F238E27FC236}">
                  <a16:creationId xmlns:a16="http://schemas.microsoft.com/office/drawing/2014/main" id="{4EF427F1-B7FC-429E-9C48-D725D56465FF}"/>
                </a:ext>
              </a:extLst>
            </p:cNvPr>
            <p:cNvSpPr>
              <a:spLocks/>
            </p:cNvSpPr>
            <p:nvPr/>
          </p:nvSpPr>
          <p:spPr bwMode="auto">
            <a:xfrm>
              <a:off x="5900102" y="2251889"/>
              <a:ext cx="40978" cy="68934"/>
            </a:xfrm>
            <a:custGeom>
              <a:avLst/>
              <a:gdLst>
                <a:gd name="T0" fmla="*/ 0 w 1869"/>
                <a:gd name="T1" fmla="*/ 0 h 3003"/>
                <a:gd name="T2" fmla="*/ 1868 w 1869"/>
                <a:gd name="T3" fmla="*/ 3003 h 3003"/>
                <a:gd name="T4" fmla="*/ 0 w 1869"/>
                <a:gd name="T5" fmla="*/ 0 h 3003"/>
                <a:gd name="T6" fmla="*/ 0 60000 65536"/>
                <a:gd name="T7" fmla="*/ 0 60000 65536"/>
                <a:gd name="T8" fmla="*/ 0 60000 65536"/>
                <a:gd name="T9" fmla="*/ 0 w 1869"/>
                <a:gd name="T10" fmla="*/ 0 h 3003"/>
                <a:gd name="T11" fmla="*/ 1869 w 1869"/>
                <a:gd name="T12" fmla="*/ 3003 h 3003"/>
              </a:gdLst>
              <a:ahLst/>
              <a:cxnLst>
                <a:cxn ang="T6">
                  <a:pos x="T0" y="T1"/>
                </a:cxn>
                <a:cxn ang="T7">
                  <a:pos x="T2" y="T3"/>
                </a:cxn>
                <a:cxn ang="T8">
                  <a:pos x="T4" y="T5"/>
                </a:cxn>
              </a:cxnLst>
              <a:rect l="T9" t="T10" r="T11" b="T12"/>
              <a:pathLst>
                <a:path w="1869" h="3003" extrusionOk="0">
                  <a:moveTo>
                    <a:pt x="0" y="0"/>
                  </a:moveTo>
                  <a:cubicBezTo>
                    <a:pt x="0" y="1"/>
                    <a:pt x="767" y="2135"/>
                    <a:pt x="1868" y="3003"/>
                  </a:cubicBezTo>
                  <a:lnTo>
                    <a:pt x="0"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25" name="Google Shape;2102;p37">
              <a:extLst>
                <a:ext uri="{FF2B5EF4-FFF2-40B4-BE49-F238E27FC236}">
                  <a16:creationId xmlns:a16="http://schemas.microsoft.com/office/drawing/2014/main" id="{FA9C1E48-5D6D-4112-83A3-FD2F6F0AD672}"/>
                </a:ext>
              </a:extLst>
            </p:cNvPr>
            <p:cNvSpPr>
              <a:spLocks/>
            </p:cNvSpPr>
            <p:nvPr/>
          </p:nvSpPr>
          <p:spPr bwMode="auto">
            <a:xfrm>
              <a:off x="5731893" y="2244911"/>
              <a:ext cx="226419" cy="177764"/>
            </a:xfrm>
            <a:custGeom>
              <a:avLst/>
              <a:gdLst>
                <a:gd name="T0" fmla="*/ 7433 w 10327"/>
                <a:gd name="T1" fmla="*/ 0 h 7744"/>
                <a:gd name="T2" fmla="*/ 7405 w 10327"/>
                <a:gd name="T3" fmla="*/ 4 h 7744"/>
                <a:gd name="T4" fmla="*/ 6605 w 10327"/>
                <a:gd name="T5" fmla="*/ 2172 h 7744"/>
                <a:gd name="T6" fmla="*/ 0 w 10327"/>
                <a:gd name="T7" fmla="*/ 4874 h 7744"/>
                <a:gd name="T8" fmla="*/ 1668 w 10327"/>
                <a:gd name="T9" fmla="*/ 7743 h 7744"/>
                <a:gd name="T10" fmla="*/ 7706 w 10327"/>
                <a:gd name="T11" fmla="*/ 3473 h 7744"/>
                <a:gd name="T12" fmla="*/ 7777 w 10327"/>
                <a:gd name="T13" fmla="*/ 3462 h 7744"/>
                <a:gd name="T14" fmla="*/ 9253 w 10327"/>
                <a:gd name="T15" fmla="*/ 3776 h 7744"/>
                <a:gd name="T16" fmla="*/ 9574 w 10327"/>
                <a:gd name="T17" fmla="*/ 3707 h 7744"/>
                <a:gd name="T18" fmla="*/ 7433 w 10327"/>
                <a:gd name="T19" fmla="*/ 0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7433" y="0"/>
                  </a:moveTo>
                  <a:cubicBezTo>
                    <a:pt x="7423" y="0"/>
                    <a:pt x="7414" y="2"/>
                    <a:pt x="7405" y="4"/>
                  </a:cubicBezTo>
                  <a:cubicBezTo>
                    <a:pt x="6972" y="171"/>
                    <a:pt x="6905" y="2039"/>
                    <a:pt x="6605" y="2172"/>
                  </a:cubicBezTo>
                  <a:lnTo>
                    <a:pt x="0" y="4874"/>
                  </a:lnTo>
                  <a:lnTo>
                    <a:pt x="1668" y="7743"/>
                  </a:lnTo>
                  <a:cubicBezTo>
                    <a:pt x="1668" y="7743"/>
                    <a:pt x="7305" y="3673"/>
                    <a:pt x="7706" y="3473"/>
                  </a:cubicBezTo>
                  <a:cubicBezTo>
                    <a:pt x="7724" y="3465"/>
                    <a:pt x="7748" y="3462"/>
                    <a:pt x="7777" y="3462"/>
                  </a:cubicBezTo>
                  <a:cubicBezTo>
                    <a:pt x="8049" y="3462"/>
                    <a:pt x="8760" y="3776"/>
                    <a:pt x="9253" y="3776"/>
                  </a:cubicBezTo>
                  <a:cubicBezTo>
                    <a:pt x="9377" y="3776"/>
                    <a:pt x="9487" y="3756"/>
                    <a:pt x="9574" y="3707"/>
                  </a:cubicBezTo>
                  <a:cubicBezTo>
                    <a:pt x="10326" y="3282"/>
                    <a:pt x="7934" y="0"/>
                    <a:pt x="74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20" name="Google Shape;2103;p37">
              <a:extLst>
                <a:ext uri="{FF2B5EF4-FFF2-40B4-BE49-F238E27FC236}">
                  <a16:creationId xmlns:a16="http://schemas.microsoft.com/office/drawing/2014/main" id="{3DFEC339-CB09-41B3-BBF3-9DFCED9D9949}"/>
                </a:ext>
              </a:extLst>
            </p:cNvPr>
            <p:cNvSpPr/>
            <p:nvPr/>
          </p:nvSpPr>
          <p:spPr>
            <a:xfrm>
              <a:off x="5510021" y="1956390"/>
              <a:ext cx="117882" cy="280158"/>
            </a:xfrm>
            <a:custGeom>
              <a:avLst/>
              <a:gdLst/>
              <a:ahLst/>
              <a:cxnLst/>
              <a:rect l="l" t="t" r="r" b="b"/>
              <a:pathLst>
                <a:path w="5436" h="12240" extrusionOk="0">
                  <a:moveTo>
                    <a:pt x="2407" y="1"/>
                  </a:moveTo>
                  <a:cubicBezTo>
                    <a:pt x="1715" y="1"/>
                    <a:pt x="1159" y="79"/>
                    <a:pt x="1101" y="231"/>
                  </a:cubicBezTo>
                  <a:cubicBezTo>
                    <a:pt x="967" y="665"/>
                    <a:pt x="2402" y="1866"/>
                    <a:pt x="2302" y="2199"/>
                  </a:cubicBezTo>
                  <a:cubicBezTo>
                    <a:pt x="2235" y="2533"/>
                    <a:pt x="0" y="11806"/>
                    <a:pt x="0" y="11806"/>
                  </a:cubicBezTo>
                  <a:lnTo>
                    <a:pt x="3302" y="12240"/>
                  </a:lnTo>
                  <a:cubicBezTo>
                    <a:pt x="3302" y="12240"/>
                    <a:pt x="3936" y="2566"/>
                    <a:pt x="4036" y="2166"/>
                  </a:cubicBezTo>
                  <a:cubicBezTo>
                    <a:pt x="4070" y="1899"/>
                    <a:pt x="5304" y="1332"/>
                    <a:pt x="5371" y="831"/>
                  </a:cubicBezTo>
                  <a:cubicBezTo>
                    <a:pt x="5436" y="268"/>
                    <a:pt x="3687" y="1"/>
                    <a:pt x="240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27" name="Google Shape;2104;p37">
              <a:extLst>
                <a:ext uri="{FF2B5EF4-FFF2-40B4-BE49-F238E27FC236}">
                  <a16:creationId xmlns:a16="http://schemas.microsoft.com/office/drawing/2014/main" id="{94969DF7-52BC-42C6-B015-1EE9854A0242}"/>
                </a:ext>
              </a:extLst>
            </p:cNvPr>
            <p:cNvSpPr>
              <a:spLocks/>
            </p:cNvSpPr>
            <p:nvPr/>
          </p:nvSpPr>
          <p:spPr bwMode="auto">
            <a:xfrm>
              <a:off x="5541738" y="1961692"/>
              <a:ext cx="77549" cy="10927"/>
            </a:xfrm>
            <a:custGeom>
              <a:avLst/>
              <a:gdLst>
                <a:gd name="T0" fmla="*/ 0 w 3537"/>
                <a:gd name="T1" fmla="*/ 0 h 476"/>
                <a:gd name="T2" fmla="*/ 0 w 3537"/>
                <a:gd name="T3" fmla="*/ 0 h 476"/>
                <a:gd name="T4" fmla="*/ 2754 w 3537"/>
                <a:gd name="T5" fmla="*/ 475 h 476"/>
                <a:gd name="T6" fmla="*/ 3536 w 3537"/>
                <a:gd name="T7" fmla="*/ 400 h 476"/>
                <a:gd name="T8" fmla="*/ 0 w 3537"/>
                <a:gd name="T9" fmla="*/ 0 h 476"/>
                <a:gd name="T10" fmla="*/ 0 60000 65536"/>
                <a:gd name="T11" fmla="*/ 0 60000 65536"/>
                <a:gd name="T12" fmla="*/ 0 60000 65536"/>
                <a:gd name="T13" fmla="*/ 0 60000 65536"/>
                <a:gd name="T14" fmla="*/ 0 60000 65536"/>
                <a:gd name="T15" fmla="*/ 0 w 3537"/>
                <a:gd name="T16" fmla="*/ 0 h 476"/>
                <a:gd name="T17" fmla="*/ 3537 w 3537"/>
                <a:gd name="T18" fmla="*/ 476 h 476"/>
              </a:gdLst>
              <a:ahLst/>
              <a:cxnLst>
                <a:cxn ang="T10">
                  <a:pos x="T0" y="T1"/>
                </a:cxn>
                <a:cxn ang="T11">
                  <a:pos x="T2" y="T3"/>
                </a:cxn>
                <a:cxn ang="T12">
                  <a:pos x="T4" y="T5"/>
                </a:cxn>
                <a:cxn ang="T13">
                  <a:pos x="T6" y="T7"/>
                </a:cxn>
                <a:cxn ang="T14">
                  <a:pos x="T8" y="T9"/>
                </a:cxn>
              </a:cxnLst>
              <a:rect l="T15" t="T16" r="T17" b="T18"/>
              <a:pathLst>
                <a:path w="3537" h="476" extrusionOk="0">
                  <a:moveTo>
                    <a:pt x="0" y="0"/>
                  </a:moveTo>
                  <a:lnTo>
                    <a:pt x="0" y="0"/>
                  </a:lnTo>
                  <a:cubicBezTo>
                    <a:pt x="0" y="0"/>
                    <a:pt x="1471" y="475"/>
                    <a:pt x="2754" y="475"/>
                  </a:cubicBezTo>
                  <a:cubicBezTo>
                    <a:pt x="3028" y="475"/>
                    <a:pt x="3295" y="453"/>
                    <a:pt x="3536" y="400"/>
                  </a:cubicBezTo>
                  <a:lnTo>
                    <a:pt x="0"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22" name="Google Shape;2105;p37">
              <a:extLst>
                <a:ext uri="{FF2B5EF4-FFF2-40B4-BE49-F238E27FC236}">
                  <a16:creationId xmlns:a16="http://schemas.microsoft.com/office/drawing/2014/main" id="{5FEFE665-7D3B-4698-A731-4BCD5D727E81}"/>
                </a:ext>
              </a:extLst>
            </p:cNvPr>
            <p:cNvSpPr/>
            <p:nvPr/>
          </p:nvSpPr>
          <p:spPr>
            <a:xfrm>
              <a:off x="5139774" y="2050881"/>
              <a:ext cx="224140" cy="268553"/>
            </a:xfrm>
            <a:custGeom>
              <a:avLst/>
              <a:gdLst/>
              <a:ahLst/>
              <a:cxnLst/>
              <a:rect l="l" t="t" r="r" b="b"/>
              <a:pathLst>
                <a:path w="10221" h="11644" extrusionOk="0">
                  <a:moveTo>
                    <a:pt x="3371" y="1"/>
                  </a:moveTo>
                  <a:cubicBezTo>
                    <a:pt x="2470" y="1"/>
                    <a:pt x="1" y="2315"/>
                    <a:pt x="180" y="2704"/>
                  </a:cubicBezTo>
                  <a:cubicBezTo>
                    <a:pt x="380" y="3137"/>
                    <a:pt x="2281" y="2971"/>
                    <a:pt x="2415" y="3237"/>
                  </a:cubicBezTo>
                  <a:cubicBezTo>
                    <a:pt x="2582" y="3538"/>
                    <a:pt x="7585" y="11643"/>
                    <a:pt x="7585" y="11643"/>
                  </a:cubicBezTo>
                  <a:lnTo>
                    <a:pt x="10220" y="9642"/>
                  </a:lnTo>
                  <a:cubicBezTo>
                    <a:pt x="10220" y="9642"/>
                    <a:pt x="3849" y="2370"/>
                    <a:pt x="3616" y="2003"/>
                  </a:cubicBezTo>
                  <a:cubicBezTo>
                    <a:pt x="3482" y="1770"/>
                    <a:pt x="3916" y="536"/>
                    <a:pt x="3616" y="102"/>
                  </a:cubicBezTo>
                  <a:cubicBezTo>
                    <a:pt x="3560" y="32"/>
                    <a:pt x="3476" y="1"/>
                    <a:pt x="337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29" name="Google Shape;2106;p37">
              <a:extLst>
                <a:ext uri="{FF2B5EF4-FFF2-40B4-BE49-F238E27FC236}">
                  <a16:creationId xmlns:a16="http://schemas.microsoft.com/office/drawing/2014/main" id="{93FB6758-81EC-465E-AC12-0C28A9D104E3}"/>
                </a:ext>
              </a:extLst>
            </p:cNvPr>
            <p:cNvSpPr>
              <a:spLocks/>
            </p:cNvSpPr>
            <p:nvPr/>
          </p:nvSpPr>
          <p:spPr bwMode="auto">
            <a:xfrm>
              <a:off x="5149719" y="2055096"/>
              <a:ext cx="60732" cy="51327"/>
            </a:xfrm>
            <a:custGeom>
              <a:avLst/>
              <a:gdLst>
                <a:gd name="T0" fmla="*/ 2769 w 2770"/>
                <a:gd name="T1" fmla="*/ 1 h 2236"/>
                <a:gd name="T2" fmla="*/ 1 w 2770"/>
                <a:gd name="T3" fmla="*/ 2236 h 2236"/>
                <a:gd name="T4" fmla="*/ 2769 w 2770"/>
                <a:gd name="T5" fmla="*/ 1 h 2236"/>
                <a:gd name="T6" fmla="*/ 0 60000 65536"/>
                <a:gd name="T7" fmla="*/ 0 60000 65536"/>
                <a:gd name="T8" fmla="*/ 0 60000 65536"/>
                <a:gd name="T9" fmla="*/ 0 w 2770"/>
                <a:gd name="T10" fmla="*/ 0 h 2236"/>
                <a:gd name="T11" fmla="*/ 2770 w 2770"/>
                <a:gd name="T12" fmla="*/ 2236 h 2236"/>
              </a:gdLst>
              <a:ahLst/>
              <a:cxnLst>
                <a:cxn ang="T6">
                  <a:pos x="T0" y="T1"/>
                </a:cxn>
                <a:cxn ang="T7">
                  <a:pos x="T2" y="T3"/>
                </a:cxn>
                <a:cxn ang="T8">
                  <a:pos x="T4" y="T5"/>
                </a:cxn>
              </a:cxnLst>
              <a:rect l="T9" t="T10" r="T11" b="T12"/>
              <a:pathLst>
                <a:path w="2770" h="2236" extrusionOk="0">
                  <a:moveTo>
                    <a:pt x="2769" y="1"/>
                  </a:moveTo>
                  <a:lnTo>
                    <a:pt x="1" y="2236"/>
                  </a:lnTo>
                  <a:cubicBezTo>
                    <a:pt x="1" y="2236"/>
                    <a:pt x="2036" y="1235"/>
                    <a:pt x="2769"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24" name="Google Shape;2107;p37">
              <a:extLst>
                <a:ext uri="{FF2B5EF4-FFF2-40B4-BE49-F238E27FC236}">
                  <a16:creationId xmlns:a16="http://schemas.microsoft.com/office/drawing/2014/main" id="{D37C1161-A63F-418D-B8FC-841E8F6B58CF}"/>
                </a:ext>
              </a:extLst>
            </p:cNvPr>
            <p:cNvSpPr/>
            <p:nvPr/>
          </p:nvSpPr>
          <p:spPr>
            <a:xfrm>
              <a:off x="4960462" y="2412268"/>
              <a:ext cx="272289" cy="122672"/>
            </a:xfrm>
            <a:custGeom>
              <a:avLst/>
              <a:gdLst/>
              <a:ahLst/>
              <a:cxnLst/>
              <a:rect l="l" t="t" r="r" b="b"/>
              <a:pathLst>
                <a:path w="12436" h="5375" extrusionOk="0">
                  <a:moveTo>
                    <a:pt x="987" y="1"/>
                  </a:moveTo>
                  <a:cubicBezTo>
                    <a:pt x="155" y="1"/>
                    <a:pt x="0" y="4109"/>
                    <a:pt x="460" y="4240"/>
                  </a:cubicBezTo>
                  <a:cubicBezTo>
                    <a:pt x="484" y="4249"/>
                    <a:pt x="509" y="4253"/>
                    <a:pt x="537" y="4253"/>
                  </a:cubicBezTo>
                  <a:cubicBezTo>
                    <a:pt x="1004" y="4253"/>
                    <a:pt x="2037" y="3034"/>
                    <a:pt x="2392" y="3034"/>
                  </a:cubicBezTo>
                  <a:cubicBezTo>
                    <a:pt x="2405" y="3034"/>
                    <a:pt x="2417" y="3036"/>
                    <a:pt x="2428" y="3039"/>
                  </a:cubicBezTo>
                  <a:cubicBezTo>
                    <a:pt x="2729" y="3139"/>
                    <a:pt x="12002" y="5374"/>
                    <a:pt x="12002" y="5374"/>
                  </a:cubicBezTo>
                  <a:lnTo>
                    <a:pt x="12435" y="2072"/>
                  </a:lnTo>
                  <a:cubicBezTo>
                    <a:pt x="12435" y="2072"/>
                    <a:pt x="2795" y="1438"/>
                    <a:pt x="2362" y="1338"/>
                  </a:cubicBezTo>
                  <a:cubicBezTo>
                    <a:pt x="2128" y="1271"/>
                    <a:pt x="1561" y="70"/>
                    <a:pt x="1027" y="4"/>
                  </a:cubicBezTo>
                  <a:cubicBezTo>
                    <a:pt x="1014" y="2"/>
                    <a:pt x="1001" y="1"/>
                    <a:pt x="98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31" name="Google Shape;2108;p37">
              <a:extLst>
                <a:ext uri="{FF2B5EF4-FFF2-40B4-BE49-F238E27FC236}">
                  <a16:creationId xmlns:a16="http://schemas.microsoft.com/office/drawing/2014/main" id="{16EC6D82-3AB5-4633-AC2B-F5183389642B}"/>
                </a:ext>
              </a:extLst>
            </p:cNvPr>
            <p:cNvSpPr>
              <a:spLocks/>
            </p:cNvSpPr>
            <p:nvPr/>
          </p:nvSpPr>
          <p:spPr bwMode="auto">
            <a:xfrm>
              <a:off x="4969802" y="2418038"/>
              <a:ext cx="16115" cy="81192"/>
            </a:xfrm>
            <a:custGeom>
              <a:avLst/>
              <a:gdLst>
                <a:gd name="T0" fmla="*/ 401 w 735"/>
                <a:gd name="T1" fmla="*/ 1 h 3537"/>
                <a:gd name="T2" fmla="*/ 1 w 735"/>
                <a:gd name="T3" fmla="*/ 3537 h 3537"/>
                <a:gd name="T4" fmla="*/ 401 w 735"/>
                <a:gd name="T5" fmla="*/ 1 h 3537"/>
                <a:gd name="T6" fmla="*/ 0 60000 65536"/>
                <a:gd name="T7" fmla="*/ 0 60000 65536"/>
                <a:gd name="T8" fmla="*/ 0 60000 65536"/>
                <a:gd name="T9" fmla="*/ 0 w 735"/>
                <a:gd name="T10" fmla="*/ 0 h 3537"/>
                <a:gd name="T11" fmla="*/ 735 w 735"/>
                <a:gd name="T12" fmla="*/ 3537 h 3537"/>
              </a:gdLst>
              <a:ahLst/>
              <a:cxnLst>
                <a:cxn ang="T6">
                  <a:pos x="T0" y="T1"/>
                </a:cxn>
                <a:cxn ang="T7">
                  <a:pos x="T2" y="T3"/>
                </a:cxn>
                <a:cxn ang="T8">
                  <a:pos x="T4" y="T5"/>
                </a:cxn>
              </a:cxnLst>
              <a:rect l="T9" t="T10" r="T11" b="T12"/>
              <a:pathLst>
                <a:path w="735" h="3537" extrusionOk="0">
                  <a:moveTo>
                    <a:pt x="401" y="1"/>
                  </a:moveTo>
                  <a:lnTo>
                    <a:pt x="1" y="3537"/>
                  </a:lnTo>
                  <a:cubicBezTo>
                    <a:pt x="1" y="3537"/>
                    <a:pt x="735" y="1402"/>
                    <a:pt x="40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26" name="Google Shape;2109;p37">
              <a:extLst>
                <a:ext uri="{FF2B5EF4-FFF2-40B4-BE49-F238E27FC236}">
                  <a16:creationId xmlns:a16="http://schemas.microsoft.com/office/drawing/2014/main" id="{298F34EA-3DD4-4BD7-BCE2-1E3A82D02AD2}"/>
                </a:ext>
              </a:extLst>
            </p:cNvPr>
            <p:cNvSpPr/>
            <p:nvPr/>
          </p:nvSpPr>
          <p:spPr>
            <a:xfrm>
              <a:off x="5041816" y="2685794"/>
              <a:ext cx="268969" cy="230426"/>
            </a:xfrm>
            <a:custGeom>
              <a:avLst/>
              <a:gdLst/>
              <a:ahLst/>
              <a:cxnLst/>
              <a:rect l="l" t="t" r="r" b="b"/>
              <a:pathLst>
                <a:path w="12189" h="10051" extrusionOk="0">
                  <a:moveTo>
                    <a:pt x="10187" y="1"/>
                  </a:moveTo>
                  <a:cubicBezTo>
                    <a:pt x="10187" y="1"/>
                    <a:pt x="2915" y="6406"/>
                    <a:pt x="2548" y="6606"/>
                  </a:cubicBezTo>
                  <a:cubicBezTo>
                    <a:pt x="2515" y="6624"/>
                    <a:pt x="2463" y="6632"/>
                    <a:pt x="2396" y="6632"/>
                  </a:cubicBezTo>
                  <a:cubicBezTo>
                    <a:pt x="2113" y="6632"/>
                    <a:pt x="1568" y="6497"/>
                    <a:pt x="1134" y="6497"/>
                  </a:cubicBezTo>
                  <a:cubicBezTo>
                    <a:pt x="937" y="6497"/>
                    <a:pt x="763" y="6525"/>
                    <a:pt x="647" y="6606"/>
                  </a:cubicBezTo>
                  <a:cubicBezTo>
                    <a:pt x="0" y="7123"/>
                    <a:pt x="2673" y="10051"/>
                    <a:pt x="3204" y="10051"/>
                  </a:cubicBezTo>
                  <a:cubicBezTo>
                    <a:pt x="3221" y="10051"/>
                    <a:pt x="3236" y="10048"/>
                    <a:pt x="3249" y="10041"/>
                  </a:cubicBezTo>
                  <a:cubicBezTo>
                    <a:pt x="3682" y="9841"/>
                    <a:pt x="3515" y="7940"/>
                    <a:pt x="3782" y="7807"/>
                  </a:cubicBezTo>
                  <a:cubicBezTo>
                    <a:pt x="4083" y="7640"/>
                    <a:pt x="12188" y="2670"/>
                    <a:pt x="12188" y="2670"/>
                  </a:cubicBezTo>
                  <a:lnTo>
                    <a:pt x="10187"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33" name="Google Shape;2110;p37">
              <a:extLst>
                <a:ext uri="{FF2B5EF4-FFF2-40B4-BE49-F238E27FC236}">
                  <a16:creationId xmlns:a16="http://schemas.microsoft.com/office/drawing/2014/main" id="{E77F58C2-37F3-4D44-B979-BF9ADE0A71DB}"/>
                </a:ext>
              </a:extLst>
            </p:cNvPr>
            <p:cNvSpPr>
              <a:spLocks/>
            </p:cNvSpPr>
            <p:nvPr/>
          </p:nvSpPr>
          <p:spPr bwMode="auto">
            <a:xfrm>
              <a:off x="5059760" y="2846837"/>
              <a:ext cx="49024" cy="63585"/>
            </a:xfrm>
            <a:custGeom>
              <a:avLst/>
              <a:gdLst>
                <a:gd name="T0" fmla="*/ 1 w 2236"/>
                <a:gd name="T1" fmla="*/ 1 h 2770"/>
                <a:gd name="T2" fmla="*/ 2236 w 2236"/>
                <a:gd name="T3" fmla="*/ 2770 h 2770"/>
                <a:gd name="T4" fmla="*/ 1 w 2236"/>
                <a:gd name="T5" fmla="*/ 1 h 2770"/>
                <a:gd name="T6" fmla="*/ 0 60000 65536"/>
                <a:gd name="T7" fmla="*/ 0 60000 65536"/>
                <a:gd name="T8" fmla="*/ 0 60000 65536"/>
                <a:gd name="T9" fmla="*/ 0 w 2236"/>
                <a:gd name="T10" fmla="*/ 0 h 2770"/>
                <a:gd name="T11" fmla="*/ 2236 w 2236"/>
                <a:gd name="T12" fmla="*/ 2770 h 2770"/>
              </a:gdLst>
              <a:ahLst/>
              <a:cxnLst>
                <a:cxn ang="T6">
                  <a:pos x="T0" y="T1"/>
                </a:cxn>
                <a:cxn ang="T7">
                  <a:pos x="T2" y="T3"/>
                </a:cxn>
                <a:cxn ang="T8">
                  <a:pos x="T4" y="T5"/>
                </a:cxn>
              </a:cxnLst>
              <a:rect l="T9" t="T10" r="T11" b="T12"/>
              <a:pathLst>
                <a:path w="2236" h="2770" extrusionOk="0">
                  <a:moveTo>
                    <a:pt x="1" y="1"/>
                  </a:moveTo>
                  <a:lnTo>
                    <a:pt x="2236" y="2770"/>
                  </a:lnTo>
                  <a:cubicBezTo>
                    <a:pt x="2236" y="2770"/>
                    <a:pt x="1202" y="735"/>
                    <a:pt x="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28" name="Google Shape;2111;p37">
              <a:extLst>
                <a:ext uri="{FF2B5EF4-FFF2-40B4-BE49-F238E27FC236}">
                  <a16:creationId xmlns:a16="http://schemas.microsoft.com/office/drawing/2014/main" id="{E371318E-7E73-4B11-ACF3-9A70F257BF6D}"/>
                </a:ext>
              </a:extLst>
            </p:cNvPr>
            <p:cNvSpPr/>
            <p:nvPr/>
          </p:nvSpPr>
          <p:spPr>
            <a:xfrm>
              <a:off x="5398781" y="2823386"/>
              <a:ext cx="116221" cy="280157"/>
            </a:xfrm>
            <a:custGeom>
              <a:avLst/>
              <a:gdLst/>
              <a:ahLst/>
              <a:cxnLst/>
              <a:rect l="l" t="t" r="r" b="b"/>
              <a:pathLst>
                <a:path w="5436" h="12217" extrusionOk="0">
                  <a:moveTo>
                    <a:pt x="2133" y="1"/>
                  </a:moveTo>
                  <a:cubicBezTo>
                    <a:pt x="2133" y="1"/>
                    <a:pt x="1499" y="9641"/>
                    <a:pt x="1399" y="10075"/>
                  </a:cubicBezTo>
                  <a:cubicBezTo>
                    <a:pt x="1332" y="10308"/>
                    <a:pt x="131" y="10875"/>
                    <a:pt x="65" y="11409"/>
                  </a:cubicBezTo>
                  <a:cubicBezTo>
                    <a:pt x="1" y="11962"/>
                    <a:pt x="1683" y="12216"/>
                    <a:pt x="2956" y="12216"/>
                  </a:cubicBezTo>
                  <a:cubicBezTo>
                    <a:pt x="3681" y="12216"/>
                    <a:pt x="4274" y="12134"/>
                    <a:pt x="4334" y="11976"/>
                  </a:cubicBezTo>
                  <a:cubicBezTo>
                    <a:pt x="4468" y="11542"/>
                    <a:pt x="3033" y="10342"/>
                    <a:pt x="3100" y="10008"/>
                  </a:cubicBezTo>
                  <a:cubicBezTo>
                    <a:pt x="3200" y="9708"/>
                    <a:pt x="5435" y="435"/>
                    <a:pt x="5435" y="435"/>
                  </a:cubicBezTo>
                  <a:lnTo>
                    <a:pt x="2133"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35" name="Google Shape;2112;p37">
              <a:extLst>
                <a:ext uri="{FF2B5EF4-FFF2-40B4-BE49-F238E27FC236}">
                  <a16:creationId xmlns:a16="http://schemas.microsoft.com/office/drawing/2014/main" id="{03A40F9D-7395-4406-A435-6EA4FF064FCD}"/>
                </a:ext>
              </a:extLst>
            </p:cNvPr>
            <p:cNvSpPr>
              <a:spLocks/>
            </p:cNvSpPr>
            <p:nvPr/>
          </p:nvSpPr>
          <p:spPr bwMode="auto">
            <a:xfrm>
              <a:off x="5405693" y="3087520"/>
              <a:ext cx="78272" cy="10513"/>
            </a:xfrm>
            <a:custGeom>
              <a:avLst/>
              <a:gdLst>
                <a:gd name="T0" fmla="*/ 873 w 3570"/>
                <a:gd name="T1" fmla="*/ 0 h 458"/>
                <a:gd name="T2" fmla="*/ 1 w 3570"/>
                <a:gd name="T3" fmla="*/ 90 h 458"/>
                <a:gd name="T4" fmla="*/ 3570 w 3570"/>
                <a:gd name="T5" fmla="*/ 457 h 458"/>
                <a:gd name="T6" fmla="*/ 873 w 3570"/>
                <a:gd name="T7" fmla="*/ 0 h 458"/>
                <a:gd name="T8" fmla="*/ 0 60000 65536"/>
                <a:gd name="T9" fmla="*/ 0 60000 65536"/>
                <a:gd name="T10" fmla="*/ 0 60000 65536"/>
                <a:gd name="T11" fmla="*/ 0 60000 65536"/>
                <a:gd name="T12" fmla="*/ 0 w 3570"/>
                <a:gd name="T13" fmla="*/ 0 h 458"/>
                <a:gd name="T14" fmla="*/ 3570 w 3570"/>
                <a:gd name="T15" fmla="*/ 458 h 458"/>
              </a:gdLst>
              <a:ahLst/>
              <a:cxnLst>
                <a:cxn ang="T8">
                  <a:pos x="T0" y="T1"/>
                </a:cxn>
                <a:cxn ang="T9">
                  <a:pos x="T2" y="T3"/>
                </a:cxn>
                <a:cxn ang="T10">
                  <a:pos x="T4" y="T5"/>
                </a:cxn>
                <a:cxn ang="T11">
                  <a:pos x="T6" y="T7"/>
                </a:cxn>
              </a:cxnLst>
              <a:rect l="T12" t="T13" r="T14" b="T15"/>
              <a:pathLst>
                <a:path w="3570" h="458" extrusionOk="0">
                  <a:moveTo>
                    <a:pt x="873" y="0"/>
                  </a:moveTo>
                  <a:cubicBezTo>
                    <a:pt x="568" y="0"/>
                    <a:pt x="270" y="26"/>
                    <a:pt x="1" y="90"/>
                  </a:cubicBezTo>
                  <a:lnTo>
                    <a:pt x="3570" y="457"/>
                  </a:lnTo>
                  <a:cubicBezTo>
                    <a:pt x="3570" y="457"/>
                    <a:pt x="2155" y="0"/>
                    <a:pt x="87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30" name="Google Shape;2113;p37">
              <a:extLst>
                <a:ext uri="{FF2B5EF4-FFF2-40B4-BE49-F238E27FC236}">
                  <a16:creationId xmlns:a16="http://schemas.microsoft.com/office/drawing/2014/main" id="{827186D8-DFE7-421E-905B-6BDA81C7BD63}"/>
                </a:ext>
              </a:extLst>
            </p:cNvPr>
            <p:cNvSpPr/>
            <p:nvPr/>
          </p:nvSpPr>
          <p:spPr>
            <a:xfrm>
              <a:off x="5661109" y="2740499"/>
              <a:ext cx="224140" cy="268553"/>
            </a:xfrm>
            <a:custGeom>
              <a:avLst/>
              <a:gdLst/>
              <a:ahLst/>
              <a:cxnLst/>
              <a:rect l="l" t="t" r="r" b="b"/>
              <a:pathLst>
                <a:path w="10220" h="11618" extrusionOk="0">
                  <a:moveTo>
                    <a:pt x="2669" y="0"/>
                  </a:moveTo>
                  <a:lnTo>
                    <a:pt x="1" y="2001"/>
                  </a:lnTo>
                  <a:cubicBezTo>
                    <a:pt x="1" y="2001"/>
                    <a:pt x="6405" y="9273"/>
                    <a:pt x="6639" y="9640"/>
                  </a:cubicBezTo>
                  <a:cubicBezTo>
                    <a:pt x="6739" y="9840"/>
                    <a:pt x="6305" y="11108"/>
                    <a:pt x="6639" y="11508"/>
                  </a:cubicBezTo>
                  <a:cubicBezTo>
                    <a:pt x="6693" y="11584"/>
                    <a:pt x="6777" y="11618"/>
                    <a:pt x="6885" y="11618"/>
                  </a:cubicBezTo>
                  <a:cubicBezTo>
                    <a:pt x="7771" y="11618"/>
                    <a:pt x="10220" y="9297"/>
                    <a:pt x="10041" y="8940"/>
                  </a:cubicBezTo>
                  <a:cubicBezTo>
                    <a:pt x="9841" y="8506"/>
                    <a:pt x="7973" y="8673"/>
                    <a:pt x="7806" y="8406"/>
                  </a:cubicBezTo>
                  <a:cubicBezTo>
                    <a:pt x="7640" y="8106"/>
                    <a:pt x="2669" y="0"/>
                    <a:pt x="266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37" name="Google Shape;2114;p37">
              <a:extLst>
                <a:ext uri="{FF2B5EF4-FFF2-40B4-BE49-F238E27FC236}">
                  <a16:creationId xmlns:a16="http://schemas.microsoft.com/office/drawing/2014/main" id="{20734806-3517-4DEF-AEA9-71B49EC1F77D}"/>
                </a:ext>
              </a:extLst>
            </p:cNvPr>
            <p:cNvSpPr>
              <a:spLocks/>
            </p:cNvSpPr>
            <p:nvPr/>
          </p:nvSpPr>
          <p:spPr bwMode="auto">
            <a:xfrm>
              <a:off x="5815252" y="2953279"/>
              <a:ext cx="60732" cy="51327"/>
            </a:xfrm>
            <a:custGeom>
              <a:avLst/>
              <a:gdLst>
                <a:gd name="T0" fmla="*/ 2769 w 2770"/>
                <a:gd name="T1" fmla="*/ 1 h 2236"/>
                <a:gd name="T2" fmla="*/ 1 w 2770"/>
                <a:gd name="T3" fmla="*/ 2236 h 2236"/>
                <a:gd name="T4" fmla="*/ 2769 w 2770"/>
                <a:gd name="T5" fmla="*/ 1 h 2236"/>
                <a:gd name="T6" fmla="*/ 0 60000 65536"/>
                <a:gd name="T7" fmla="*/ 0 60000 65536"/>
                <a:gd name="T8" fmla="*/ 0 60000 65536"/>
                <a:gd name="T9" fmla="*/ 0 w 2770"/>
                <a:gd name="T10" fmla="*/ 0 h 2236"/>
                <a:gd name="T11" fmla="*/ 2770 w 2770"/>
                <a:gd name="T12" fmla="*/ 2236 h 2236"/>
              </a:gdLst>
              <a:ahLst/>
              <a:cxnLst>
                <a:cxn ang="T6">
                  <a:pos x="T0" y="T1"/>
                </a:cxn>
                <a:cxn ang="T7">
                  <a:pos x="T2" y="T3"/>
                </a:cxn>
                <a:cxn ang="T8">
                  <a:pos x="T4" y="T5"/>
                </a:cxn>
              </a:cxnLst>
              <a:rect l="T9" t="T10" r="T11" b="T12"/>
              <a:pathLst>
                <a:path w="2770" h="2236" extrusionOk="0">
                  <a:moveTo>
                    <a:pt x="2769" y="1"/>
                  </a:moveTo>
                  <a:cubicBezTo>
                    <a:pt x="2769" y="1"/>
                    <a:pt x="735" y="1035"/>
                    <a:pt x="1" y="2236"/>
                  </a:cubicBezTo>
                  <a:lnTo>
                    <a:pt x="2769"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32" name="Google Shape;2115;p37">
              <a:extLst>
                <a:ext uri="{FF2B5EF4-FFF2-40B4-BE49-F238E27FC236}">
                  <a16:creationId xmlns:a16="http://schemas.microsoft.com/office/drawing/2014/main" id="{50534374-CB81-4B95-9159-DCB0CEAB7AAE}"/>
                </a:ext>
              </a:extLst>
            </p:cNvPr>
            <p:cNvSpPr/>
            <p:nvPr/>
          </p:nvSpPr>
          <p:spPr>
            <a:xfrm>
              <a:off x="5792272" y="2526651"/>
              <a:ext cx="272289" cy="124331"/>
            </a:xfrm>
            <a:custGeom>
              <a:avLst/>
              <a:gdLst/>
              <a:ahLst/>
              <a:cxnLst/>
              <a:rect l="l" t="t" r="r" b="b"/>
              <a:pathLst>
                <a:path w="12405" h="5373" extrusionOk="0">
                  <a:moveTo>
                    <a:pt x="434" y="0"/>
                  </a:moveTo>
                  <a:lnTo>
                    <a:pt x="1" y="3303"/>
                  </a:lnTo>
                  <a:cubicBezTo>
                    <a:pt x="1" y="3303"/>
                    <a:pt x="9641" y="3936"/>
                    <a:pt x="10075" y="4003"/>
                  </a:cubicBezTo>
                  <a:cubicBezTo>
                    <a:pt x="10308" y="4070"/>
                    <a:pt x="10875" y="5304"/>
                    <a:pt x="11409" y="5371"/>
                  </a:cubicBezTo>
                  <a:cubicBezTo>
                    <a:pt x="11419" y="5372"/>
                    <a:pt x="11429" y="5373"/>
                    <a:pt x="11439" y="5373"/>
                  </a:cubicBezTo>
                  <a:cubicBezTo>
                    <a:pt x="12279" y="5373"/>
                    <a:pt x="12404" y="1266"/>
                    <a:pt x="11976" y="1101"/>
                  </a:cubicBezTo>
                  <a:cubicBezTo>
                    <a:pt x="11957" y="1095"/>
                    <a:pt x="11936" y="1092"/>
                    <a:pt x="11914" y="1092"/>
                  </a:cubicBezTo>
                  <a:cubicBezTo>
                    <a:pt x="11454" y="1092"/>
                    <a:pt x="10406" y="2307"/>
                    <a:pt x="10075" y="2307"/>
                  </a:cubicBezTo>
                  <a:cubicBezTo>
                    <a:pt x="10062" y="2307"/>
                    <a:pt x="10051" y="2305"/>
                    <a:pt x="10041" y="2302"/>
                  </a:cubicBezTo>
                  <a:cubicBezTo>
                    <a:pt x="9708" y="2235"/>
                    <a:pt x="434" y="0"/>
                    <a:pt x="43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39" name="Google Shape;2116;p37">
              <a:extLst>
                <a:ext uri="{FF2B5EF4-FFF2-40B4-BE49-F238E27FC236}">
                  <a16:creationId xmlns:a16="http://schemas.microsoft.com/office/drawing/2014/main" id="{AF88A138-25CE-46F0-949A-E71288C94BF3}"/>
                </a:ext>
              </a:extLst>
            </p:cNvPr>
            <p:cNvSpPr>
              <a:spLocks/>
            </p:cNvSpPr>
            <p:nvPr/>
          </p:nvSpPr>
          <p:spPr bwMode="auto">
            <a:xfrm>
              <a:off x="6039786" y="2560474"/>
              <a:ext cx="16115" cy="81192"/>
            </a:xfrm>
            <a:custGeom>
              <a:avLst/>
              <a:gdLst>
                <a:gd name="T0" fmla="*/ 734 w 735"/>
                <a:gd name="T1" fmla="*/ 0 h 3537"/>
                <a:gd name="T2" fmla="*/ 734 w 735"/>
                <a:gd name="T3" fmla="*/ 0 h 3537"/>
                <a:gd name="T4" fmla="*/ 334 w 735"/>
                <a:gd name="T5" fmla="*/ 3536 h 3537"/>
                <a:gd name="T6" fmla="*/ 734 w 735"/>
                <a:gd name="T7" fmla="*/ 0 h 3537"/>
                <a:gd name="T8" fmla="*/ 0 60000 65536"/>
                <a:gd name="T9" fmla="*/ 0 60000 65536"/>
                <a:gd name="T10" fmla="*/ 0 60000 65536"/>
                <a:gd name="T11" fmla="*/ 0 60000 65536"/>
                <a:gd name="T12" fmla="*/ 0 w 735"/>
                <a:gd name="T13" fmla="*/ 0 h 3537"/>
                <a:gd name="T14" fmla="*/ 735 w 735"/>
                <a:gd name="T15" fmla="*/ 3537 h 3537"/>
              </a:gdLst>
              <a:ahLst/>
              <a:cxnLst>
                <a:cxn ang="T8">
                  <a:pos x="T0" y="T1"/>
                </a:cxn>
                <a:cxn ang="T9">
                  <a:pos x="T2" y="T3"/>
                </a:cxn>
                <a:cxn ang="T10">
                  <a:pos x="T4" y="T5"/>
                </a:cxn>
                <a:cxn ang="T11">
                  <a:pos x="T6" y="T7"/>
                </a:cxn>
              </a:cxnLst>
              <a:rect l="T12" t="T13" r="T14" b="T15"/>
              <a:pathLst>
                <a:path w="735" h="3537" extrusionOk="0">
                  <a:moveTo>
                    <a:pt x="734" y="0"/>
                  </a:moveTo>
                  <a:lnTo>
                    <a:pt x="734" y="0"/>
                  </a:lnTo>
                  <a:cubicBezTo>
                    <a:pt x="734" y="1"/>
                    <a:pt x="0" y="2169"/>
                    <a:pt x="334" y="3536"/>
                  </a:cubicBezTo>
                  <a:lnTo>
                    <a:pt x="734"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34" name="Google Shape;2117;p37">
              <a:extLst>
                <a:ext uri="{FF2B5EF4-FFF2-40B4-BE49-F238E27FC236}">
                  <a16:creationId xmlns:a16="http://schemas.microsoft.com/office/drawing/2014/main" id="{50D7E1EA-E75D-488F-BD79-889403949A56}"/>
                </a:ext>
              </a:extLst>
            </p:cNvPr>
            <p:cNvSpPr/>
            <p:nvPr/>
          </p:nvSpPr>
          <p:spPr>
            <a:xfrm>
              <a:off x="5714238" y="2143715"/>
              <a:ext cx="268969" cy="230425"/>
            </a:xfrm>
            <a:custGeom>
              <a:avLst/>
              <a:gdLst/>
              <a:ahLst/>
              <a:cxnLst/>
              <a:rect l="l" t="t" r="r" b="b"/>
              <a:pathLst>
                <a:path w="12185" h="10021" extrusionOk="0">
                  <a:moveTo>
                    <a:pt x="8993" y="0"/>
                  </a:moveTo>
                  <a:cubicBezTo>
                    <a:pt x="8973" y="0"/>
                    <a:pt x="8955" y="5"/>
                    <a:pt x="8941" y="13"/>
                  </a:cubicBezTo>
                  <a:cubicBezTo>
                    <a:pt x="8507" y="213"/>
                    <a:pt x="8674" y="2081"/>
                    <a:pt x="8407" y="2248"/>
                  </a:cubicBezTo>
                  <a:cubicBezTo>
                    <a:pt x="8107" y="2381"/>
                    <a:pt x="1" y="7385"/>
                    <a:pt x="1" y="7385"/>
                  </a:cubicBezTo>
                  <a:lnTo>
                    <a:pt x="2002" y="10020"/>
                  </a:lnTo>
                  <a:cubicBezTo>
                    <a:pt x="2002" y="10020"/>
                    <a:pt x="9274" y="3649"/>
                    <a:pt x="9641" y="3415"/>
                  </a:cubicBezTo>
                  <a:cubicBezTo>
                    <a:pt x="9667" y="3398"/>
                    <a:pt x="9712" y="3391"/>
                    <a:pt x="9771" y="3391"/>
                  </a:cubicBezTo>
                  <a:cubicBezTo>
                    <a:pt x="10036" y="3391"/>
                    <a:pt x="10590" y="3538"/>
                    <a:pt x="11024" y="3538"/>
                  </a:cubicBezTo>
                  <a:cubicBezTo>
                    <a:pt x="11225" y="3538"/>
                    <a:pt x="11399" y="3507"/>
                    <a:pt x="11509" y="3415"/>
                  </a:cubicBezTo>
                  <a:cubicBezTo>
                    <a:pt x="12184" y="2901"/>
                    <a:pt x="9544" y="0"/>
                    <a:pt x="899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41" name="Google Shape;2118;p37">
              <a:extLst>
                <a:ext uri="{FF2B5EF4-FFF2-40B4-BE49-F238E27FC236}">
                  <a16:creationId xmlns:a16="http://schemas.microsoft.com/office/drawing/2014/main" id="{FA4DA9BC-FB24-4489-8363-F585BF1951EE}"/>
                </a:ext>
              </a:extLst>
            </p:cNvPr>
            <p:cNvSpPr>
              <a:spLocks/>
            </p:cNvSpPr>
            <p:nvPr/>
          </p:nvSpPr>
          <p:spPr bwMode="auto">
            <a:xfrm>
              <a:off x="5916918" y="2150038"/>
              <a:ext cx="49024" cy="63585"/>
            </a:xfrm>
            <a:custGeom>
              <a:avLst/>
              <a:gdLst>
                <a:gd name="T0" fmla="*/ 0 w 2236"/>
                <a:gd name="T1" fmla="*/ 1 h 2770"/>
                <a:gd name="T2" fmla="*/ 0 w 2236"/>
                <a:gd name="T3" fmla="*/ 1 h 2770"/>
                <a:gd name="T4" fmla="*/ 2235 w 2236"/>
                <a:gd name="T5" fmla="*/ 2770 h 2770"/>
                <a:gd name="T6" fmla="*/ 0 w 2236"/>
                <a:gd name="T7" fmla="*/ 1 h 2770"/>
                <a:gd name="T8" fmla="*/ 0 60000 65536"/>
                <a:gd name="T9" fmla="*/ 0 60000 65536"/>
                <a:gd name="T10" fmla="*/ 0 60000 65536"/>
                <a:gd name="T11" fmla="*/ 0 60000 65536"/>
                <a:gd name="T12" fmla="*/ 0 w 2236"/>
                <a:gd name="T13" fmla="*/ 0 h 2770"/>
                <a:gd name="T14" fmla="*/ 2236 w 2236"/>
                <a:gd name="T15" fmla="*/ 2770 h 2770"/>
              </a:gdLst>
              <a:ahLst/>
              <a:cxnLst>
                <a:cxn ang="T8">
                  <a:pos x="T0" y="T1"/>
                </a:cxn>
                <a:cxn ang="T9">
                  <a:pos x="T2" y="T3"/>
                </a:cxn>
                <a:cxn ang="T10">
                  <a:pos x="T4" y="T5"/>
                </a:cxn>
                <a:cxn ang="T11">
                  <a:pos x="T6" y="T7"/>
                </a:cxn>
              </a:cxnLst>
              <a:rect l="T12" t="T13" r="T14" b="T15"/>
              <a:pathLst>
                <a:path w="2236" h="2770" extrusionOk="0">
                  <a:moveTo>
                    <a:pt x="0" y="1"/>
                  </a:moveTo>
                  <a:lnTo>
                    <a:pt x="0" y="1"/>
                  </a:lnTo>
                  <a:cubicBezTo>
                    <a:pt x="1" y="1"/>
                    <a:pt x="1035" y="2002"/>
                    <a:pt x="2235" y="2770"/>
                  </a:cubicBezTo>
                  <a:lnTo>
                    <a:pt x="0"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36" name="Google Shape;2119;p37">
              <a:extLst>
                <a:ext uri="{FF2B5EF4-FFF2-40B4-BE49-F238E27FC236}">
                  <a16:creationId xmlns:a16="http://schemas.microsoft.com/office/drawing/2014/main" id="{DD09818A-95F6-4683-9124-80247F5FAAF9}"/>
                </a:ext>
              </a:extLst>
            </p:cNvPr>
            <p:cNvSpPr/>
            <p:nvPr/>
          </p:nvSpPr>
          <p:spPr>
            <a:xfrm>
              <a:off x="5141434" y="2147030"/>
              <a:ext cx="742155" cy="764216"/>
            </a:xfrm>
            <a:custGeom>
              <a:avLst/>
              <a:gdLst/>
              <a:ahLst/>
              <a:cxnLst/>
              <a:rect l="l" t="t" r="r" b="b"/>
              <a:pathLst>
                <a:path w="33825" h="33287" extrusionOk="0">
                  <a:moveTo>
                    <a:pt x="17028" y="0"/>
                  </a:moveTo>
                  <a:cubicBezTo>
                    <a:pt x="9786" y="0"/>
                    <a:pt x="3016" y="4515"/>
                    <a:pt x="968" y="13326"/>
                  </a:cubicBezTo>
                  <a:cubicBezTo>
                    <a:pt x="0" y="17496"/>
                    <a:pt x="401" y="21132"/>
                    <a:pt x="1802" y="24101"/>
                  </a:cubicBezTo>
                  <a:cubicBezTo>
                    <a:pt x="3903" y="28604"/>
                    <a:pt x="8273" y="31606"/>
                    <a:pt x="13577" y="32874"/>
                  </a:cubicBezTo>
                  <a:cubicBezTo>
                    <a:pt x="14776" y="33153"/>
                    <a:pt x="15964" y="33286"/>
                    <a:pt x="17127" y="33286"/>
                  </a:cubicBezTo>
                  <a:cubicBezTo>
                    <a:pt x="24572" y="33286"/>
                    <a:pt x="30997" y="27828"/>
                    <a:pt x="32757" y="20298"/>
                  </a:cubicBezTo>
                  <a:cubicBezTo>
                    <a:pt x="33825" y="15728"/>
                    <a:pt x="33024" y="10257"/>
                    <a:pt x="29955" y="6121"/>
                  </a:cubicBezTo>
                  <a:cubicBezTo>
                    <a:pt x="27787" y="3219"/>
                    <a:pt x="24685" y="1218"/>
                    <a:pt x="21149" y="484"/>
                  </a:cubicBezTo>
                  <a:cubicBezTo>
                    <a:pt x="19777" y="161"/>
                    <a:pt x="18394" y="0"/>
                    <a:pt x="170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43" name="Google Shape;2120;p37">
              <a:extLst>
                <a:ext uri="{FF2B5EF4-FFF2-40B4-BE49-F238E27FC236}">
                  <a16:creationId xmlns:a16="http://schemas.microsoft.com/office/drawing/2014/main" id="{9A44FCED-B46A-415B-8C05-8B197DDDBD88}"/>
                </a:ext>
              </a:extLst>
            </p:cNvPr>
            <p:cNvSpPr>
              <a:spLocks/>
            </p:cNvSpPr>
            <p:nvPr/>
          </p:nvSpPr>
          <p:spPr bwMode="auto">
            <a:xfrm>
              <a:off x="5180436" y="2287883"/>
              <a:ext cx="702126" cy="623596"/>
            </a:xfrm>
            <a:custGeom>
              <a:avLst/>
              <a:gdLst>
                <a:gd name="T0" fmla="*/ 28154 w 32024"/>
                <a:gd name="T1" fmla="*/ 0 h 27166"/>
                <a:gd name="T2" fmla="*/ 28154 w 32024"/>
                <a:gd name="T3" fmla="*/ 0 h 27166"/>
                <a:gd name="T4" fmla="*/ 20082 w 32024"/>
                <a:gd name="T5" fmla="*/ 21716 h 27166"/>
                <a:gd name="T6" fmla="*/ 13607 w 32024"/>
                <a:gd name="T7" fmla="*/ 23161 h 27166"/>
                <a:gd name="T8" fmla="*/ 1 w 32024"/>
                <a:gd name="T9" fmla="*/ 17980 h 27166"/>
                <a:gd name="T10" fmla="*/ 1 w 32024"/>
                <a:gd name="T11" fmla="*/ 17980 h 27166"/>
                <a:gd name="T12" fmla="*/ 11776 w 32024"/>
                <a:gd name="T13" fmla="*/ 26753 h 27166"/>
                <a:gd name="T14" fmla="*/ 15326 w 32024"/>
                <a:gd name="T15" fmla="*/ 27165 h 27166"/>
                <a:gd name="T16" fmla="*/ 30956 w 32024"/>
                <a:gd name="T17" fmla="*/ 14177 h 27166"/>
                <a:gd name="T18" fmla="*/ 28154 w 32024"/>
                <a:gd name="T19" fmla="*/ 0 h 27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024"/>
                <a:gd name="T31" fmla="*/ 0 h 27166"/>
                <a:gd name="T32" fmla="*/ 32024 w 32024"/>
                <a:gd name="T33" fmla="*/ 27166 h 27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024" h="27166" extrusionOk="0">
                  <a:moveTo>
                    <a:pt x="28154" y="0"/>
                  </a:moveTo>
                  <a:lnTo>
                    <a:pt x="28154" y="0"/>
                  </a:lnTo>
                  <a:cubicBezTo>
                    <a:pt x="30889" y="7239"/>
                    <a:pt x="29755" y="17112"/>
                    <a:pt x="20082" y="21716"/>
                  </a:cubicBezTo>
                  <a:cubicBezTo>
                    <a:pt x="17898" y="22743"/>
                    <a:pt x="15715" y="23161"/>
                    <a:pt x="13607" y="23161"/>
                  </a:cubicBezTo>
                  <a:cubicBezTo>
                    <a:pt x="8115" y="23161"/>
                    <a:pt x="3134" y="20318"/>
                    <a:pt x="1" y="17980"/>
                  </a:cubicBezTo>
                  <a:cubicBezTo>
                    <a:pt x="2102" y="22483"/>
                    <a:pt x="6472" y="25485"/>
                    <a:pt x="11776" y="26753"/>
                  </a:cubicBezTo>
                  <a:cubicBezTo>
                    <a:pt x="12975" y="27032"/>
                    <a:pt x="14163" y="27165"/>
                    <a:pt x="15326" y="27165"/>
                  </a:cubicBezTo>
                  <a:cubicBezTo>
                    <a:pt x="22771" y="27165"/>
                    <a:pt x="29196" y="21707"/>
                    <a:pt x="30956" y="14177"/>
                  </a:cubicBezTo>
                  <a:cubicBezTo>
                    <a:pt x="32024" y="9607"/>
                    <a:pt x="31223" y="4136"/>
                    <a:pt x="281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38" name="Google Shape;2121;p37">
              <a:extLst>
                <a:ext uri="{FF2B5EF4-FFF2-40B4-BE49-F238E27FC236}">
                  <a16:creationId xmlns:a16="http://schemas.microsoft.com/office/drawing/2014/main" id="{B4C5EE36-ECBE-4C35-90AA-78F0D6EE7654}"/>
                </a:ext>
              </a:extLst>
            </p:cNvPr>
            <p:cNvSpPr/>
            <p:nvPr/>
          </p:nvSpPr>
          <p:spPr>
            <a:xfrm>
              <a:off x="5339010" y="2034304"/>
              <a:ext cx="139465" cy="240371"/>
            </a:xfrm>
            <a:custGeom>
              <a:avLst/>
              <a:gdLst/>
              <a:ahLst/>
              <a:cxnLst/>
              <a:rect l="l" t="t" r="r" b="b"/>
              <a:pathLst>
                <a:path w="6372" h="10519" extrusionOk="0">
                  <a:moveTo>
                    <a:pt x="4015" y="0"/>
                  </a:moveTo>
                  <a:cubicBezTo>
                    <a:pt x="3463" y="0"/>
                    <a:pt x="2676" y="177"/>
                    <a:pt x="1935" y="411"/>
                  </a:cubicBezTo>
                  <a:cubicBezTo>
                    <a:pt x="901" y="745"/>
                    <a:pt x="0" y="1212"/>
                    <a:pt x="0" y="1445"/>
                  </a:cubicBezTo>
                  <a:cubicBezTo>
                    <a:pt x="34" y="1979"/>
                    <a:pt x="2035" y="2713"/>
                    <a:pt x="2068" y="3013"/>
                  </a:cubicBezTo>
                  <a:cubicBezTo>
                    <a:pt x="2102" y="3347"/>
                    <a:pt x="2535" y="8584"/>
                    <a:pt x="2635" y="10118"/>
                  </a:cubicBezTo>
                  <a:cubicBezTo>
                    <a:pt x="2669" y="10385"/>
                    <a:pt x="2669" y="10518"/>
                    <a:pt x="2669" y="10518"/>
                  </a:cubicBezTo>
                  <a:lnTo>
                    <a:pt x="6371" y="9651"/>
                  </a:lnTo>
                  <a:cubicBezTo>
                    <a:pt x="6371" y="9651"/>
                    <a:pt x="3936" y="2746"/>
                    <a:pt x="3870" y="2279"/>
                  </a:cubicBezTo>
                  <a:cubicBezTo>
                    <a:pt x="3803" y="1979"/>
                    <a:pt x="4837" y="845"/>
                    <a:pt x="4737" y="311"/>
                  </a:cubicBezTo>
                  <a:cubicBezTo>
                    <a:pt x="4682" y="89"/>
                    <a:pt x="4407" y="0"/>
                    <a:pt x="401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45" name="Google Shape;2122;p37">
              <a:extLst>
                <a:ext uri="{FF2B5EF4-FFF2-40B4-BE49-F238E27FC236}">
                  <a16:creationId xmlns:a16="http://schemas.microsoft.com/office/drawing/2014/main" id="{23CA7E86-93AF-47CD-84F2-E9C9979C4F06}"/>
                </a:ext>
              </a:extLst>
            </p:cNvPr>
            <p:cNvSpPr>
              <a:spLocks/>
            </p:cNvSpPr>
            <p:nvPr/>
          </p:nvSpPr>
          <p:spPr bwMode="auto">
            <a:xfrm>
              <a:off x="5348644" y="2039028"/>
              <a:ext cx="85595" cy="23758"/>
            </a:xfrm>
            <a:custGeom>
              <a:avLst/>
              <a:gdLst>
                <a:gd name="T0" fmla="*/ 3904 w 3904"/>
                <a:gd name="T1" fmla="*/ 0 h 1035"/>
                <a:gd name="T2" fmla="*/ 1 w 3904"/>
                <a:gd name="T3" fmla="*/ 1034 h 1035"/>
                <a:gd name="T4" fmla="*/ 3904 w 3904"/>
                <a:gd name="T5" fmla="*/ 0 h 1035"/>
                <a:gd name="T6" fmla="*/ 0 60000 65536"/>
                <a:gd name="T7" fmla="*/ 0 60000 65536"/>
                <a:gd name="T8" fmla="*/ 0 60000 65536"/>
                <a:gd name="T9" fmla="*/ 0 w 3904"/>
                <a:gd name="T10" fmla="*/ 0 h 1035"/>
                <a:gd name="T11" fmla="*/ 3904 w 3904"/>
                <a:gd name="T12" fmla="*/ 1035 h 1035"/>
              </a:gdLst>
              <a:ahLst/>
              <a:cxnLst>
                <a:cxn ang="T6">
                  <a:pos x="T0" y="T1"/>
                </a:cxn>
                <a:cxn ang="T7">
                  <a:pos x="T2" y="T3"/>
                </a:cxn>
                <a:cxn ang="T8">
                  <a:pos x="T4" y="T5"/>
                </a:cxn>
              </a:cxnLst>
              <a:rect l="T9" t="T10" r="T11" b="T12"/>
              <a:pathLst>
                <a:path w="3904" h="1035" extrusionOk="0">
                  <a:moveTo>
                    <a:pt x="3904" y="0"/>
                  </a:moveTo>
                  <a:lnTo>
                    <a:pt x="1" y="1034"/>
                  </a:lnTo>
                  <a:cubicBezTo>
                    <a:pt x="1" y="1034"/>
                    <a:pt x="2569" y="901"/>
                    <a:pt x="3904"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46" name="Google Shape;2123;p37">
              <a:extLst>
                <a:ext uri="{FF2B5EF4-FFF2-40B4-BE49-F238E27FC236}">
                  <a16:creationId xmlns:a16="http://schemas.microsoft.com/office/drawing/2014/main" id="{2AA63B75-209A-4E14-8C50-27C6693472FC}"/>
                </a:ext>
              </a:extLst>
            </p:cNvPr>
            <p:cNvSpPr>
              <a:spLocks/>
            </p:cNvSpPr>
            <p:nvPr/>
          </p:nvSpPr>
          <p:spPr bwMode="auto">
            <a:xfrm>
              <a:off x="5339151" y="2043619"/>
              <a:ext cx="60710" cy="222067"/>
            </a:xfrm>
            <a:custGeom>
              <a:avLst/>
              <a:gdLst>
                <a:gd name="T0" fmla="*/ 1935 w 2769"/>
                <a:gd name="T1" fmla="*/ 0 h 9674"/>
                <a:gd name="T2" fmla="*/ 1935 w 2769"/>
                <a:gd name="T3" fmla="*/ 0 h 9674"/>
                <a:gd name="T4" fmla="*/ 0 w 2769"/>
                <a:gd name="T5" fmla="*/ 1001 h 9674"/>
                <a:gd name="T6" fmla="*/ 2068 w 2769"/>
                <a:gd name="T7" fmla="*/ 2602 h 9674"/>
                <a:gd name="T8" fmla="*/ 2669 w 2769"/>
                <a:gd name="T9" fmla="*/ 9674 h 9674"/>
                <a:gd name="T10" fmla="*/ 2669 w 2769"/>
                <a:gd name="T11" fmla="*/ 2135 h 9674"/>
                <a:gd name="T12" fmla="*/ 1201 w 2769"/>
                <a:gd name="T13" fmla="*/ 1168 h 9674"/>
                <a:gd name="T14" fmla="*/ 1001 w 2769"/>
                <a:gd name="T15" fmla="*/ 801 h 9674"/>
                <a:gd name="T16" fmla="*/ 1068 w 2769"/>
                <a:gd name="T17" fmla="*/ 667 h 9674"/>
                <a:gd name="T18" fmla="*/ 1935 w 2769"/>
                <a:gd name="T19" fmla="*/ 0 h 9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69"/>
                <a:gd name="T31" fmla="*/ 0 h 9674"/>
                <a:gd name="T32" fmla="*/ 2769 w 2769"/>
                <a:gd name="T33" fmla="*/ 9674 h 96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69" h="9674" extrusionOk="0">
                  <a:moveTo>
                    <a:pt x="1935" y="0"/>
                  </a:moveTo>
                  <a:lnTo>
                    <a:pt x="1935" y="0"/>
                  </a:lnTo>
                  <a:cubicBezTo>
                    <a:pt x="934" y="334"/>
                    <a:pt x="0" y="767"/>
                    <a:pt x="0" y="1001"/>
                  </a:cubicBezTo>
                  <a:cubicBezTo>
                    <a:pt x="34" y="1535"/>
                    <a:pt x="2068" y="2302"/>
                    <a:pt x="2068" y="2602"/>
                  </a:cubicBezTo>
                  <a:cubicBezTo>
                    <a:pt x="2102" y="2902"/>
                    <a:pt x="2535" y="8139"/>
                    <a:pt x="2669" y="9674"/>
                  </a:cubicBezTo>
                  <a:cubicBezTo>
                    <a:pt x="2669" y="9474"/>
                    <a:pt x="2769" y="2535"/>
                    <a:pt x="2669" y="2135"/>
                  </a:cubicBezTo>
                  <a:cubicBezTo>
                    <a:pt x="2535" y="1735"/>
                    <a:pt x="1601" y="1468"/>
                    <a:pt x="1201" y="1168"/>
                  </a:cubicBezTo>
                  <a:cubicBezTo>
                    <a:pt x="1001" y="1068"/>
                    <a:pt x="968" y="934"/>
                    <a:pt x="1001" y="801"/>
                  </a:cubicBezTo>
                  <a:cubicBezTo>
                    <a:pt x="1034" y="734"/>
                    <a:pt x="1034" y="701"/>
                    <a:pt x="1068" y="667"/>
                  </a:cubicBezTo>
                  <a:cubicBezTo>
                    <a:pt x="1301" y="401"/>
                    <a:pt x="1601" y="167"/>
                    <a:pt x="19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1" name="Google Shape;2124;p37">
              <a:extLst>
                <a:ext uri="{FF2B5EF4-FFF2-40B4-BE49-F238E27FC236}">
                  <a16:creationId xmlns:a16="http://schemas.microsoft.com/office/drawing/2014/main" id="{39A5B6DC-4B76-4CA7-8207-EB59220C69F8}"/>
                </a:ext>
              </a:extLst>
            </p:cNvPr>
            <p:cNvSpPr/>
            <p:nvPr/>
          </p:nvSpPr>
          <p:spPr>
            <a:xfrm>
              <a:off x="5065060" y="2221628"/>
              <a:ext cx="232442" cy="200587"/>
            </a:xfrm>
            <a:custGeom>
              <a:avLst/>
              <a:gdLst/>
              <a:ahLst/>
              <a:cxnLst/>
              <a:rect l="l" t="t" r="r" b="b"/>
              <a:pathLst>
                <a:path w="10576" h="8718" extrusionOk="0">
                  <a:moveTo>
                    <a:pt x="2685" y="1"/>
                  </a:moveTo>
                  <a:cubicBezTo>
                    <a:pt x="2437" y="1"/>
                    <a:pt x="2126" y="300"/>
                    <a:pt x="1769" y="711"/>
                  </a:cubicBezTo>
                  <a:cubicBezTo>
                    <a:pt x="902" y="1845"/>
                    <a:pt x="1" y="3947"/>
                    <a:pt x="268" y="4180"/>
                  </a:cubicBezTo>
                  <a:cubicBezTo>
                    <a:pt x="329" y="4242"/>
                    <a:pt x="435" y="4267"/>
                    <a:pt x="569" y="4267"/>
                  </a:cubicBezTo>
                  <a:cubicBezTo>
                    <a:pt x="1146" y="4267"/>
                    <a:pt x="2251" y="3809"/>
                    <a:pt x="2685" y="3809"/>
                  </a:cubicBezTo>
                  <a:cubicBezTo>
                    <a:pt x="2754" y="3809"/>
                    <a:pt x="2806" y="3820"/>
                    <a:pt x="2836" y="3847"/>
                  </a:cubicBezTo>
                  <a:lnTo>
                    <a:pt x="8440" y="8584"/>
                  </a:lnTo>
                  <a:lnTo>
                    <a:pt x="8474" y="8617"/>
                  </a:lnTo>
                  <a:lnTo>
                    <a:pt x="8607" y="8717"/>
                  </a:lnTo>
                  <a:lnTo>
                    <a:pt x="10575" y="5515"/>
                  </a:lnTo>
                  <a:cubicBezTo>
                    <a:pt x="10575" y="5515"/>
                    <a:pt x="3970" y="2346"/>
                    <a:pt x="3604" y="2046"/>
                  </a:cubicBezTo>
                  <a:cubicBezTo>
                    <a:pt x="3370" y="1879"/>
                    <a:pt x="3337" y="378"/>
                    <a:pt x="2836" y="44"/>
                  </a:cubicBezTo>
                  <a:cubicBezTo>
                    <a:pt x="2789" y="15"/>
                    <a:pt x="2739" y="1"/>
                    <a:pt x="2685"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48" name="Google Shape;2125;p37">
              <a:extLst>
                <a:ext uri="{FF2B5EF4-FFF2-40B4-BE49-F238E27FC236}">
                  <a16:creationId xmlns:a16="http://schemas.microsoft.com/office/drawing/2014/main" id="{6B33C788-4EDC-4563-B956-776A8D068C0C}"/>
                </a:ext>
              </a:extLst>
            </p:cNvPr>
            <p:cNvSpPr>
              <a:spLocks/>
            </p:cNvSpPr>
            <p:nvPr/>
          </p:nvSpPr>
          <p:spPr bwMode="auto">
            <a:xfrm>
              <a:off x="5073661" y="2228911"/>
              <a:ext cx="43916" cy="80434"/>
            </a:xfrm>
            <a:custGeom>
              <a:avLst/>
              <a:gdLst>
                <a:gd name="T0" fmla="*/ 2002 w 2003"/>
                <a:gd name="T1" fmla="*/ 1 h 3504"/>
                <a:gd name="T2" fmla="*/ 1 w 2003"/>
                <a:gd name="T3" fmla="*/ 3503 h 3504"/>
                <a:gd name="T4" fmla="*/ 2002 w 2003"/>
                <a:gd name="T5" fmla="*/ 1 h 3504"/>
                <a:gd name="T6" fmla="*/ 0 60000 65536"/>
                <a:gd name="T7" fmla="*/ 0 60000 65536"/>
                <a:gd name="T8" fmla="*/ 0 60000 65536"/>
                <a:gd name="T9" fmla="*/ 0 w 2003"/>
                <a:gd name="T10" fmla="*/ 0 h 3504"/>
                <a:gd name="T11" fmla="*/ 2003 w 2003"/>
                <a:gd name="T12" fmla="*/ 3504 h 3504"/>
              </a:gdLst>
              <a:ahLst/>
              <a:cxnLst>
                <a:cxn ang="T6">
                  <a:pos x="T0" y="T1"/>
                </a:cxn>
                <a:cxn ang="T7">
                  <a:pos x="T2" y="T3"/>
                </a:cxn>
                <a:cxn ang="T8">
                  <a:pos x="T4" y="T5"/>
                </a:cxn>
              </a:cxnLst>
              <a:rect l="T9" t="T10" r="T11" b="T12"/>
              <a:pathLst>
                <a:path w="2003" h="3504" extrusionOk="0">
                  <a:moveTo>
                    <a:pt x="2002" y="1"/>
                  </a:moveTo>
                  <a:lnTo>
                    <a:pt x="1" y="3503"/>
                  </a:lnTo>
                  <a:cubicBezTo>
                    <a:pt x="1" y="3503"/>
                    <a:pt x="1735" y="1568"/>
                    <a:pt x="2002"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49" name="Google Shape;2126;p37">
              <a:extLst>
                <a:ext uri="{FF2B5EF4-FFF2-40B4-BE49-F238E27FC236}">
                  <a16:creationId xmlns:a16="http://schemas.microsoft.com/office/drawing/2014/main" id="{DD571E3B-E3F7-46B1-B096-DA0109E0532B}"/>
                </a:ext>
              </a:extLst>
            </p:cNvPr>
            <p:cNvSpPr>
              <a:spLocks/>
            </p:cNvSpPr>
            <p:nvPr/>
          </p:nvSpPr>
          <p:spPr bwMode="auto">
            <a:xfrm>
              <a:off x="5064145" y="2238874"/>
              <a:ext cx="185069" cy="180725"/>
            </a:xfrm>
            <a:custGeom>
              <a:avLst/>
              <a:gdLst>
                <a:gd name="T0" fmla="*/ 1769 w 8441"/>
                <a:gd name="T1" fmla="*/ 0 h 7873"/>
                <a:gd name="T2" fmla="*/ 1769 w 8441"/>
                <a:gd name="T3" fmla="*/ 0 h 7873"/>
                <a:gd name="T4" fmla="*/ 268 w 8441"/>
                <a:gd name="T5" fmla="*/ 3469 h 7873"/>
                <a:gd name="T6" fmla="*/ 569 w 8441"/>
                <a:gd name="T7" fmla="*/ 3556 h 7873"/>
                <a:gd name="T8" fmla="*/ 2685 w 8441"/>
                <a:gd name="T9" fmla="*/ 3098 h 7873"/>
                <a:gd name="T10" fmla="*/ 2836 w 8441"/>
                <a:gd name="T11" fmla="*/ 3136 h 7873"/>
                <a:gd name="T12" fmla="*/ 8440 w 8441"/>
                <a:gd name="T13" fmla="*/ 7873 h 7873"/>
                <a:gd name="T14" fmla="*/ 3070 w 8441"/>
                <a:gd name="T15" fmla="*/ 2135 h 7873"/>
                <a:gd name="T16" fmla="*/ 2851 w 8441"/>
                <a:gd name="T17" fmla="*/ 2103 h 7873"/>
                <a:gd name="T18" fmla="*/ 1376 w 8441"/>
                <a:gd name="T19" fmla="*/ 2470 h 7873"/>
                <a:gd name="T20" fmla="*/ 1335 w 8441"/>
                <a:gd name="T21" fmla="*/ 2469 h 7873"/>
                <a:gd name="T22" fmla="*/ 1168 w 8441"/>
                <a:gd name="T23" fmla="*/ 2202 h 7873"/>
                <a:gd name="T24" fmla="*/ 1168 w 8441"/>
                <a:gd name="T25" fmla="*/ 1802 h 7873"/>
                <a:gd name="T26" fmla="*/ 1769 w 8441"/>
                <a:gd name="T27" fmla="*/ 0 h 78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41"/>
                <a:gd name="T43" fmla="*/ 0 h 7873"/>
                <a:gd name="T44" fmla="*/ 8441 w 8441"/>
                <a:gd name="T45" fmla="*/ 7873 h 78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41" h="7873" extrusionOk="0">
                  <a:moveTo>
                    <a:pt x="1769" y="0"/>
                  </a:moveTo>
                  <a:lnTo>
                    <a:pt x="1769" y="0"/>
                  </a:lnTo>
                  <a:cubicBezTo>
                    <a:pt x="902" y="1134"/>
                    <a:pt x="1" y="3236"/>
                    <a:pt x="268" y="3469"/>
                  </a:cubicBezTo>
                  <a:cubicBezTo>
                    <a:pt x="329" y="3531"/>
                    <a:pt x="435" y="3556"/>
                    <a:pt x="569" y="3556"/>
                  </a:cubicBezTo>
                  <a:cubicBezTo>
                    <a:pt x="1146" y="3556"/>
                    <a:pt x="2251" y="3098"/>
                    <a:pt x="2685" y="3098"/>
                  </a:cubicBezTo>
                  <a:cubicBezTo>
                    <a:pt x="2754" y="3098"/>
                    <a:pt x="2806" y="3109"/>
                    <a:pt x="2836" y="3136"/>
                  </a:cubicBezTo>
                  <a:lnTo>
                    <a:pt x="8440" y="7873"/>
                  </a:lnTo>
                  <a:cubicBezTo>
                    <a:pt x="8107" y="7506"/>
                    <a:pt x="3570" y="2269"/>
                    <a:pt x="3070" y="2135"/>
                  </a:cubicBezTo>
                  <a:cubicBezTo>
                    <a:pt x="3002" y="2113"/>
                    <a:pt x="2928" y="2103"/>
                    <a:pt x="2851" y="2103"/>
                  </a:cubicBezTo>
                  <a:cubicBezTo>
                    <a:pt x="2376" y="2103"/>
                    <a:pt x="1756" y="2470"/>
                    <a:pt x="1376" y="2470"/>
                  </a:cubicBezTo>
                  <a:cubicBezTo>
                    <a:pt x="1362" y="2470"/>
                    <a:pt x="1348" y="2470"/>
                    <a:pt x="1335" y="2469"/>
                  </a:cubicBezTo>
                  <a:cubicBezTo>
                    <a:pt x="1235" y="2469"/>
                    <a:pt x="1168" y="2369"/>
                    <a:pt x="1168" y="2202"/>
                  </a:cubicBezTo>
                  <a:cubicBezTo>
                    <a:pt x="1135" y="2068"/>
                    <a:pt x="1135" y="1935"/>
                    <a:pt x="1168" y="1802"/>
                  </a:cubicBezTo>
                  <a:cubicBezTo>
                    <a:pt x="1269" y="1168"/>
                    <a:pt x="1469" y="567"/>
                    <a:pt x="17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 name="Google Shape;2127;p37">
              <a:extLst>
                <a:ext uri="{FF2B5EF4-FFF2-40B4-BE49-F238E27FC236}">
                  <a16:creationId xmlns:a16="http://schemas.microsoft.com/office/drawing/2014/main" id="{8479E3F2-8D2C-4BB9-A9F0-4BFC7FFB76B3}"/>
                </a:ext>
              </a:extLst>
            </p:cNvPr>
            <p:cNvSpPr/>
            <p:nvPr/>
          </p:nvSpPr>
          <p:spPr>
            <a:xfrm>
              <a:off x="5008610" y="2551518"/>
              <a:ext cx="242404" cy="145881"/>
            </a:xfrm>
            <a:custGeom>
              <a:avLst/>
              <a:gdLst/>
              <a:ahLst/>
              <a:cxnLst/>
              <a:rect l="l" t="t" r="r" b="b"/>
              <a:pathLst>
                <a:path w="10973" h="6339" extrusionOk="0">
                  <a:moveTo>
                    <a:pt x="10105" y="1"/>
                  </a:moveTo>
                  <a:cubicBezTo>
                    <a:pt x="10105" y="1"/>
                    <a:pt x="3200" y="2402"/>
                    <a:pt x="2700" y="2469"/>
                  </a:cubicBezTo>
                  <a:cubicBezTo>
                    <a:pt x="2691" y="2471"/>
                    <a:pt x="2681" y="2472"/>
                    <a:pt x="2670" y="2472"/>
                  </a:cubicBezTo>
                  <a:cubicBezTo>
                    <a:pt x="2356" y="2472"/>
                    <a:pt x="1435" y="1590"/>
                    <a:pt x="842" y="1590"/>
                  </a:cubicBezTo>
                  <a:cubicBezTo>
                    <a:pt x="804" y="1590"/>
                    <a:pt x="767" y="1594"/>
                    <a:pt x="732" y="1602"/>
                  </a:cubicBezTo>
                  <a:cubicBezTo>
                    <a:pt x="665" y="1635"/>
                    <a:pt x="598" y="1669"/>
                    <a:pt x="565" y="1735"/>
                  </a:cubicBezTo>
                  <a:cubicBezTo>
                    <a:pt x="0" y="2532"/>
                    <a:pt x="1321" y="6339"/>
                    <a:pt x="1859" y="6339"/>
                  </a:cubicBezTo>
                  <a:cubicBezTo>
                    <a:pt x="1861" y="6339"/>
                    <a:pt x="1863" y="6339"/>
                    <a:pt x="1866" y="6339"/>
                  </a:cubicBezTo>
                  <a:cubicBezTo>
                    <a:pt x="2366" y="6339"/>
                    <a:pt x="3067" y="4304"/>
                    <a:pt x="3434" y="4270"/>
                  </a:cubicBezTo>
                  <a:cubicBezTo>
                    <a:pt x="3801" y="4237"/>
                    <a:pt x="10539" y="3703"/>
                    <a:pt x="10939" y="3670"/>
                  </a:cubicBezTo>
                  <a:lnTo>
                    <a:pt x="10972" y="3670"/>
                  </a:lnTo>
                  <a:lnTo>
                    <a:pt x="1010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51" name="Google Shape;2128;p37">
              <a:extLst>
                <a:ext uri="{FF2B5EF4-FFF2-40B4-BE49-F238E27FC236}">
                  <a16:creationId xmlns:a16="http://schemas.microsoft.com/office/drawing/2014/main" id="{8CAB42E9-00EE-4F13-8476-557F562399D1}"/>
                </a:ext>
              </a:extLst>
            </p:cNvPr>
            <p:cNvSpPr>
              <a:spLocks/>
            </p:cNvSpPr>
            <p:nvPr/>
          </p:nvSpPr>
          <p:spPr bwMode="auto">
            <a:xfrm>
              <a:off x="5022466" y="2597224"/>
              <a:ext cx="23438" cy="89616"/>
            </a:xfrm>
            <a:custGeom>
              <a:avLst/>
              <a:gdLst>
                <a:gd name="T0" fmla="*/ 1 w 1069"/>
                <a:gd name="T1" fmla="*/ 0 h 3904"/>
                <a:gd name="T2" fmla="*/ 1068 w 1069"/>
                <a:gd name="T3" fmla="*/ 3903 h 3904"/>
                <a:gd name="T4" fmla="*/ 1 w 1069"/>
                <a:gd name="T5" fmla="*/ 0 h 3904"/>
                <a:gd name="T6" fmla="*/ 0 60000 65536"/>
                <a:gd name="T7" fmla="*/ 0 60000 65536"/>
                <a:gd name="T8" fmla="*/ 0 60000 65536"/>
                <a:gd name="T9" fmla="*/ 0 w 1069"/>
                <a:gd name="T10" fmla="*/ 0 h 3904"/>
                <a:gd name="T11" fmla="*/ 1069 w 1069"/>
                <a:gd name="T12" fmla="*/ 3904 h 3904"/>
              </a:gdLst>
              <a:ahLst/>
              <a:cxnLst>
                <a:cxn ang="T6">
                  <a:pos x="T0" y="T1"/>
                </a:cxn>
                <a:cxn ang="T7">
                  <a:pos x="T2" y="T3"/>
                </a:cxn>
                <a:cxn ang="T8">
                  <a:pos x="T4" y="T5"/>
                </a:cxn>
              </a:cxnLst>
              <a:rect l="T9" t="T10" r="T11" b="T12"/>
              <a:pathLst>
                <a:path w="1069" h="3904" extrusionOk="0">
                  <a:moveTo>
                    <a:pt x="1" y="0"/>
                  </a:moveTo>
                  <a:lnTo>
                    <a:pt x="1068" y="3903"/>
                  </a:lnTo>
                  <a:cubicBezTo>
                    <a:pt x="1068" y="3903"/>
                    <a:pt x="935" y="1335"/>
                    <a:pt x="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52" name="Google Shape;2129;p37">
              <a:extLst>
                <a:ext uri="{FF2B5EF4-FFF2-40B4-BE49-F238E27FC236}">
                  <a16:creationId xmlns:a16="http://schemas.microsoft.com/office/drawing/2014/main" id="{4DB7CDA9-0974-4B4B-951F-BECD8CAD06EB}"/>
                </a:ext>
              </a:extLst>
            </p:cNvPr>
            <p:cNvSpPr>
              <a:spLocks/>
            </p:cNvSpPr>
            <p:nvPr/>
          </p:nvSpPr>
          <p:spPr bwMode="auto">
            <a:xfrm>
              <a:off x="5008631" y="2591095"/>
              <a:ext cx="239838" cy="105708"/>
            </a:xfrm>
            <a:custGeom>
              <a:avLst/>
              <a:gdLst>
                <a:gd name="T0" fmla="*/ 565 w 10939"/>
                <a:gd name="T1" fmla="*/ 1 h 4605"/>
                <a:gd name="T2" fmla="*/ 1859 w 10939"/>
                <a:gd name="T3" fmla="*/ 4604 h 4605"/>
                <a:gd name="T4" fmla="*/ 1866 w 10939"/>
                <a:gd name="T5" fmla="*/ 4604 h 4605"/>
                <a:gd name="T6" fmla="*/ 3434 w 10939"/>
                <a:gd name="T7" fmla="*/ 2502 h 4605"/>
                <a:gd name="T8" fmla="*/ 10939 w 10939"/>
                <a:gd name="T9" fmla="*/ 1902 h 4605"/>
                <a:gd name="T10" fmla="*/ 6453 w 10939"/>
                <a:gd name="T11" fmla="*/ 1880 h 4605"/>
                <a:gd name="T12" fmla="*/ 3334 w 10939"/>
                <a:gd name="T13" fmla="*/ 1935 h 4605"/>
                <a:gd name="T14" fmla="*/ 1933 w 10939"/>
                <a:gd name="T15" fmla="*/ 3236 h 4605"/>
                <a:gd name="T16" fmla="*/ 1857 w 10939"/>
                <a:gd name="T17" fmla="*/ 3248 h 4605"/>
                <a:gd name="T18" fmla="*/ 1566 w 10939"/>
                <a:gd name="T19" fmla="*/ 3103 h 4605"/>
                <a:gd name="T20" fmla="*/ 1332 w 10939"/>
                <a:gd name="T21" fmla="*/ 2836 h 4605"/>
                <a:gd name="T22" fmla="*/ 565 w 10939"/>
                <a:gd name="T23" fmla="*/ 1 h 46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39"/>
                <a:gd name="T37" fmla="*/ 0 h 4605"/>
                <a:gd name="T38" fmla="*/ 10939 w 10939"/>
                <a:gd name="T39" fmla="*/ 4605 h 46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39" h="4605" extrusionOk="0">
                  <a:moveTo>
                    <a:pt x="565" y="1"/>
                  </a:moveTo>
                  <a:cubicBezTo>
                    <a:pt x="0" y="765"/>
                    <a:pt x="1321" y="4604"/>
                    <a:pt x="1859" y="4604"/>
                  </a:cubicBezTo>
                  <a:cubicBezTo>
                    <a:pt x="1861" y="4604"/>
                    <a:pt x="1864" y="4604"/>
                    <a:pt x="1866" y="4604"/>
                  </a:cubicBezTo>
                  <a:cubicBezTo>
                    <a:pt x="2366" y="4571"/>
                    <a:pt x="3067" y="2536"/>
                    <a:pt x="3434" y="2502"/>
                  </a:cubicBezTo>
                  <a:cubicBezTo>
                    <a:pt x="3801" y="2469"/>
                    <a:pt x="10539" y="1935"/>
                    <a:pt x="10939" y="1902"/>
                  </a:cubicBezTo>
                  <a:cubicBezTo>
                    <a:pt x="10710" y="1902"/>
                    <a:pt x="8456" y="1880"/>
                    <a:pt x="6453" y="1880"/>
                  </a:cubicBezTo>
                  <a:cubicBezTo>
                    <a:pt x="4951" y="1880"/>
                    <a:pt x="3591" y="1892"/>
                    <a:pt x="3334" y="1935"/>
                  </a:cubicBezTo>
                  <a:cubicBezTo>
                    <a:pt x="2766" y="2035"/>
                    <a:pt x="2299" y="3069"/>
                    <a:pt x="1933" y="3236"/>
                  </a:cubicBezTo>
                  <a:cubicBezTo>
                    <a:pt x="1909" y="3244"/>
                    <a:pt x="1883" y="3248"/>
                    <a:pt x="1857" y="3248"/>
                  </a:cubicBezTo>
                  <a:cubicBezTo>
                    <a:pt x="1769" y="3248"/>
                    <a:pt x="1668" y="3205"/>
                    <a:pt x="1566" y="3103"/>
                  </a:cubicBezTo>
                  <a:cubicBezTo>
                    <a:pt x="1466" y="3036"/>
                    <a:pt x="1399" y="2936"/>
                    <a:pt x="1332" y="2836"/>
                  </a:cubicBezTo>
                  <a:cubicBezTo>
                    <a:pt x="832" y="2202"/>
                    <a:pt x="298" y="1001"/>
                    <a:pt x="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7" name="Google Shape;2130;p37">
              <a:extLst>
                <a:ext uri="{FF2B5EF4-FFF2-40B4-BE49-F238E27FC236}">
                  <a16:creationId xmlns:a16="http://schemas.microsoft.com/office/drawing/2014/main" id="{7320A18F-A740-4AE4-8021-24252104AA6D}"/>
                </a:ext>
              </a:extLst>
            </p:cNvPr>
            <p:cNvSpPr/>
            <p:nvPr/>
          </p:nvSpPr>
          <p:spPr>
            <a:xfrm>
              <a:off x="5187923" y="2740499"/>
              <a:ext cx="202557" cy="238714"/>
            </a:xfrm>
            <a:custGeom>
              <a:avLst/>
              <a:gdLst/>
              <a:ahLst/>
              <a:cxnLst/>
              <a:rect l="l" t="t" r="r" b="b"/>
              <a:pathLst>
                <a:path w="9165" h="10350" extrusionOk="0">
                  <a:moveTo>
                    <a:pt x="5929" y="0"/>
                  </a:moveTo>
                  <a:cubicBezTo>
                    <a:pt x="5929" y="0"/>
                    <a:pt x="5496" y="934"/>
                    <a:pt x="4929" y="2102"/>
                  </a:cubicBezTo>
                  <a:cubicBezTo>
                    <a:pt x="3961" y="4070"/>
                    <a:pt x="2660" y="6738"/>
                    <a:pt x="2493" y="6972"/>
                  </a:cubicBezTo>
                  <a:cubicBezTo>
                    <a:pt x="2327" y="7205"/>
                    <a:pt x="792" y="7239"/>
                    <a:pt x="492" y="7739"/>
                  </a:cubicBezTo>
                  <a:cubicBezTo>
                    <a:pt x="0" y="8507"/>
                    <a:pt x="3611" y="10350"/>
                    <a:pt x="4472" y="10350"/>
                  </a:cubicBezTo>
                  <a:cubicBezTo>
                    <a:pt x="4546" y="10350"/>
                    <a:pt x="4599" y="10336"/>
                    <a:pt x="4628" y="10307"/>
                  </a:cubicBezTo>
                  <a:cubicBezTo>
                    <a:pt x="4728" y="10107"/>
                    <a:pt x="4728" y="9907"/>
                    <a:pt x="4662" y="9707"/>
                  </a:cubicBezTo>
                  <a:cubicBezTo>
                    <a:pt x="4562" y="9006"/>
                    <a:pt x="4095" y="7906"/>
                    <a:pt x="4261" y="7706"/>
                  </a:cubicBezTo>
                  <a:cubicBezTo>
                    <a:pt x="4528" y="7439"/>
                    <a:pt x="9165" y="2001"/>
                    <a:pt x="9165" y="2001"/>
                  </a:cubicBezTo>
                  <a:lnTo>
                    <a:pt x="5929"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54" name="Google Shape;2131;p37">
              <a:extLst>
                <a:ext uri="{FF2B5EF4-FFF2-40B4-BE49-F238E27FC236}">
                  <a16:creationId xmlns:a16="http://schemas.microsoft.com/office/drawing/2014/main" id="{9E5AC4D3-C473-49F2-B707-789D7327E9E9}"/>
                </a:ext>
              </a:extLst>
            </p:cNvPr>
            <p:cNvSpPr>
              <a:spLocks/>
            </p:cNvSpPr>
            <p:nvPr/>
          </p:nvSpPr>
          <p:spPr bwMode="auto">
            <a:xfrm>
              <a:off x="5204575" y="2928006"/>
              <a:ext cx="76080" cy="46736"/>
            </a:xfrm>
            <a:custGeom>
              <a:avLst/>
              <a:gdLst>
                <a:gd name="T0" fmla="*/ 1 w 3470"/>
                <a:gd name="T1" fmla="*/ 1 h 2036"/>
                <a:gd name="T2" fmla="*/ 3470 w 3470"/>
                <a:gd name="T3" fmla="*/ 2036 h 2036"/>
                <a:gd name="T4" fmla="*/ 1 w 3470"/>
                <a:gd name="T5" fmla="*/ 1 h 2036"/>
                <a:gd name="T6" fmla="*/ 0 60000 65536"/>
                <a:gd name="T7" fmla="*/ 0 60000 65536"/>
                <a:gd name="T8" fmla="*/ 0 60000 65536"/>
                <a:gd name="T9" fmla="*/ 0 w 3470"/>
                <a:gd name="T10" fmla="*/ 0 h 2036"/>
                <a:gd name="T11" fmla="*/ 3470 w 3470"/>
                <a:gd name="T12" fmla="*/ 2036 h 2036"/>
              </a:gdLst>
              <a:ahLst/>
              <a:cxnLst>
                <a:cxn ang="T6">
                  <a:pos x="T0" y="T1"/>
                </a:cxn>
                <a:cxn ang="T7">
                  <a:pos x="T2" y="T3"/>
                </a:cxn>
                <a:cxn ang="T8">
                  <a:pos x="T4" y="T5"/>
                </a:cxn>
              </a:cxnLst>
              <a:rect l="T9" t="T10" r="T11" b="T12"/>
              <a:pathLst>
                <a:path w="3470" h="2036" extrusionOk="0">
                  <a:moveTo>
                    <a:pt x="1" y="1"/>
                  </a:moveTo>
                  <a:lnTo>
                    <a:pt x="3470" y="2036"/>
                  </a:lnTo>
                  <a:cubicBezTo>
                    <a:pt x="3470" y="2036"/>
                    <a:pt x="1568" y="301"/>
                    <a:pt x="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55" name="Google Shape;2132;p37">
              <a:extLst>
                <a:ext uri="{FF2B5EF4-FFF2-40B4-BE49-F238E27FC236}">
                  <a16:creationId xmlns:a16="http://schemas.microsoft.com/office/drawing/2014/main" id="{C5B64A64-D86D-4656-87CE-E88BC4A796BA}"/>
                </a:ext>
              </a:extLst>
            </p:cNvPr>
            <p:cNvSpPr>
              <a:spLocks/>
            </p:cNvSpPr>
            <p:nvPr/>
          </p:nvSpPr>
          <p:spPr bwMode="auto">
            <a:xfrm>
              <a:off x="5188679" y="2790184"/>
              <a:ext cx="108068" cy="189356"/>
            </a:xfrm>
            <a:custGeom>
              <a:avLst/>
              <a:gdLst>
                <a:gd name="T0" fmla="*/ 4929 w 4929"/>
                <a:gd name="T1" fmla="*/ 1 h 8249"/>
                <a:gd name="T2" fmla="*/ 4929 w 4929"/>
                <a:gd name="T3" fmla="*/ 1 h 8249"/>
                <a:gd name="T4" fmla="*/ 2493 w 4929"/>
                <a:gd name="T5" fmla="*/ 4871 h 8249"/>
                <a:gd name="T6" fmla="*/ 492 w 4929"/>
                <a:gd name="T7" fmla="*/ 5638 h 8249"/>
                <a:gd name="T8" fmla="*/ 4472 w 4929"/>
                <a:gd name="T9" fmla="*/ 8249 h 8249"/>
                <a:gd name="T10" fmla="*/ 4628 w 4929"/>
                <a:gd name="T11" fmla="*/ 8206 h 8249"/>
                <a:gd name="T12" fmla="*/ 4662 w 4929"/>
                <a:gd name="T13" fmla="*/ 7606 h 8249"/>
                <a:gd name="T14" fmla="*/ 4662 w 4929"/>
                <a:gd name="T15" fmla="*/ 7606 h 8249"/>
                <a:gd name="T16" fmla="*/ 4528 w 4929"/>
                <a:gd name="T17" fmla="*/ 7940 h 8249"/>
                <a:gd name="T18" fmla="*/ 4378 w 4929"/>
                <a:gd name="T19" fmla="*/ 7990 h 8249"/>
                <a:gd name="T20" fmla="*/ 4128 w 4929"/>
                <a:gd name="T21" fmla="*/ 7940 h 8249"/>
                <a:gd name="T22" fmla="*/ 3961 w 4929"/>
                <a:gd name="T23" fmla="*/ 7873 h 8249"/>
                <a:gd name="T24" fmla="*/ 2894 w 4929"/>
                <a:gd name="T25" fmla="*/ 7272 h 8249"/>
                <a:gd name="T26" fmla="*/ 1993 w 4929"/>
                <a:gd name="T27" fmla="*/ 6472 h 8249"/>
                <a:gd name="T28" fmla="*/ 1826 w 4929"/>
                <a:gd name="T29" fmla="*/ 6205 h 8249"/>
                <a:gd name="T30" fmla="*/ 3027 w 4929"/>
                <a:gd name="T31" fmla="*/ 5304 h 8249"/>
                <a:gd name="T32" fmla="*/ 4929 w 4929"/>
                <a:gd name="T33" fmla="*/ 1 h 8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29"/>
                <a:gd name="T52" fmla="*/ 0 h 8249"/>
                <a:gd name="T53" fmla="*/ 4929 w 4929"/>
                <a:gd name="T54" fmla="*/ 8249 h 8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29" h="8249" extrusionOk="0">
                  <a:moveTo>
                    <a:pt x="4929" y="1"/>
                  </a:moveTo>
                  <a:lnTo>
                    <a:pt x="4929" y="1"/>
                  </a:lnTo>
                  <a:cubicBezTo>
                    <a:pt x="3961" y="1969"/>
                    <a:pt x="2660" y="4637"/>
                    <a:pt x="2493" y="4871"/>
                  </a:cubicBezTo>
                  <a:cubicBezTo>
                    <a:pt x="2327" y="5104"/>
                    <a:pt x="792" y="5138"/>
                    <a:pt x="492" y="5638"/>
                  </a:cubicBezTo>
                  <a:cubicBezTo>
                    <a:pt x="0" y="6406"/>
                    <a:pt x="3611" y="8249"/>
                    <a:pt x="4472" y="8249"/>
                  </a:cubicBezTo>
                  <a:cubicBezTo>
                    <a:pt x="4546" y="8249"/>
                    <a:pt x="4599" y="8235"/>
                    <a:pt x="4628" y="8206"/>
                  </a:cubicBezTo>
                  <a:cubicBezTo>
                    <a:pt x="4728" y="8006"/>
                    <a:pt x="4728" y="7806"/>
                    <a:pt x="4662" y="7606"/>
                  </a:cubicBezTo>
                  <a:cubicBezTo>
                    <a:pt x="4662" y="7739"/>
                    <a:pt x="4595" y="7839"/>
                    <a:pt x="4528" y="7940"/>
                  </a:cubicBezTo>
                  <a:cubicBezTo>
                    <a:pt x="4495" y="7973"/>
                    <a:pt x="4445" y="7990"/>
                    <a:pt x="4378" y="7990"/>
                  </a:cubicBezTo>
                  <a:cubicBezTo>
                    <a:pt x="4311" y="7990"/>
                    <a:pt x="4228" y="7973"/>
                    <a:pt x="4128" y="7940"/>
                  </a:cubicBezTo>
                  <a:cubicBezTo>
                    <a:pt x="4061" y="7940"/>
                    <a:pt x="3995" y="7906"/>
                    <a:pt x="3961" y="7873"/>
                  </a:cubicBezTo>
                  <a:cubicBezTo>
                    <a:pt x="3561" y="7706"/>
                    <a:pt x="3227" y="7506"/>
                    <a:pt x="2894" y="7272"/>
                  </a:cubicBezTo>
                  <a:cubicBezTo>
                    <a:pt x="2560" y="7039"/>
                    <a:pt x="2260" y="6772"/>
                    <a:pt x="1993" y="6472"/>
                  </a:cubicBezTo>
                  <a:cubicBezTo>
                    <a:pt x="1893" y="6405"/>
                    <a:pt x="1860" y="6305"/>
                    <a:pt x="1826" y="6205"/>
                  </a:cubicBezTo>
                  <a:cubicBezTo>
                    <a:pt x="1826" y="5738"/>
                    <a:pt x="2727" y="5538"/>
                    <a:pt x="3027" y="5304"/>
                  </a:cubicBezTo>
                  <a:cubicBezTo>
                    <a:pt x="3261" y="5104"/>
                    <a:pt x="4361" y="1935"/>
                    <a:pt x="49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50" name="Google Shape;2133;p37">
              <a:extLst>
                <a:ext uri="{FF2B5EF4-FFF2-40B4-BE49-F238E27FC236}">
                  <a16:creationId xmlns:a16="http://schemas.microsoft.com/office/drawing/2014/main" id="{ECB09117-5AF6-47E5-BCA5-C5BAD55582E6}"/>
                </a:ext>
              </a:extLst>
            </p:cNvPr>
            <p:cNvSpPr/>
            <p:nvPr/>
          </p:nvSpPr>
          <p:spPr>
            <a:xfrm>
              <a:off x="5511682" y="2791889"/>
              <a:ext cx="139465" cy="240372"/>
            </a:xfrm>
            <a:custGeom>
              <a:avLst/>
              <a:gdLst/>
              <a:ahLst/>
              <a:cxnLst/>
              <a:rect l="l" t="t" r="r" b="b"/>
              <a:pathLst>
                <a:path w="6372" h="10515" extrusionOk="0">
                  <a:moveTo>
                    <a:pt x="3703" y="0"/>
                  </a:moveTo>
                  <a:lnTo>
                    <a:pt x="0" y="868"/>
                  </a:lnTo>
                  <a:cubicBezTo>
                    <a:pt x="0" y="868"/>
                    <a:pt x="234" y="1501"/>
                    <a:pt x="534" y="2402"/>
                  </a:cubicBezTo>
                  <a:cubicBezTo>
                    <a:pt x="1234" y="4437"/>
                    <a:pt x="2469" y="7939"/>
                    <a:pt x="2502" y="8239"/>
                  </a:cubicBezTo>
                  <a:cubicBezTo>
                    <a:pt x="2535" y="8540"/>
                    <a:pt x="1501" y="9607"/>
                    <a:pt x="1635" y="10208"/>
                  </a:cubicBezTo>
                  <a:cubicBezTo>
                    <a:pt x="1684" y="10426"/>
                    <a:pt x="1955" y="10514"/>
                    <a:pt x="2343" y="10514"/>
                  </a:cubicBezTo>
                  <a:cubicBezTo>
                    <a:pt x="3261" y="10514"/>
                    <a:pt x="4837" y="10019"/>
                    <a:pt x="5704" y="9574"/>
                  </a:cubicBezTo>
                  <a:cubicBezTo>
                    <a:pt x="6105" y="9374"/>
                    <a:pt x="6371" y="9207"/>
                    <a:pt x="6371" y="9073"/>
                  </a:cubicBezTo>
                  <a:cubicBezTo>
                    <a:pt x="6371" y="8540"/>
                    <a:pt x="4337" y="7839"/>
                    <a:pt x="4303" y="7506"/>
                  </a:cubicBezTo>
                  <a:lnTo>
                    <a:pt x="3703"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57" name="Google Shape;2134;p37">
              <a:extLst>
                <a:ext uri="{FF2B5EF4-FFF2-40B4-BE49-F238E27FC236}">
                  <a16:creationId xmlns:a16="http://schemas.microsoft.com/office/drawing/2014/main" id="{FCB4A0FC-51C5-4775-BEB2-B739912CA6B3}"/>
                </a:ext>
              </a:extLst>
            </p:cNvPr>
            <p:cNvSpPr>
              <a:spLocks/>
            </p:cNvSpPr>
            <p:nvPr/>
          </p:nvSpPr>
          <p:spPr bwMode="auto">
            <a:xfrm>
              <a:off x="5556362" y="3003826"/>
              <a:ext cx="84850" cy="23758"/>
            </a:xfrm>
            <a:custGeom>
              <a:avLst/>
              <a:gdLst>
                <a:gd name="T0" fmla="*/ 3870 w 3870"/>
                <a:gd name="T1" fmla="*/ 0 h 1035"/>
                <a:gd name="T2" fmla="*/ 0 w 3870"/>
                <a:gd name="T3" fmla="*/ 1034 h 1035"/>
                <a:gd name="T4" fmla="*/ 3870 w 3870"/>
                <a:gd name="T5" fmla="*/ 0 h 1035"/>
                <a:gd name="T6" fmla="*/ 0 60000 65536"/>
                <a:gd name="T7" fmla="*/ 0 60000 65536"/>
                <a:gd name="T8" fmla="*/ 0 60000 65536"/>
                <a:gd name="T9" fmla="*/ 0 w 3870"/>
                <a:gd name="T10" fmla="*/ 0 h 1035"/>
                <a:gd name="T11" fmla="*/ 3870 w 3870"/>
                <a:gd name="T12" fmla="*/ 1035 h 1035"/>
              </a:gdLst>
              <a:ahLst/>
              <a:cxnLst>
                <a:cxn ang="T6">
                  <a:pos x="T0" y="T1"/>
                </a:cxn>
                <a:cxn ang="T7">
                  <a:pos x="T2" y="T3"/>
                </a:cxn>
                <a:cxn ang="T8">
                  <a:pos x="T4" y="T5"/>
                </a:cxn>
              </a:cxnLst>
              <a:rect l="T9" t="T10" r="T11" b="T12"/>
              <a:pathLst>
                <a:path w="3870" h="1035" extrusionOk="0">
                  <a:moveTo>
                    <a:pt x="3870" y="0"/>
                  </a:moveTo>
                  <a:cubicBezTo>
                    <a:pt x="3870" y="0"/>
                    <a:pt x="1301" y="134"/>
                    <a:pt x="0" y="1034"/>
                  </a:cubicBezTo>
                  <a:lnTo>
                    <a:pt x="3870"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58" name="Google Shape;2135;p37">
              <a:extLst>
                <a:ext uri="{FF2B5EF4-FFF2-40B4-BE49-F238E27FC236}">
                  <a16:creationId xmlns:a16="http://schemas.microsoft.com/office/drawing/2014/main" id="{9C81C58D-AAF7-4574-8F82-A28462B0B074}"/>
                </a:ext>
              </a:extLst>
            </p:cNvPr>
            <p:cNvSpPr>
              <a:spLocks/>
            </p:cNvSpPr>
            <p:nvPr/>
          </p:nvSpPr>
          <p:spPr bwMode="auto">
            <a:xfrm>
              <a:off x="5522707" y="2846080"/>
              <a:ext cx="113396" cy="186395"/>
            </a:xfrm>
            <a:custGeom>
              <a:avLst/>
              <a:gdLst>
                <a:gd name="T0" fmla="*/ 1 w 5172"/>
                <a:gd name="T1" fmla="*/ 1 h 8120"/>
                <a:gd name="T2" fmla="*/ 1 w 5172"/>
                <a:gd name="T3" fmla="*/ 1 h 8120"/>
                <a:gd name="T4" fmla="*/ 1969 w 5172"/>
                <a:gd name="T5" fmla="*/ 5838 h 8120"/>
                <a:gd name="T6" fmla="*/ 1102 w 5172"/>
                <a:gd name="T7" fmla="*/ 7806 h 8120"/>
                <a:gd name="T8" fmla="*/ 1838 w 5172"/>
                <a:gd name="T9" fmla="*/ 8120 h 8120"/>
                <a:gd name="T10" fmla="*/ 5171 w 5172"/>
                <a:gd name="T11" fmla="*/ 7206 h 8120"/>
                <a:gd name="T12" fmla="*/ 5171 w 5172"/>
                <a:gd name="T13" fmla="*/ 7206 h 8120"/>
                <a:gd name="T14" fmla="*/ 2870 w 5172"/>
                <a:gd name="T15" fmla="*/ 7573 h 8120"/>
                <a:gd name="T16" fmla="*/ 2303 w 5172"/>
                <a:gd name="T17" fmla="*/ 7506 h 8120"/>
                <a:gd name="T18" fmla="*/ 2169 w 5172"/>
                <a:gd name="T19" fmla="*/ 7473 h 8120"/>
                <a:gd name="T20" fmla="*/ 2536 w 5172"/>
                <a:gd name="T21" fmla="*/ 5738 h 8120"/>
                <a:gd name="T22" fmla="*/ 1 w 5172"/>
                <a:gd name="T23" fmla="*/ 1 h 8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72"/>
                <a:gd name="T37" fmla="*/ 0 h 8120"/>
                <a:gd name="T38" fmla="*/ 5172 w 5172"/>
                <a:gd name="T39" fmla="*/ 8120 h 8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72" h="8120" extrusionOk="0">
                  <a:moveTo>
                    <a:pt x="1" y="1"/>
                  </a:moveTo>
                  <a:lnTo>
                    <a:pt x="1" y="1"/>
                  </a:lnTo>
                  <a:cubicBezTo>
                    <a:pt x="701" y="2069"/>
                    <a:pt x="1936" y="5571"/>
                    <a:pt x="1969" y="5838"/>
                  </a:cubicBezTo>
                  <a:cubicBezTo>
                    <a:pt x="2002" y="6138"/>
                    <a:pt x="968" y="7239"/>
                    <a:pt x="1102" y="7806"/>
                  </a:cubicBezTo>
                  <a:cubicBezTo>
                    <a:pt x="1152" y="8029"/>
                    <a:pt x="1435" y="8120"/>
                    <a:pt x="1838" y="8120"/>
                  </a:cubicBezTo>
                  <a:cubicBezTo>
                    <a:pt x="2760" y="8120"/>
                    <a:pt x="4313" y="7647"/>
                    <a:pt x="5171" y="7206"/>
                  </a:cubicBezTo>
                  <a:cubicBezTo>
                    <a:pt x="4404" y="7406"/>
                    <a:pt x="3637" y="7506"/>
                    <a:pt x="2870" y="7573"/>
                  </a:cubicBezTo>
                  <a:cubicBezTo>
                    <a:pt x="2669" y="7573"/>
                    <a:pt x="2469" y="7573"/>
                    <a:pt x="2303" y="7506"/>
                  </a:cubicBezTo>
                  <a:cubicBezTo>
                    <a:pt x="2236" y="7506"/>
                    <a:pt x="2202" y="7506"/>
                    <a:pt x="2169" y="7473"/>
                  </a:cubicBezTo>
                  <a:cubicBezTo>
                    <a:pt x="1836" y="7206"/>
                    <a:pt x="2536" y="5938"/>
                    <a:pt x="2536" y="5738"/>
                  </a:cubicBezTo>
                  <a:cubicBezTo>
                    <a:pt x="2536" y="5571"/>
                    <a:pt x="868" y="190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53" name="Google Shape;2136;p37">
              <a:extLst>
                <a:ext uri="{FF2B5EF4-FFF2-40B4-BE49-F238E27FC236}">
                  <a16:creationId xmlns:a16="http://schemas.microsoft.com/office/drawing/2014/main" id="{0276E54D-2065-4830-9F5F-E5BCAD92FD4A}"/>
                </a:ext>
              </a:extLst>
            </p:cNvPr>
            <p:cNvSpPr/>
            <p:nvPr/>
          </p:nvSpPr>
          <p:spPr>
            <a:xfrm>
              <a:off x="5692654" y="2644351"/>
              <a:ext cx="232442" cy="200585"/>
            </a:xfrm>
            <a:custGeom>
              <a:avLst/>
              <a:gdLst/>
              <a:ahLst/>
              <a:cxnLst/>
              <a:rect l="l" t="t" r="r" b="b"/>
              <a:pathLst>
                <a:path w="10508" h="8716" extrusionOk="0">
                  <a:moveTo>
                    <a:pt x="2002" y="0"/>
                  </a:moveTo>
                  <a:lnTo>
                    <a:pt x="0" y="3203"/>
                  </a:lnTo>
                  <a:lnTo>
                    <a:pt x="401" y="3403"/>
                  </a:lnTo>
                  <a:cubicBezTo>
                    <a:pt x="1802" y="4070"/>
                    <a:pt x="6639" y="6405"/>
                    <a:pt x="7005" y="6672"/>
                  </a:cubicBezTo>
                  <a:cubicBezTo>
                    <a:pt x="7206" y="6839"/>
                    <a:pt x="7239" y="8340"/>
                    <a:pt x="7773" y="8673"/>
                  </a:cubicBezTo>
                  <a:cubicBezTo>
                    <a:pt x="7819" y="8702"/>
                    <a:pt x="7870" y="8716"/>
                    <a:pt x="7924" y="8716"/>
                  </a:cubicBezTo>
                  <a:cubicBezTo>
                    <a:pt x="8370" y="8716"/>
                    <a:pt x="9038" y="7784"/>
                    <a:pt x="9574" y="6772"/>
                  </a:cubicBezTo>
                  <a:cubicBezTo>
                    <a:pt x="10141" y="5771"/>
                    <a:pt x="10508" y="4704"/>
                    <a:pt x="10341" y="4537"/>
                  </a:cubicBezTo>
                  <a:cubicBezTo>
                    <a:pt x="10274" y="4475"/>
                    <a:pt x="10165" y="4450"/>
                    <a:pt x="10028" y="4450"/>
                  </a:cubicBezTo>
                  <a:cubicBezTo>
                    <a:pt x="9441" y="4450"/>
                    <a:pt x="8348" y="4908"/>
                    <a:pt x="7899" y="4908"/>
                  </a:cubicBezTo>
                  <a:cubicBezTo>
                    <a:pt x="7828" y="4908"/>
                    <a:pt x="7773" y="4897"/>
                    <a:pt x="7739" y="4870"/>
                  </a:cubicBezTo>
                  <a:cubicBezTo>
                    <a:pt x="7439" y="4637"/>
                    <a:pt x="2002" y="0"/>
                    <a:pt x="2002"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60" name="Google Shape;2137;p37">
              <a:extLst>
                <a:ext uri="{FF2B5EF4-FFF2-40B4-BE49-F238E27FC236}">
                  <a16:creationId xmlns:a16="http://schemas.microsoft.com/office/drawing/2014/main" id="{BE5D685C-9FE5-4B16-99F0-2B7379C58BF7}"/>
                </a:ext>
              </a:extLst>
            </p:cNvPr>
            <p:cNvSpPr>
              <a:spLocks/>
            </p:cNvSpPr>
            <p:nvPr/>
          </p:nvSpPr>
          <p:spPr bwMode="auto">
            <a:xfrm>
              <a:off x="5872301" y="2757267"/>
              <a:ext cx="43916" cy="80411"/>
            </a:xfrm>
            <a:custGeom>
              <a:avLst/>
              <a:gdLst>
                <a:gd name="T0" fmla="*/ 2002 w 2003"/>
                <a:gd name="T1" fmla="*/ 0 h 3503"/>
                <a:gd name="T2" fmla="*/ 1 w 2003"/>
                <a:gd name="T3" fmla="*/ 3503 h 3503"/>
                <a:gd name="T4" fmla="*/ 2002 w 2003"/>
                <a:gd name="T5" fmla="*/ 0 h 3503"/>
                <a:gd name="T6" fmla="*/ 0 60000 65536"/>
                <a:gd name="T7" fmla="*/ 0 60000 65536"/>
                <a:gd name="T8" fmla="*/ 0 60000 65536"/>
                <a:gd name="T9" fmla="*/ 0 w 2003"/>
                <a:gd name="T10" fmla="*/ 0 h 3503"/>
                <a:gd name="T11" fmla="*/ 2003 w 2003"/>
                <a:gd name="T12" fmla="*/ 3503 h 3503"/>
              </a:gdLst>
              <a:ahLst/>
              <a:cxnLst>
                <a:cxn ang="T6">
                  <a:pos x="T0" y="T1"/>
                </a:cxn>
                <a:cxn ang="T7">
                  <a:pos x="T2" y="T3"/>
                </a:cxn>
                <a:cxn ang="T8">
                  <a:pos x="T4" y="T5"/>
                </a:cxn>
              </a:cxnLst>
              <a:rect l="T9" t="T10" r="T11" b="T12"/>
              <a:pathLst>
                <a:path w="2003" h="3503" extrusionOk="0">
                  <a:moveTo>
                    <a:pt x="2002" y="0"/>
                  </a:moveTo>
                  <a:cubicBezTo>
                    <a:pt x="2002" y="0"/>
                    <a:pt x="301" y="1935"/>
                    <a:pt x="1" y="3503"/>
                  </a:cubicBezTo>
                  <a:lnTo>
                    <a:pt x="2002"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61" name="Google Shape;2138;p37">
              <a:extLst>
                <a:ext uri="{FF2B5EF4-FFF2-40B4-BE49-F238E27FC236}">
                  <a16:creationId xmlns:a16="http://schemas.microsoft.com/office/drawing/2014/main" id="{65D3AB27-513F-4F56-8025-8A84DFD426DB}"/>
                </a:ext>
              </a:extLst>
            </p:cNvPr>
            <p:cNvSpPr>
              <a:spLocks/>
            </p:cNvSpPr>
            <p:nvPr/>
          </p:nvSpPr>
          <p:spPr bwMode="auto">
            <a:xfrm>
              <a:off x="5702623" y="2722031"/>
              <a:ext cx="201140" cy="121983"/>
            </a:xfrm>
            <a:custGeom>
              <a:avLst/>
              <a:gdLst>
                <a:gd name="T0" fmla="*/ 1 w 9174"/>
                <a:gd name="T1" fmla="*/ 1 h 5314"/>
                <a:gd name="T2" fmla="*/ 6605 w 9174"/>
                <a:gd name="T3" fmla="*/ 3270 h 5314"/>
                <a:gd name="T4" fmla="*/ 7373 w 9174"/>
                <a:gd name="T5" fmla="*/ 5271 h 5314"/>
                <a:gd name="T6" fmla="*/ 7524 w 9174"/>
                <a:gd name="T7" fmla="*/ 5314 h 5314"/>
                <a:gd name="T8" fmla="*/ 9174 w 9174"/>
                <a:gd name="T9" fmla="*/ 3370 h 5314"/>
                <a:gd name="T10" fmla="*/ 9174 w 9174"/>
                <a:gd name="T11" fmla="*/ 3370 h 5314"/>
                <a:gd name="T12" fmla="*/ 8173 w 9174"/>
                <a:gd name="T13" fmla="*/ 4270 h 5314"/>
                <a:gd name="T14" fmla="*/ 7940 w 9174"/>
                <a:gd name="T15" fmla="*/ 4371 h 5314"/>
                <a:gd name="T16" fmla="*/ 7909 w 9174"/>
                <a:gd name="T17" fmla="*/ 4373 h 5314"/>
                <a:gd name="T18" fmla="*/ 7206 w 9174"/>
                <a:gd name="T19" fmla="*/ 2769 h 5314"/>
                <a:gd name="T20" fmla="*/ 1 w 9174"/>
                <a:gd name="T21" fmla="*/ 1 h 53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74"/>
                <a:gd name="T34" fmla="*/ 0 h 5314"/>
                <a:gd name="T35" fmla="*/ 9174 w 9174"/>
                <a:gd name="T36" fmla="*/ 5314 h 53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74" h="5314" extrusionOk="0">
                  <a:moveTo>
                    <a:pt x="1" y="1"/>
                  </a:moveTo>
                  <a:cubicBezTo>
                    <a:pt x="1402" y="668"/>
                    <a:pt x="6239" y="3003"/>
                    <a:pt x="6605" y="3270"/>
                  </a:cubicBezTo>
                  <a:cubicBezTo>
                    <a:pt x="6806" y="3437"/>
                    <a:pt x="6839" y="4938"/>
                    <a:pt x="7373" y="5271"/>
                  </a:cubicBezTo>
                  <a:cubicBezTo>
                    <a:pt x="7419" y="5300"/>
                    <a:pt x="7470" y="5314"/>
                    <a:pt x="7524" y="5314"/>
                  </a:cubicBezTo>
                  <a:cubicBezTo>
                    <a:pt x="7970" y="5314"/>
                    <a:pt x="8638" y="4382"/>
                    <a:pt x="9174" y="3370"/>
                  </a:cubicBezTo>
                  <a:cubicBezTo>
                    <a:pt x="8874" y="3703"/>
                    <a:pt x="8540" y="4004"/>
                    <a:pt x="8173" y="4270"/>
                  </a:cubicBezTo>
                  <a:cubicBezTo>
                    <a:pt x="8107" y="4337"/>
                    <a:pt x="8006" y="4371"/>
                    <a:pt x="7940" y="4371"/>
                  </a:cubicBezTo>
                  <a:cubicBezTo>
                    <a:pt x="7929" y="4372"/>
                    <a:pt x="7919" y="4373"/>
                    <a:pt x="7909" y="4373"/>
                  </a:cubicBezTo>
                  <a:cubicBezTo>
                    <a:pt x="7497" y="4373"/>
                    <a:pt x="7304" y="3062"/>
                    <a:pt x="7206" y="2769"/>
                  </a:cubicBezTo>
                  <a:cubicBezTo>
                    <a:pt x="7072" y="2436"/>
                    <a:pt x="1" y="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56" name="Google Shape;2139;p37">
              <a:extLst>
                <a:ext uri="{FF2B5EF4-FFF2-40B4-BE49-F238E27FC236}">
                  <a16:creationId xmlns:a16="http://schemas.microsoft.com/office/drawing/2014/main" id="{77485E68-E87B-4AE4-B4C5-F1AC8ECF73FC}"/>
                </a:ext>
              </a:extLst>
            </p:cNvPr>
            <p:cNvSpPr/>
            <p:nvPr/>
          </p:nvSpPr>
          <p:spPr>
            <a:xfrm>
              <a:off x="5740803" y="2369167"/>
              <a:ext cx="245724" cy="149196"/>
            </a:xfrm>
            <a:custGeom>
              <a:avLst/>
              <a:gdLst/>
              <a:ahLst/>
              <a:cxnLst/>
              <a:rect l="l" t="t" r="r" b="b"/>
              <a:pathLst>
                <a:path w="11205" h="6372" extrusionOk="0">
                  <a:moveTo>
                    <a:pt x="9112" y="1"/>
                  </a:moveTo>
                  <a:cubicBezTo>
                    <a:pt x="9110" y="1"/>
                    <a:pt x="9109" y="1"/>
                    <a:pt x="9107" y="1"/>
                  </a:cubicBezTo>
                  <a:cubicBezTo>
                    <a:pt x="8573" y="34"/>
                    <a:pt x="7873" y="2036"/>
                    <a:pt x="7506" y="2069"/>
                  </a:cubicBezTo>
                  <a:cubicBezTo>
                    <a:pt x="7272" y="2102"/>
                    <a:pt x="3703" y="2402"/>
                    <a:pt x="1568" y="2569"/>
                  </a:cubicBezTo>
                  <a:cubicBezTo>
                    <a:pt x="667" y="2636"/>
                    <a:pt x="0" y="2669"/>
                    <a:pt x="0" y="2669"/>
                  </a:cubicBezTo>
                  <a:lnTo>
                    <a:pt x="868" y="6372"/>
                  </a:lnTo>
                  <a:cubicBezTo>
                    <a:pt x="868" y="6372"/>
                    <a:pt x="7773" y="3937"/>
                    <a:pt x="8273" y="3870"/>
                  </a:cubicBezTo>
                  <a:cubicBezTo>
                    <a:pt x="8283" y="3868"/>
                    <a:pt x="8293" y="3867"/>
                    <a:pt x="8305" y="3867"/>
                  </a:cubicBezTo>
                  <a:cubicBezTo>
                    <a:pt x="8446" y="3867"/>
                    <a:pt x="8703" y="4054"/>
                    <a:pt x="9073" y="4270"/>
                  </a:cubicBezTo>
                  <a:cubicBezTo>
                    <a:pt x="9431" y="4509"/>
                    <a:pt x="9843" y="4748"/>
                    <a:pt x="10141" y="4748"/>
                  </a:cubicBezTo>
                  <a:cubicBezTo>
                    <a:pt x="10176" y="4748"/>
                    <a:pt x="10209" y="4745"/>
                    <a:pt x="10241" y="4737"/>
                  </a:cubicBezTo>
                  <a:cubicBezTo>
                    <a:pt x="11205" y="4505"/>
                    <a:pt x="9619" y="1"/>
                    <a:pt x="911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63" name="Google Shape;2140;p37">
              <a:extLst>
                <a:ext uri="{FF2B5EF4-FFF2-40B4-BE49-F238E27FC236}">
                  <a16:creationId xmlns:a16="http://schemas.microsoft.com/office/drawing/2014/main" id="{BF873FAD-F95B-48E2-82FC-463419639903}"/>
                </a:ext>
              </a:extLst>
            </p:cNvPr>
            <p:cNvSpPr>
              <a:spLocks/>
            </p:cNvSpPr>
            <p:nvPr/>
          </p:nvSpPr>
          <p:spPr bwMode="auto">
            <a:xfrm>
              <a:off x="5943974" y="2379772"/>
              <a:ext cx="23438" cy="89593"/>
            </a:xfrm>
            <a:custGeom>
              <a:avLst/>
              <a:gdLst>
                <a:gd name="T0" fmla="*/ 1 w 1069"/>
                <a:gd name="T1" fmla="*/ 0 h 3903"/>
                <a:gd name="T2" fmla="*/ 1068 w 1069"/>
                <a:gd name="T3" fmla="*/ 3903 h 3903"/>
                <a:gd name="T4" fmla="*/ 1 w 1069"/>
                <a:gd name="T5" fmla="*/ 0 h 3903"/>
                <a:gd name="T6" fmla="*/ 0 60000 65536"/>
                <a:gd name="T7" fmla="*/ 0 60000 65536"/>
                <a:gd name="T8" fmla="*/ 0 60000 65536"/>
                <a:gd name="T9" fmla="*/ 0 w 1069"/>
                <a:gd name="T10" fmla="*/ 0 h 3903"/>
                <a:gd name="T11" fmla="*/ 1069 w 1069"/>
                <a:gd name="T12" fmla="*/ 3903 h 3903"/>
              </a:gdLst>
              <a:ahLst/>
              <a:cxnLst>
                <a:cxn ang="T6">
                  <a:pos x="T0" y="T1"/>
                </a:cxn>
                <a:cxn ang="T7">
                  <a:pos x="T2" y="T3"/>
                </a:cxn>
                <a:cxn ang="T8">
                  <a:pos x="T4" y="T5"/>
                </a:cxn>
              </a:cxnLst>
              <a:rect l="T9" t="T10" r="T11" b="T12"/>
              <a:pathLst>
                <a:path w="1069" h="3903" extrusionOk="0">
                  <a:moveTo>
                    <a:pt x="1" y="0"/>
                  </a:moveTo>
                  <a:cubicBezTo>
                    <a:pt x="1" y="0"/>
                    <a:pt x="134" y="2569"/>
                    <a:pt x="1068" y="3903"/>
                  </a:cubicBezTo>
                  <a:lnTo>
                    <a:pt x="1"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64" name="Google Shape;2141;p37">
              <a:extLst>
                <a:ext uri="{FF2B5EF4-FFF2-40B4-BE49-F238E27FC236}">
                  <a16:creationId xmlns:a16="http://schemas.microsoft.com/office/drawing/2014/main" id="{63B5F6CB-FBCC-4EBF-9D2D-FD48826A10A7}"/>
                </a:ext>
              </a:extLst>
            </p:cNvPr>
            <p:cNvSpPr>
              <a:spLocks/>
            </p:cNvSpPr>
            <p:nvPr/>
          </p:nvSpPr>
          <p:spPr bwMode="auto">
            <a:xfrm>
              <a:off x="5775765" y="2370567"/>
              <a:ext cx="210568" cy="108990"/>
            </a:xfrm>
            <a:custGeom>
              <a:avLst/>
              <a:gdLst>
                <a:gd name="T0" fmla="*/ 7512 w 9604"/>
                <a:gd name="T1" fmla="*/ 1 h 4748"/>
                <a:gd name="T2" fmla="*/ 7506 w 9604"/>
                <a:gd name="T3" fmla="*/ 1 h 4748"/>
                <a:gd name="T4" fmla="*/ 5938 w 9604"/>
                <a:gd name="T5" fmla="*/ 2069 h 4748"/>
                <a:gd name="T6" fmla="*/ 0 w 9604"/>
                <a:gd name="T7" fmla="*/ 2536 h 4748"/>
                <a:gd name="T8" fmla="*/ 5550 w 9604"/>
                <a:gd name="T9" fmla="*/ 2741 h 4748"/>
                <a:gd name="T10" fmla="*/ 5805 w 9604"/>
                <a:gd name="T11" fmla="*/ 2736 h 4748"/>
                <a:gd name="T12" fmla="*/ 7539 w 9604"/>
                <a:gd name="T13" fmla="*/ 1368 h 4748"/>
                <a:gd name="T14" fmla="*/ 7590 w 9604"/>
                <a:gd name="T15" fmla="*/ 1360 h 4748"/>
                <a:gd name="T16" fmla="*/ 7806 w 9604"/>
                <a:gd name="T17" fmla="*/ 1502 h 4748"/>
                <a:gd name="T18" fmla="*/ 8106 w 9604"/>
                <a:gd name="T19" fmla="*/ 1969 h 4748"/>
                <a:gd name="T20" fmla="*/ 8573 w 9604"/>
                <a:gd name="T21" fmla="*/ 3703 h 4748"/>
                <a:gd name="T22" fmla="*/ 8540 w 9604"/>
                <a:gd name="T23" fmla="*/ 3970 h 4748"/>
                <a:gd name="T24" fmla="*/ 8373 w 9604"/>
                <a:gd name="T25" fmla="*/ 4104 h 4748"/>
                <a:gd name="T26" fmla="*/ 7472 w 9604"/>
                <a:gd name="T27" fmla="*/ 4270 h 4748"/>
                <a:gd name="T28" fmla="*/ 8540 w 9604"/>
                <a:gd name="T29" fmla="*/ 4748 h 4748"/>
                <a:gd name="T30" fmla="*/ 8640 w 9604"/>
                <a:gd name="T31" fmla="*/ 4737 h 4748"/>
                <a:gd name="T32" fmla="*/ 7512 w 9604"/>
                <a:gd name="T33" fmla="*/ 1 h 47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04"/>
                <a:gd name="T52" fmla="*/ 0 h 4748"/>
                <a:gd name="T53" fmla="*/ 9604 w 9604"/>
                <a:gd name="T54" fmla="*/ 4748 h 47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04" h="4748" extrusionOk="0">
                  <a:moveTo>
                    <a:pt x="7512" y="1"/>
                  </a:moveTo>
                  <a:cubicBezTo>
                    <a:pt x="7510" y="1"/>
                    <a:pt x="7508" y="1"/>
                    <a:pt x="7506" y="1"/>
                  </a:cubicBezTo>
                  <a:cubicBezTo>
                    <a:pt x="7005" y="34"/>
                    <a:pt x="6305" y="2036"/>
                    <a:pt x="5938" y="2069"/>
                  </a:cubicBezTo>
                  <a:cubicBezTo>
                    <a:pt x="5671" y="2102"/>
                    <a:pt x="2102" y="2402"/>
                    <a:pt x="0" y="2536"/>
                  </a:cubicBezTo>
                  <a:cubicBezTo>
                    <a:pt x="1699" y="2625"/>
                    <a:pt x="4594" y="2741"/>
                    <a:pt x="5550" y="2741"/>
                  </a:cubicBezTo>
                  <a:cubicBezTo>
                    <a:pt x="5665" y="2741"/>
                    <a:pt x="5751" y="2740"/>
                    <a:pt x="5805" y="2736"/>
                  </a:cubicBezTo>
                  <a:cubicBezTo>
                    <a:pt x="6505" y="2669"/>
                    <a:pt x="7072" y="1468"/>
                    <a:pt x="7539" y="1368"/>
                  </a:cubicBezTo>
                  <a:cubicBezTo>
                    <a:pt x="7557" y="1362"/>
                    <a:pt x="7574" y="1360"/>
                    <a:pt x="7590" y="1360"/>
                  </a:cubicBezTo>
                  <a:cubicBezTo>
                    <a:pt x="7664" y="1360"/>
                    <a:pt x="7724" y="1419"/>
                    <a:pt x="7806" y="1502"/>
                  </a:cubicBezTo>
                  <a:cubicBezTo>
                    <a:pt x="7939" y="1635"/>
                    <a:pt x="8040" y="1802"/>
                    <a:pt x="8106" y="1969"/>
                  </a:cubicBezTo>
                  <a:cubicBezTo>
                    <a:pt x="8373" y="2503"/>
                    <a:pt x="8540" y="3103"/>
                    <a:pt x="8573" y="3703"/>
                  </a:cubicBezTo>
                  <a:cubicBezTo>
                    <a:pt x="8573" y="3803"/>
                    <a:pt x="8540" y="3870"/>
                    <a:pt x="8540" y="3970"/>
                  </a:cubicBezTo>
                  <a:cubicBezTo>
                    <a:pt x="8507" y="4037"/>
                    <a:pt x="8440" y="4070"/>
                    <a:pt x="8373" y="4104"/>
                  </a:cubicBezTo>
                  <a:cubicBezTo>
                    <a:pt x="8073" y="4170"/>
                    <a:pt x="7773" y="4237"/>
                    <a:pt x="7472" y="4270"/>
                  </a:cubicBezTo>
                  <a:cubicBezTo>
                    <a:pt x="7830" y="4509"/>
                    <a:pt x="8242" y="4748"/>
                    <a:pt x="8540" y="4748"/>
                  </a:cubicBezTo>
                  <a:cubicBezTo>
                    <a:pt x="8575" y="4748"/>
                    <a:pt x="8608" y="4745"/>
                    <a:pt x="8640" y="4737"/>
                  </a:cubicBezTo>
                  <a:cubicBezTo>
                    <a:pt x="9604" y="4505"/>
                    <a:pt x="8051" y="1"/>
                    <a:pt x="7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59" name="Google Shape;2142;p37">
              <a:extLst>
                <a:ext uri="{FF2B5EF4-FFF2-40B4-BE49-F238E27FC236}">
                  <a16:creationId xmlns:a16="http://schemas.microsoft.com/office/drawing/2014/main" id="{D2726F41-3981-4814-8EAC-828B9C108E5F}"/>
                </a:ext>
              </a:extLst>
            </p:cNvPr>
            <p:cNvSpPr/>
            <p:nvPr/>
          </p:nvSpPr>
          <p:spPr>
            <a:xfrm>
              <a:off x="5599677" y="2087352"/>
              <a:ext cx="197576" cy="238714"/>
            </a:xfrm>
            <a:custGeom>
              <a:avLst/>
              <a:gdLst/>
              <a:ahLst/>
              <a:cxnLst/>
              <a:rect l="l" t="t" r="r" b="b"/>
              <a:pathLst>
                <a:path w="8941" h="10378" extrusionOk="0">
                  <a:moveTo>
                    <a:pt x="4676" y="1"/>
                  </a:moveTo>
                  <a:cubicBezTo>
                    <a:pt x="4609" y="1"/>
                    <a:pt x="4562" y="12"/>
                    <a:pt x="4537" y="37"/>
                  </a:cubicBezTo>
                  <a:cubicBezTo>
                    <a:pt x="4170" y="437"/>
                    <a:pt x="5104" y="2372"/>
                    <a:pt x="4871" y="2639"/>
                  </a:cubicBezTo>
                  <a:lnTo>
                    <a:pt x="468" y="7843"/>
                  </a:lnTo>
                  <a:cubicBezTo>
                    <a:pt x="168" y="8176"/>
                    <a:pt x="1" y="8376"/>
                    <a:pt x="1" y="8376"/>
                  </a:cubicBezTo>
                  <a:lnTo>
                    <a:pt x="3203" y="10378"/>
                  </a:lnTo>
                  <a:cubicBezTo>
                    <a:pt x="3203" y="10378"/>
                    <a:pt x="6372" y="3773"/>
                    <a:pt x="6672" y="3373"/>
                  </a:cubicBezTo>
                  <a:cubicBezTo>
                    <a:pt x="6839" y="3139"/>
                    <a:pt x="8373" y="3106"/>
                    <a:pt x="8674" y="2605"/>
                  </a:cubicBezTo>
                  <a:cubicBezTo>
                    <a:pt x="8940" y="2205"/>
                    <a:pt x="8040" y="1471"/>
                    <a:pt x="7006" y="904"/>
                  </a:cubicBezTo>
                  <a:cubicBezTo>
                    <a:pt x="6095" y="392"/>
                    <a:pt x="5063" y="1"/>
                    <a:pt x="46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566" name="Google Shape;2143;p37">
              <a:extLst>
                <a:ext uri="{FF2B5EF4-FFF2-40B4-BE49-F238E27FC236}">
                  <a16:creationId xmlns:a16="http://schemas.microsoft.com/office/drawing/2014/main" id="{9D64754F-362C-4225-BD0C-788C3CEC5D24}"/>
                </a:ext>
              </a:extLst>
            </p:cNvPr>
            <p:cNvSpPr>
              <a:spLocks/>
            </p:cNvSpPr>
            <p:nvPr/>
          </p:nvSpPr>
          <p:spPr bwMode="auto">
            <a:xfrm>
              <a:off x="5709201" y="2092628"/>
              <a:ext cx="76825" cy="45956"/>
            </a:xfrm>
            <a:custGeom>
              <a:avLst/>
              <a:gdLst>
                <a:gd name="T0" fmla="*/ 1 w 3504"/>
                <a:gd name="T1" fmla="*/ 0 h 2002"/>
                <a:gd name="T2" fmla="*/ 3503 w 3504"/>
                <a:gd name="T3" fmla="*/ 2002 h 2002"/>
                <a:gd name="T4" fmla="*/ 1 w 3504"/>
                <a:gd name="T5" fmla="*/ 0 h 2002"/>
                <a:gd name="T6" fmla="*/ 0 60000 65536"/>
                <a:gd name="T7" fmla="*/ 0 60000 65536"/>
                <a:gd name="T8" fmla="*/ 0 60000 65536"/>
                <a:gd name="T9" fmla="*/ 0 w 3504"/>
                <a:gd name="T10" fmla="*/ 0 h 2002"/>
                <a:gd name="T11" fmla="*/ 3504 w 3504"/>
                <a:gd name="T12" fmla="*/ 2002 h 2002"/>
              </a:gdLst>
              <a:ahLst/>
              <a:cxnLst>
                <a:cxn ang="T6">
                  <a:pos x="T0" y="T1"/>
                </a:cxn>
                <a:cxn ang="T7">
                  <a:pos x="T2" y="T3"/>
                </a:cxn>
                <a:cxn ang="T8">
                  <a:pos x="T4" y="T5"/>
                </a:cxn>
              </a:cxnLst>
              <a:rect l="T9" t="T10" r="T11" b="T12"/>
              <a:pathLst>
                <a:path w="3504" h="2002" extrusionOk="0">
                  <a:moveTo>
                    <a:pt x="1" y="0"/>
                  </a:moveTo>
                  <a:cubicBezTo>
                    <a:pt x="1" y="0"/>
                    <a:pt x="1902" y="1701"/>
                    <a:pt x="3503" y="2002"/>
                  </a:cubicBezTo>
                  <a:lnTo>
                    <a:pt x="1"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67" name="Google Shape;2144;p37">
              <a:extLst>
                <a:ext uri="{FF2B5EF4-FFF2-40B4-BE49-F238E27FC236}">
                  <a16:creationId xmlns:a16="http://schemas.microsoft.com/office/drawing/2014/main" id="{1F67D169-2C2E-4C09-8AAB-8052D99B1797}"/>
                </a:ext>
              </a:extLst>
            </p:cNvPr>
            <p:cNvSpPr>
              <a:spLocks/>
            </p:cNvSpPr>
            <p:nvPr/>
          </p:nvSpPr>
          <p:spPr bwMode="auto">
            <a:xfrm>
              <a:off x="5609749" y="2086935"/>
              <a:ext cx="144091" cy="179531"/>
            </a:xfrm>
            <a:custGeom>
              <a:avLst/>
              <a:gdLst>
                <a:gd name="T0" fmla="*/ 4252 w 6572"/>
                <a:gd name="T1" fmla="*/ 1 h 7821"/>
                <a:gd name="T2" fmla="*/ 4070 w 6572"/>
                <a:gd name="T3" fmla="*/ 48 h 7821"/>
                <a:gd name="T4" fmla="*/ 4437 w 6572"/>
                <a:gd name="T5" fmla="*/ 2650 h 7821"/>
                <a:gd name="T6" fmla="*/ 0 w 6572"/>
                <a:gd name="T7" fmla="*/ 7820 h 7821"/>
                <a:gd name="T8" fmla="*/ 5271 w 6572"/>
                <a:gd name="T9" fmla="*/ 2983 h 7821"/>
                <a:gd name="T10" fmla="*/ 4871 w 6572"/>
                <a:gd name="T11" fmla="*/ 1149 h 7821"/>
                <a:gd name="T12" fmla="*/ 5204 w 6572"/>
                <a:gd name="T13" fmla="*/ 782 h 7821"/>
                <a:gd name="T14" fmla="*/ 5438 w 6572"/>
                <a:gd name="T15" fmla="*/ 748 h 7821"/>
                <a:gd name="T16" fmla="*/ 6572 w 6572"/>
                <a:gd name="T17" fmla="*/ 915 h 7821"/>
                <a:gd name="T18" fmla="*/ 4252 w 6572"/>
                <a:gd name="T19" fmla="*/ 1 h 78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72"/>
                <a:gd name="T31" fmla="*/ 0 h 7821"/>
                <a:gd name="T32" fmla="*/ 6572 w 6572"/>
                <a:gd name="T33" fmla="*/ 7821 h 78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72" h="7821" extrusionOk="0">
                  <a:moveTo>
                    <a:pt x="4252" y="1"/>
                  </a:moveTo>
                  <a:cubicBezTo>
                    <a:pt x="4170" y="1"/>
                    <a:pt x="4107" y="16"/>
                    <a:pt x="4070" y="48"/>
                  </a:cubicBezTo>
                  <a:cubicBezTo>
                    <a:pt x="3703" y="448"/>
                    <a:pt x="4670" y="2350"/>
                    <a:pt x="4437" y="2650"/>
                  </a:cubicBezTo>
                  <a:lnTo>
                    <a:pt x="0" y="7820"/>
                  </a:lnTo>
                  <a:cubicBezTo>
                    <a:pt x="201" y="7653"/>
                    <a:pt x="5104" y="3350"/>
                    <a:pt x="5271" y="2983"/>
                  </a:cubicBezTo>
                  <a:cubicBezTo>
                    <a:pt x="5471" y="2616"/>
                    <a:pt x="4904" y="1716"/>
                    <a:pt x="4871" y="1149"/>
                  </a:cubicBezTo>
                  <a:cubicBezTo>
                    <a:pt x="4871" y="949"/>
                    <a:pt x="4971" y="849"/>
                    <a:pt x="5204" y="782"/>
                  </a:cubicBezTo>
                  <a:cubicBezTo>
                    <a:pt x="5271" y="748"/>
                    <a:pt x="5338" y="748"/>
                    <a:pt x="5438" y="748"/>
                  </a:cubicBezTo>
                  <a:cubicBezTo>
                    <a:pt x="5805" y="748"/>
                    <a:pt x="6205" y="815"/>
                    <a:pt x="6572" y="915"/>
                  </a:cubicBezTo>
                  <a:cubicBezTo>
                    <a:pt x="5675" y="411"/>
                    <a:pt x="4685" y="1"/>
                    <a:pt x="42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68" name="Google Shape;2145;p37">
              <a:extLst>
                <a:ext uri="{FF2B5EF4-FFF2-40B4-BE49-F238E27FC236}">
                  <a16:creationId xmlns:a16="http://schemas.microsoft.com/office/drawing/2014/main" id="{4811FC31-0864-49B0-9FEC-6F0C73FA00D2}"/>
                </a:ext>
              </a:extLst>
            </p:cNvPr>
            <p:cNvSpPr>
              <a:spLocks/>
            </p:cNvSpPr>
            <p:nvPr/>
          </p:nvSpPr>
          <p:spPr bwMode="auto">
            <a:xfrm>
              <a:off x="5344259" y="2731488"/>
              <a:ext cx="54155" cy="37187"/>
            </a:xfrm>
            <a:custGeom>
              <a:avLst/>
              <a:gdLst>
                <a:gd name="T0" fmla="*/ 802 w 2470"/>
                <a:gd name="T1" fmla="*/ 0 h 1620"/>
                <a:gd name="T2" fmla="*/ 168 w 2470"/>
                <a:gd name="T3" fmla="*/ 323 h 1620"/>
                <a:gd name="T4" fmla="*/ 935 w 2470"/>
                <a:gd name="T5" fmla="*/ 1457 h 1620"/>
                <a:gd name="T6" fmla="*/ 1641 w 2470"/>
                <a:gd name="T7" fmla="*/ 1619 h 1620"/>
                <a:gd name="T8" fmla="*/ 2302 w 2470"/>
                <a:gd name="T9" fmla="*/ 1290 h 1620"/>
                <a:gd name="T10" fmla="*/ 1535 w 2470"/>
                <a:gd name="T11" fmla="*/ 189 h 1620"/>
                <a:gd name="T12" fmla="*/ 802 w 2470"/>
                <a:gd name="T13" fmla="*/ 0 h 1620"/>
                <a:gd name="T14" fmla="*/ 0 60000 65536"/>
                <a:gd name="T15" fmla="*/ 0 60000 65536"/>
                <a:gd name="T16" fmla="*/ 0 60000 65536"/>
                <a:gd name="T17" fmla="*/ 0 60000 65536"/>
                <a:gd name="T18" fmla="*/ 0 60000 65536"/>
                <a:gd name="T19" fmla="*/ 0 60000 65536"/>
                <a:gd name="T20" fmla="*/ 0 60000 65536"/>
                <a:gd name="T21" fmla="*/ 0 w 2470"/>
                <a:gd name="T22" fmla="*/ 0 h 1620"/>
                <a:gd name="T23" fmla="*/ 2470 w 2470"/>
                <a:gd name="T24" fmla="*/ 1620 h 16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0" h="1620" extrusionOk="0">
                  <a:moveTo>
                    <a:pt x="802" y="0"/>
                  </a:moveTo>
                  <a:cubicBezTo>
                    <a:pt x="502" y="0"/>
                    <a:pt x="263" y="112"/>
                    <a:pt x="168" y="323"/>
                  </a:cubicBezTo>
                  <a:cubicBezTo>
                    <a:pt x="1" y="690"/>
                    <a:pt x="368" y="1190"/>
                    <a:pt x="935" y="1457"/>
                  </a:cubicBezTo>
                  <a:cubicBezTo>
                    <a:pt x="1180" y="1566"/>
                    <a:pt x="1425" y="1619"/>
                    <a:pt x="1641" y="1619"/>
                  </a:cubicBezTo>
                  <a:cubicBezTo>
                    <a:pt x="1953" y="1619"/>
                    <a:pt x="2204" y="1507"/>
                    <a:pt x="2302" y="1290"/>
                  </a:cubicBezTo>
                  <a:cubicBezTo>
                    <a:pt x="2469" y="956"/>
                    <a:pt x="2102" y="456"/>
                    <a:pt x="1535" y="189"/>
                  </a:cubicBezTo>
                  <a:cubicBezTo>
                    <a:pt x="1280" y="61"/>
                    <a:pt x="1024" y="0"/>
                    <a:pt x="8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69" name="Google Shape;2146;p37">
              <a:extLst>
                <a:ext uri="{FF2B5EF4-FFF2-40B4-BE49-F238E27FC236}">
                  <a16:creationId xmlns:a16="http://schemas.microsoft.com/office/drawing/2014/main" id="{BBF112EC-EF11-4994-A41A-EB0368836584}"/>
                </a:ext>
              </a:extLst>
            </p:cNvPr>
            <p:cNvSpPr>
              <a:spLocks/>
            </p:cNvSpPr>
            <p:nvPr/>
          </p:nvSpPr>
          <p:spPr bwMode="auto">
            <a:xfrm>
              <a:off x="5311130" y="2716912"/>
              <a:ext cx="77768" cy="78896"/>
            </a:xfrm>
            <a:custGeom>
              <a:avLst/>
              <a:gdLst>
                <a:gd name="T0" fmla="*/ 1794 w 3547"/>
                <a:gd name="T1" fmla="*/ 0 h 3437"/>
                <a:gd name="T2" fmla="*/ 177 w 3547"/>
                <a:gd name="T3" fmla="*/ 1491 h 3437"/>
                <a:gd name="T4" fmla="*/ 3110 w 3547"/>
                <a:gd name="T5" fmla="*/ 3437 h 3437"/>
                <a:gd name="T6" fmla="*/ 3380 w 3547"/>
                <a:gd name="T7" fmla="*/ 3426 h 3437"/>
                <a:gd name="T8" fmla="*/ 3413 w 3547"/>
                <a:gd name="T9" fmla="*/ 3193 h 3437"/>
                <a:gd name="T10" fmla="*/ 1111 w 3547"/>
                <a:gd name="T11" fmla="*/ 2092 h 3437"/>
                <a:gd name="T12" fmla="*/ 745 w 3547"/>
                <a:gd name="T13" fmla="*/ 724 h 3437"/>
                <a:gd name="T14" fmla="*/ 2146 w 3547"/>
                <a:gd name="T15" fmla="*/ 57 h 3437"/>
                <a:gd name="T16" fmla="*/ 2146 w 3547"/>
                <a:gd name="T17" fmla="*/ 24 h 3437"/>
                <a:gd name="T18" fmla="*/ 1794 w 3547"/>
                <a:gd name="T19" fmla="*/ 0 h 3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7"/>
                <a:gd name="T31" fmla="*/ 0 h 3437"/>
                <a:gd name="T32" fmla="*/ 3547 w 3547"/>
                <a:gd name="T33" fmla="*/ 3437 h 3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7" h="3437" extrusionOk="0">
                  <a:moveTo>
                    <a:pt x="1794" y="0"/>
                  </a:moveTo>
                  <a:cubicBezTo>
                    <a:pt x="893" y="0"/>
                    <a:pt x="0" y="459"/>
                    <a:pt x="177" y="1491"/>
                  </a:cubicBezTo>
                  <a:cubicBezTo>
                    <a:pt x="363" y="2824"/>
                    <a:pt x="1903" y="3437"/>
                    <a:pt x="3110" y="3437"/>
                  </a:cubicBezTo>
                  <a:cubicBezTo>
                    <a:pt x="3202" y="3437"/>
                    <a:pt x="3292" y="3433"/>
                    <a:pt x="3380" y="3426"/>
                  </a:cubicBezTo>
                  <a:cubicBezTo>
                    <a:pt x="3513" y="3393"/>
                    <a:pt x="3547" y="3193"/>
                    <a:pt x="3413" y="3193"/>
                  </a:cubicBezTo>
                  <a:cubicBezTo>
                    <a:pt x="2546" y="3092"/>
                    <a:pt x="1712" y="2692"/>
                    <a:pt x="1111" y="2092"/>
                  </a:cubicBezTo>
                  <a:cubicBezTo>
                    <a:pt x="711" y="1758"/>
                    <a:pt x="544" y="1224"/>
                    <a:pt x="745" y="724"/>
                  </a:cubicBezTo>
                  <a:cubicBezTo>
                    <a:pt x="978" y="90"/>
                    <a:pt x="1578" y="124"/>
                    <a:pt x="2146" y="57"/>
                  </a:cubicBezTo>
                  <a:cubicBezTo>
                    <a:pt x="2179" y="57"/>
                    <a:pt x="2179" y="24"/>
                    <a:pt x="2146" y="24"/>
                  </a:cubicBezTo>
                  <a:cubicBezTo>
                    <a:pt x="2030" y="8"/>
                    <a:pt x="1912"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70" name="Google Shape;2147;p37">
              <a:extLst>
                <a:ext uri="{FF2B5EF4-FFF2-40B4-BE49-F238E27FC236}">
                  <a16:creationId xmlns:a16="http://schemas.microsoft.com/office/drawing/2014/main" id="{8E5BB6BA-9021-49B3-9F33-96FF9302305A}"/>
                </a:ext>
              </a:extLst>
            </p:cNvPr>
            <p:cNvSpPr>
              <a:spLocks/>
            </p:cNvSpPr>
            <p:nvPr/>
          </p:nvSpPr>
          <p:spPr bwMode="auto">
            <a:xfrm>
              <a:off x="5374253" y="2288112"/>
              <a:ext cx="70226" cy="33583"/>
            </a:xfrm>
            <a:custGeom>
              <a:avLst/>
              <a:gdLst>
                <a:gd name="T0" fmla="*/ 1888 w 3203"/>
                <a:gd name="T1" fmla="*/ 0 h 1463"/>
                <a:gd name="T2" fmla="*/ 1501 w 3203"/>
                <a:gd name="T3" fmla="*/ 24 h 1463"/>
                <a:gd name="T4" fmla="*/ 34 w 3203"/>
                <a:gd name="T5" fmla="*/ 924 h 1463"/>
                <a:gd name="T6" fmla="*/ 1203 w 3203"/>
                <a:gd name="T7" fmla="*/ 1462 h 1463"/>
                <a:gd name="T8" fmla="*/ 1668 w 3203"/>
                <a:gd name="T9" fmla="*/ 1425 h 1463"/>
                <a:gd name="T10" fmla="*/ 3136 w 3203"/>
                <a:gd name="T11" fmla="*/ 524 h 1463"/>
                <a:gd name="T12" fmla="*/ 1888 w 3203"/>
                <a:gd name="T13" fmla="*/ 0 h 1463"/>
                <a:gd name="T14" fmla="*/ 0 60000 65536"/>
                <a:gd name="T15" fmla="*/ 0 60000 65536"/>
                <a:gd name="T16" fmla="*/ 0 60000 65536"/>
                <a:gd name="T17" fmla="*/ 0 60000 65536"/>
                <a:gd name="T18" fmla="*/ 0 60000 65536"/>
                <a:gd name="T19" fmla="*/ 0 60000 65536"/>
                <a:gd name="T20" fmla="*/ 0 60000 65536"/>
                <a:gd name="T21" fmla="*/ 0 w 3203"/>
                <a:gd name="T22" fmla="*/ 0 h 1463"/>
                <a:gd name="T23" fmla="*/ 3203 w 3203"/>
                <a:gd name="T24" fmla="*/ 1463 h 1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3" h="1463" extrusionOk="0">
                  <a:moveTo>
                    <a:pt x="1888" y="0"/>
                  </a:moveTo>
                  <a:cubicBezTo>
                    <a:pt x="1762" y="0"/>
                    <a:pt x="1633" y="8"/>
                    <a:pt x="1501" y="24"/>
                  </a:cubicBezTo>
                  <a:cubicBezTo>
                    <a:pt x="634" y="157"/>
                    <a:pt x="0" y="557"/>
                    <a:pt x="34" y="924"/>
                  </a:cubicBezTo>
                  <a:cubicBezTo>
                    <a:pt x="88" y="1248"/>
                    <a:pt x="577" y="1462"/>
                    <a:pt x="1203" y="1462"/>
                  </a:cubicBezTo>
                  <a:cubicBezTo>
                    <a:pt x="1352" y="1462"/>
                    <a:pt x="1508" y="1450"/>
                    <a:pt x="1668" y="1425"/>
                  </a:cubicBezTo>
                  <a:cubicBezTo>
                    <a:pt x="2536" y="1324"/>
                    <a:pt x="3203" y="891"/>
                    <a:pt x="3136" y="524"/>
                  </a:cubicBezTo>
                  <a:cubicBezTo>
                    <a:pt x="3108" y="215"/>
                    <a:pt x="2559" y="0"/>
                    <a:pt x="18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71" name="Google Shape;2148;p37">
              <a:extLst>
                <a:ext uri="{FF2B5EF4-FFF2-40B4-BE49-F238E27FC236}">
                  <a16:creationId xmlns:a16="http://schemas.microsoft.com/office/drawing/2014/main" id="{58DD73D0-8B89-4910-8FC5-CC5377D9D92C}"/>
                </a:ext>
              </a:extLst>
            </p:cNvPr>
            <p:cNvSpPr>
              <a:spLocks/>
            </p:cNvSpPr>
            <p:nvPr/>
          </p:nvSpPr>
          <p:spPr bwMode="auto">
            <a:xfrm>
              <a:off x="5337440" y="2270253"/>
              <a:ext cx="70467" cy="72836"/>
            </a:xfrm>
            <a:custGeom>
              <a:avLst/>
              <a:gdLst>
                <a:gd name="T0" fmla="*/ 3147 w 3214"/>
                <a:gd name="T1" fmla="*/ 1 h 3173"/>
                <a:gd name="T2" fmla="*/ 412 w 3214"/>
                <a:gd name="T3" fmla="*/ 1569 h 3173"/>
                <a:gd name="T4" fmla="*/ 2457 w 3214"/>
                <a:gd name="T5" fmla="*/ 3173 h 3173"/>
                <a:gd name="T6" fmla="*/ 2613 w 3214"/>
                <a:gd name="T7" fmla="*/ 3170 h 3173"/>
                <a:gd name="T8" fmla="*/ 2613 w 3214"/>
                <a:gd name="T9" fmla="*/ 3036 h 3173"/>
                <a:gd name="T10" fmla="*/ 1312 w 3214"/>
                <a:gd name="T11" fmla="*/ 2603 h 3173"/>
                <a:gd name="T12" fmla="*/ 1079 w 3214"/>
                <a:gd name="T13" fmla="*/ 1202 h 3173"/>
                <a:gd name="T14" fmla="*/ 3147 w 3214"/>
                <a:gd name="T15" fmla="*/ 68 h 3173"/>
                <a:gd name="T16" fmla="*/ 3147 w 3214"/>
                <a:gd name="T17" fmla="*/ 1 h 3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4"/>
                <a:gd name="T28" fmla="*/ 0 h 3173"/>
                <a:gd name="T29" fmla="*/ 3214 w 3214"/>
                <a:gd name="T30" fmla="*/ 3173 h 3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4" h="3173" extrusionOk="0">
                  <a:moveTo>
                    <a:pt x="3147" y="1"/>
                  </a:moveTo>
                  <a:cubicBezTo>
                    <a:pt x="2180" y="68"/>
                    <a:pt x="712" y="535"/>
                    <a:pt x="412" y="1569"/>
                  </a:cubicBezTo>
                  <a:cubicBezTo>
                    <a:pt x="1" y="2865"/>
                    <a:pt x="1478" y="3173"/>
                    <a:pt x="2457" y="3173"/>
                  </a:cubicBezTo>
                  <a:cubicBezTo>
                    <a:pt x="2511" y="3173"/>
                    <a:pt x="2563" y="3172"/>
                    <a:pt x="2613" y="3170"/>
                  </a:cubicBezTo>
                  <a:cubicBezTo>
                    <a:pt x="2713" y="3170"/>
                    <a:pt x="2680" y="3036"/>
                    <a:pt x="2613" y="3036"/>
                  </a:cubicBezTo>
                  <a:cubicBezTo>
                    <a:pt x="2146" y="2970"/>
                    <a:pt x="1713" y="2836"/>
                    <a:pt x="1312" y="2603"/>
                  </a:cubicBezTo>
                  <a:cubicBezTo>
                    <a:pt x="845" y="2303"/>
                    <a:pt x="745" y="1669"/>
                    <a:pt x="1079" y="1202"/>
                  </a:cubicBezTo>
                  <a:cubicBezTo>
                    <a:pt x="1479" y="501"/>
                    <a:pt x="2380" y="201"/>
                    <a:pt x="3147" y="68"/>
                  </a:cubicBezTo>
                  <a:cubicBezTo>
                    <a:pt x="3214" y="68"/>
                    <a:pt x="3214" y="1"/>
                    <a:pt x="3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72" name="Google Shape;2149;p37">
              <a:extLst>
                <a:ext uri="{FF2B5EF4-FFF2-40B4-BE49-F238E27FC236}">
                  <a16:creationId xmlns:a16="http://schemas.microsoft.com/office/drawing/2014/main" id="{4E77302D-DBFE-44DA-8494-C549CE925C2B}"/>
                </a:ext>
              </a:extLst>
            </p:cNvPr>
            <p:cNvSpPr>
              <a:spLocks/>
            </p:cNvSpPr>
            <p:nvPr/>
          </p:nvSpPr>
          <p:spPr bwMode="auto">
            <a:xfrm>
              <a:off x="5655813" y="2395083"/>
              <a:ext cx="51962" cy="32229"/>
            </a:xfrm>
            <a:custGeom>
              <a:avLst/>
              <a:gdLst>
                <a:gd name="T0" fmla="*/ 1202 w 2370"/>
                <a:gd name="T1" fmla="*/ 0 h 1404"/>
                <a:gd name="T2" fmla="*/ 34 w 2370"/>
                <a:gd name="T3" fmla="*/ 667 h 1404"/>
                <a:gd name="T4" fmla="*/ 1168 w 2370"/>
                <a:gd name="T5" fmla="*/ 1401 h 1404"/>
                <a:gd name="T6" fmla="*/ 1265 w 2370"/>
                <a:gd name="T7" fmla="*/ 1404 h 1404"/>
                <a:gd name="T8" fmla="*/ 2369 w 2370"/>
                <a:gd name="T9" fmla="*/ 734 h 1404"/>
                <a:gd name="T10" fmla="*/ 1202 w 2370"/>
                <a:gd name="T11" fmla="*/ 0 h 1404"/>
                <a:gd name="T12" fmla="*/ 0 60000 65536"/>
                <a:gd name="T13" fmla="*/ 0 60000 65536"/>
                <a:gd name="T14" fmla="*/ 0 60000 65536"/>
                <a:gd name="T15" fmla="*/ 0 60000 65536"/>
                <a:gd name="T16" fmla="*/ 0 60000 65536"/>
                <a:gd name="T17" fmla="*/ 0 60000 65536"/>
                <a:gd name="T18" fmla="*/ 0 w 2370"/>
                <a:gd name="T19" fmla="*/ 0 h 1404"/>
                <a:gd name="T20" fmla="*/ 2370 w 2370"/>
                <a:gd name="T21" fmla="*/ 1404 h 1404"/>
              </a:gdLst>
              <a:ahLst/>
              <a:cxnLst>
                <a:cxn ang="T12">
                  <a:pos x="T0" y="T1"/>
                </a:cxn>
                <a:cxn ang="T13">
                  <a:pos x="T2" y="T3"/>
                </a:cxn>
                <a:cxn ang="T14">
                  <a:pos x="T4" y="T5"/>
                </a:cxn>
                <a:cxn ang="T15">
                  <a:pos x="T6" y="T7"/>
                </a:cxn>
                <a:cxn ang="T16">
                  <a:pos x="T8" y="T9"/>
                </a:cxn>
                <a:cxn ang="T17">
                  <a:pos x="T10" y="T11"/>
                </a:cxn>
              </a:cxnLst>
              <a:rect l="T18" t="T19" r="T20" b="T21"/>
              <a:pathLst>
                <a:path w="2370" h="1404" extrusionOk="0">
                  <a:moveTo>
                    <a:pt x="1202" y="0"/>
                  </a:moveTo>
                  <a:cubicBezTo>
                    <a:pt x="568" y="0"/>
                    <a:pt x="34" y="300"/>
                    <a:pt x="34" y="667"/>
                  </a:cubicBezTo>
                  <a:cubicBezTo>
                    <a:pt x="1" y="1068"/>
                    <a:pt x="535" y="1401"/>
                    <a:pt x="1168" y="1401"/>
                  </a:cubicBezTo>
                  <a:cubicBezTo>
                    <a:pt x="1201" y="1403"/>
                    <a:pt x="1233" y="1404"/>
                    <a:pt x="1265" y="1404"/>
                  </a:cubicBezTo>
                  <a:cubicBezTo>
                    <a:pt x="1858" y="1404"/>
                    <a:pt x="2369" y="1114"/>
                    <a:pt x="2369" y="734"/>
                  </a:cubicBezTo>
                  <a:cubicBezTo>
                    <a:pt x="2369" y="334"/>
                    <a:pt x="1836" y="34"/>
                    <a:pt x="12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73" name="Google Shape;2150;p37">
              <a:extLst>
                <a:ext uri="{FF2B5EF4-FFF2-40B4-BE49-F238E27FC236}">
                  <a16:creationId xmlns:a16="http://schemas.microsoft.com/office/drawing/2014/main" id="{87B7BDD0-C457-4955-B669-F179C4C10E4B}"/>
                </a:ext>
              </a:extLst>
            </p:cNvPr>
            <p:cNvSpPr>
              <a:spLocks/>
            </p:cNvSpPr>
            <p:nvPr/>
          </p:nvSpPr>
          <p:spPr bwMode="auto">
            <a:xfrm>
              <a:off x="5619264" y="2383582"/>
              <a:ext cx="62179" cy="69485"/>
            </a:xfrm>
            <a:custGeom>
              <a:avLst/>
              <a:gdLst>
                <a:gd name="T0" fmla="*/ 2202 w 2836"/>
                <a:gd name="T1" fmla="*/ 1 h 3027"/>
                <a:gd name="T2" fmla="*/ 267 w 2836"/>
                <a:gd name="T3" fmla="*/ 1669 h 3027"/>
                <a:gd name="T4" fmla="*/ 2411 w 2836"/>
                <a:gd name="T5" fmla="*/ 3026 h 3027"/>
                <a:gd name="T6" fmla="*/ 2735 w 2836"/>
                <a:gd name="T7" fmla="*/ 3003 h 3027"/>
                <a:gd name="T8" fmla="*/ 2735 w 2836"/>
                <a:gd name="T9" fmla="*/ 2803 h 3027"/>
                <a:gd name="T10" fmla="*/ 934 w 2836"/>
                <a:gd name="T11" fmla="*/ 1902 h 3027"/>
                <a:gd name="T12" fmla="*/ 2202 w 2836"/>
                <a:gd name="T13" fmla="*/ 68 h 3027"/>
                <a:gd name="T14" fmla="*/ 2214 w 2836"/>
                <a:gd name="T15" fmla="*/ 74 h 3027"/>
                <a:gd name="T16" fmla="*/ 2202 w 2836"/>
                <a:gd name="T17" fmla="*/ 1 h 30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36"/>
                <a:gd name="T28" fmla="*/ 0 h 3027"/>
                <a:gd name="T29" fmla="*/ 2836 w 2836"/>
                <a:gd name="T30" fmla="*/ 3027 h 30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36" h="3027" extrusionOk="0">
                  <a:moveTo>
                    <a:pt x="2202" y="1"/>
                  </a:moveTo>
                  <a:cubicBezTo>
                    <a:pt x="1368" y="101"/>
                    <a:pt x="67" y="601"/>
                    <a:pt x="267" y="1669"/>
                  </a:cubicBezTo>
                  <a:cubicBezTo>
                    <a:pt x="444" y="2582"/>
                    <a:pt x="1556" y="3026"/>
                    <a:pt x="2411" y="3026"/>
                  </a:cubicBezTo>
                  <a:cubicBezTo>
                    <a:pt x="2525" y="3026"/>
                    <a:pt x="2634" y="3019"/>
                    <a:pt x="2735" y="3003"/>
                  </a:cubicBezTo>
                  <a:cubicBezTo>
                    <a:pt x="2835" y="2970"/>
                    <a:pt x="2835" y="2836"/>
                    <a:pt x="2735" y="2803"/>
                  </a:cubicBezTo>
                  <a:cubicBezTo>
                    <a:pt x="2135" y="2536"/>
                    <a:pt x="1401" y="2369"/>
                    <a:pt x="934" y="1902"/>
                  </a:cubicBezTo>
                  <a:cubicBezTo>
                    <a:pt x="0" y="901"/>
                    <a:pt x="1434" y="301"/>
                    <a:pt x="2202" y="68"/>
                  </a:cubicBezTo>
                  <a:cubicBezTo>
                    <a:pt x="2206" y="72"/>
                    <a:pt x="2210" y="74"/>
                    <a:pt x="2214" y="74"/>
                  </a:cubicBezTo>
                  <a:cubicBezTo>
                    <a:pt x="2234" y="74"/>
                    <a:pt x="2230" y="1"/>
                    <a:pt x="22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74" name="Google Shape;2151;p37">
              <a:extLst>
                <a:ext uri="{FF2B5EF4-FFF2-40B4-BE49-F238E27FC236}">
                  <a16:creationId xmlns:a16="http://schemas.microsoft.com/office/drawing/2014/main" id="{F023D472-180E-4BEF-97E4-44B3EC53E0A7}"/>
                </a:ext>
              </a:extLst>
            </p:cNvPr>
            <p:cNvSpPr>
              <a:spLocks/>
            </p:cNvSpPr>
            <p:nvPr/>
          </p:nvSpPr>
          <p:spPr bwMode="auto">
            <a:xfrm>
              <a:off x="5258686" y="2648437"/>
              <a:ext cx="40254" cy="24700"/>
            </a:xfrm>
            <a:custGeom>
              <a:avLst/>
              <a:gdLst>
                <a:gd name="T0" fmla="*/ 827 w 1836"/>
                <a:gd name="T1" fmla="*/ 1 h 1076"/>
                <a:gd name="T2" fmla="*/ 1 w 1836"/>
                <a:gd name="T3" fmla="*/ 471 h 1076"/>
                <a:gd name="T4" fmla="*/ 868 w 1836"/>
                <a:gd name="T5" fmla="*/ 1072 h 1076"/>
                <a:gd name="T6" fmla="*/ 969 w 1836"/>
                <a:gd name="T7" fmla="*/ 1075 h 1076"/>
                <a:gd name="T8" fmla="*/ 1802 w 1836"/>
                <a:gd name="T9" fmla="*/ 571 h 1076"/>
                <a:gd name="T10" fmla="*/ 935 w 1836"/>
                <a:gd name="T11" fmla="*/ 4 h 1076"/>
                <a:gd name="T12" fmla="*/ 827 w 1836"/>
                <a:gd name="T13" fmla="*/ 1 h 1076"/>
                <a:gd name="T14" fmla="*/ 0 60000 65536"/>
                <a:gd name="T15" fmla="*/ 0 60000 65536"/>
                <a:gd name="T16" fmla="*/ 0 60000 65536"/>
                <a:gd name="T17" fmla="*/ 0 60000 65536"/>
                <a:gd name="T18" fmla="*/ 0 60000 65536"/>
                <a:gd name="T19" fmla="*/ 0 60000 65536"/>
                <a:gd name="T20" fmla="*/ 0 60000 65536"/>
                <a:gd name="T21" fmla="*/ 0 w 1836"/>
                <a:gd name="T22" fmla="*/ 0 h 1076"/>
                <a:gd name="T23" fmla="*/ 1836 w 1836"/>
                <a:gd name="T24" fmla="*/ 1076 h 10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6" h="1076" extrusionOk="0">
                  <a:moveTo>
                    <a:pt x="827" y="1"/>
                  </a:moveTo>
                  <a:cubicBezTo>
                    <a:pt x="378" y="1"/>
                    <a:pt x="32" y="193"/>
                    <a:pt x="1" y="471"/>
                  </a:cubicBezTo>
                  <a:cubicBezTo>
                    <a:pt x="1" y="772"/>
                    <a:pt x="368" y="1038"/>
                    <a:pt x="868" y="1072"/>
                  </a:cubicBezTo>
                  <a:cubicBezTo>
                    <a:pt x="902" y="1074"/>
                    <a:pt x="936" y="1075"/>
                    <a:pt x="969" y="1075"/>
                  </a:cubicBezTo>
                  <a:cubicBezTo>
                    <a:pt x="1452" y="1075"/>
                    <a:pt x="1802" y="852"/>
                    <a:pt x="1802" y="571"/>
                  </a:cubicBezTo>
                  <a:cubicBezTo>
                    <a:pt x="1836" y="271"/>
                    <a:pt x="1435" y="4"/>
                    <a:pt x="935" y="4"/>
                  </a:cubicBezTo>
                  <a:cubicBezTo>
                    <a:pt x="898" y="2"/>
                    <a:pt x="862"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75" name="Google Shape;2152;p37">
              <a:extLst>
                <a:ext uri="{FF2B5EF4-FFF2-40B4-BE49-F238E27FC236}">
                  <a16:creationId xmlns:a16="http://schemas.microsoft.com/office/drawing/2014/main" id="{8D482AEB-5EB8-4479-B6AD-CFD798C9F124}"/>
                </a:ext>
              </a:extLst>
            </p:cNvPr>
            <p:cNvSpPr>
              <a:spLocks/>
            </p:cNvSpPr>
            <p:nvPr/>
          </p:nvSpPr>
          <p:spPr bwMode="auto">
            <a:xfrm>
              <a:off x="5230183" y="2639347"/>
              <a:ext cx="48279" cy="53990"/>
            </a:xfrm>
            <a:custGeom>
              <a:avLst/>
              <a:gdLst>
                <a:gd name="T0" fmla="*/ 1735 w 2202"/>
                <a:gd name="T1" fmla="*/ 0 h 2352"/>
                <a:gd name="T2" fmla="*/ 200 w 2202"/>
                <a:gd name="T3" fmla="*/ 1234 h 2352"/>
                <a:gd name="T4" fmla="*/ 1842 w 2202"/>
                <a:gd name="T5" fmla="*/ 2351 h 2352"/>
                <a:gd name="T6" fmla="*/ 2068 w 2202"/>
                <a:gd name="T7" fmla="*/ 2335 h 2352"/>
                <a:gd name="T8" fmla="*/ 2102 w 2202"/>
                <a:gd name="T9" fmla="*/ 2168 h 2352"/>
                <a:gd name="T10" fmla="*/ 701 w 2202"/>
                <a:gd name="T11" fmla="*/ 1434 h 2352"/>
                <a:gd name="T12" fmla="*/ 1735 w 2202"/>
                <a:gd name="T13" fmla="*/ 33 h 2352"/>
                <a:gd name="T14" fmla="*/ 1735 w 2202"/>
                <a:gd name="T15" fmla="*/ 0 h 2352"/>
                <a:gd name="T16" fmla="*/ 0 60000 65536"/>
                <a:gd name="T17" fmla="*/ 0 60000 65536"/>
                <a:gd name="T18" fmla="*/ 0 60000 65536"/>
                <a:gd name="T19" fmla="*/ 0 60000 65536"/>
                <a:gd name="T20" fmla="*/ 0 60000 65536"/>
                <a:gd name="T21" fmla="*/ 0 60000 65536"/>
                <a:gd name="T22" fmla="*/ 0 60000 65536"/>
                <a:gd name="T23" fmla="*/ 0 60000 65536"/>
                <a:gd name="T24" fmla="*/ 0 w 2202"/>
                <a:gd name="T25" fmla="*/ 0 h 2352"/>
                <a:gd name="T26" fmla="*/ 2202 w 2202"/>
                <a:gd name="T27" fmla="*/ 2352 h 2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2" h="2352" extrusionOk="0">
                  <a:moveTo>
                    <a:pt x="1735" y="0"/>
                  </a:moveTo>
                  <a:cubicBezTo>
                    <a:pt x="1067" y="33"/>
                    <a:pt x="67" y="400"/>
                    <a:pt x="200" y="1234"/>
                  </a:cubicBezTo>
                  <a:cubicBezTo>
                    <a:pt x="319" y="1979"/>
                    <a:pt x="1183" y="2351"/>
                    <a:pt x="1842" y="2351"/>
                  </a:cubicBezTo>
                  <a:cubicBezTo>
                    <a:pt x="1921" y="2351"/>
                    <a:pt x="1997" y="2346"/>
                    <a:pt x="2068" y="2335"/>
                  </a:cubicBezTo>
                  <a:cubicBezTo>
                    <a:pt x="2168" y="2335"/>
                    <a:pt x="2202" y="2168"/>
                    <a:pt x="2102" y="2168"/>
                  </a:cubicBezTo>
                  <a:cubicBezTo>
                    <a:pt x="1635" y="1935"/>
                    <a:pt x="1067" y="1801"/>
                    <a:pt x="701" y="1434"/>
                  </a:cubicBezTo>
                  <a:cubicBezTo>
                    <a:pt x="0" y="634"/>
                    <a:pt x="1134" y="200"/>
                    <a:pt x="1735" y="33"/>
                  </a:cubicBezTo>
                  <a:cubicBezTo>
                    <a:pt x="1768" y="33"/>
                    <a:pt x="1768" y="0"/>
                    <a:pt x="17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76" name="Google Shape;2153;p37">
              <a:extLst>
                <a:ext uri="{FF2B5EF4-FFF2-40B4-BE49-F238E27FC236}">
                  <a16:creationId xmlns:a16="http://schemas.microsoft.com/office/drawing/2014/main" id="{34F29250-2F37-4B7E-8443-6762E57B2358}"/>
                </a:ext>
              </a:extLst>
            </p:cNvPr>
            <p:cNvSpPr>
              <a:spLocks/>
            </p:cNvSpPr>
            <p:nvPr/>
          </p:nvSpPr>
          <p:spPr bwMode="auto">
            <a:xfrm>
              <a:off x="5708477" y="2655392"/>
              <a:ext cx="65841" cy="41411"/>
            </a:xfrm>
            <a:custGeom>
              <a:avLst/>
              <a:gdLst>
                <a:gd name="T0" fmla="*/ 1757 w 3003"/>
                <a:gd name="T1" fmla="*/ 1 h 1804"/>
                <a:gd name="T2" fmla="*/ 1368 w 3003"/>
                <a:gd name="T3" fmla="*/ 35 h 1804"/>
                <a:gd name="T4" fmla="*/ 67 w 3003"/>
                <a:gd name="T5" fmla="*/ 1169 h 1804"/>
                <a:gd name="T6" fmla="*/ 1262 w 3003"/>
                <a:gd name="T7" fmla="*/ 1804 h 1804"/>
                <a:gd name="T8" fmla="*/ 1668 w 3003"/>
                <a:gd name="T9" fmla="*/ 1770 h 1804"/>
                <a:gd name="T10" fmla="*/ 2936 w 3003"/>
                <a:gd name="T11" fmla="*/ 669 h 1804"/>
                <a:gd name="T12" fmla="*/ 1757 w 3003"/>
                <a:gd name="T13" fmla="*/ 1 h 1804"/>
                <a:gd name="T14" fmla="*/ 0 60000 65536"/>
                <a:gd name="T15" fmla="*/ 0 60000 65536"/>
                <a:gd name="T16" fmla="*/ 0 60000 65536"/>
                <a:gd name="T17" fmla="*/ 0 60000 65536"/>
                <a:gd name="T18" fmla="*/ 0 60000 65536"/>
                <a:gd name="T19" fmla="*/ 0 60000 65536"/>
                <a:gd name="T20" fmla="*/ 0 60000 65536"/>
                <a:gd name="T21" fmla="*/ 0 w 3003"/>
                <a:gd name="T22" fmla="*/ 0 h 1804"/>
                <a:gd name="T23" fmla="*/ 3003 w 3003"/>
                <a:gd name="T24" fmla="*/ 1804 h 18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3" h="1804" extrusionOk="0">
                  <a:moveTo>
                    <a:pt x="1757" y="1"/>
                  </a:moveTo>
                  <a:cubicBezTo>
                    <a:pt x="1632" y="1"/>
                    <a:pt x="1501" y="12"/>
                    <a:pt x="1368" y="35"/>
                  </a:cubicBezTo>
                  <a:cubicBezTo>
                    <a:pt x="568" y="168"/>
                    <a:pt x="1" y="669"/>
                    <a:pt x="67" y="1169"/>
                  </a:cubicBezTo>
                  <a:cubicBezTo>
                    <a:pt x="150" y="1555"/>
                    <a:pt x="642" y="1804"/>
                    <a:pt x="1262" y="1804"/>
                  </a:cubicBezTo>
                  <a:cubicBezTo>
                    <a:pt x="1392" y="1804"/>
                    <a:pt x="1529" y="1793"/>
                    <a:pt x="1668" y="1770"/>
                  </a:cubicBezTo>
                  <a:cubicBezTo>
                    <a:pt x="2436" y="1636"/>
                    <a:pt x="3003" y="1136"/>
                    <a:pt x="2936" y="669"/>
                  </a:cubicBezTo>
                  <a:cubicBezTo>
                    <a:pt x="2853" y="255"/>
                    <a:pt x="2360" y="1"/>
                    <a:pt x="17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77" name="Google Shape;2154;p37">
              <a:extLst>
                <a:ext uri="{FF2B5EF4-FFF2-40B4-BE49-F238E27FC236}">
                  <a16:creationId xmlns:a16="http://schemas.microsoft.com/office/drawing/2014/main" id="{04EB715F-ECC1-41A4-9B5E-725ADD17A915}"/>
                </a:ext>
              </a:extLst>
            </p:cNvPr>
            <p:cNvSpPr>
              <a:spLocks/>
            </p:cNvSpPr>
            <p:nvPr/>
          </p:nvSpPr>
          <p:spPr bwMode="auto">
            <a:xfrm>
              <a:off x="5671183" y="2651375"/>
              <a:ext cx="78930" cy="74719"/>
            </a:xfrm>
            <a:custGeom>
              <a:avLst/>
              <a:gdLst>
                <a:gd name="T0" fmla="*/ 1785 w 3600"/>
                <a:gd name="T1" fmla="*/ 1 h 3255"/>
                <a:gd name="T2" fmla="*/ 1768 w 3600"/>
                <a:gd name="T3" fmla="*/ 10 h 3255"/>
                <a:gd name="T4" fmla="*/ 734 w 3600"/>
                <a:gd name="T5" fmla="*/ 2512 h 3255"/>
                <a:gd name="T6" fmla="*/ 2406 w 3600"/>
                <a:gd name="T7" fmla="*/ 3254 h 3255"/>
                <a:gd name="T8" fmla="*/ 3570 w 3600"/>
                <a:gd name="T9" fmla="*/ 2945 h 3255"/>
                <a:gd name="T10" fmla="*/ 3524 w 3600"/>
                <a:gd name="T11" fmla="*/ 2807 h 3255"/>
                <a:gd name="T12" fmla="*/ 3503 w 3600"/>
                <a:gd name="T13" fmla="*/ 2812 h 3255"/>
                <a:gd name="T14" fmla="*/ 2967 w 3600"/>
                <a:gd name="T15" fmla="*/ 2850 h 3255"/>
                <a:gd name="T16" fmla="*/ 1468 w 3600"/>
                <a:gd name="T17" fmla="*/ 2545 h 3255"/>
                <a:gd name="T18" fmla="*/ 1802 w 3600"/>
                <a:gd name="T19" fmla="*/ 43 h 3255"/>
                <a:gd name="T20" fmla="*/ 1785 w 3600"/>
                <a:gd name="T21" fmla="*/ 1 h 3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0"/>
                <a:gd name="T34" fmla="*/ 0 h 3255"/>
                <a:gd name="T35" fmla="*/ 3600 w 3600"/>
                <a:gd name="T36" fmla="*/ 3255 h 3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0" h="3255" extrusionOk="0">
                  <a:moveTo>
                    <a:pt x="1785" y="1"/>
                  </a:moveTo>
                  <a:cubicBezTo>
                    <a:pt x="1780" y="1"/>
                    <a:pt x="1775" y="3"/>
                    <a:pt x="1768" y="10"/>
                  </a:cubicBezTo>
                  <a:cubicBezTo>
                    <a:pt x="1034" y="577"/>
                    <a:pt x="0" y="1478"/>
                    <a:pt x="734" y="2512"/>
                  </a:cubicBezTo>
                  <a:cubicBezTo>
                    <a:pt x="1163" y="3001"/>
                    <a:pt x="1779" y="3254"/>
                    <a:pt x="2406" y="3254"/>
                  </a:cubicBezTo>
                  <a:cubicBezTo>
                    <a:pt x="2804" y="3254"/>
                    <a:pt x="3207" y="3152"/>
                    <a:pt x="3570" y="2945"/>
                  </a:cubicBezTo>
                  <a:cubicBezTo>
                    <a:pt x="3599" y="2916"/>
                    <a:pt x="3576" y="2807"/>
                    <a:pt x="3524" y="2807"/>
                  </a:cubicBezTo>
                  <a:cubicBezTo>
                    <a:pt x="3517" y="2807"/>
                    <a:pt x="3510" y="2808"/>
                    <a:pt x="3503" y="2812"/>
                  </a:cubicBezTo>
                  <a:cubicBezTo>
                    <a:pt x="3324" y="2837"/>
                    <a:pt x="3145" y="2850"/>
                    <a:pt x="2967" y="2850"/>
                  </a:cubicBezTo>
                  <a:cubicBezTo>
                    <a:pt x="2449" y="2850"/>
                    <a:pt x="1940" y="2744"/>
                    <a:pt x="1468" y="2545"/>
                  </a:cubicBezTo>
                  <a:cubicBezTo>
                    <a:pt x="234" y="1911"/>
                    <a:pt x="1101" y="677"/>
                    <a:pt x="1802" y="43"/>
                  </a:cubicBezTo>
                  <a:cubicBezTo>
                    <a:pt x="1802" y="43"/>
                    <a:pt x="1802" y="1"/>
                    <a:pt x="17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grpSp>
      <p:grpSp>
        <p:nvGrpSpPr>
          <p:cNvPr id="20487" name="Google Shape;2057;p37">
            <a:extLst>
              <a:ext uri="{FF2B5EF4-FFF2-40B4-BE49-F238E27FC236}">
                <a16:creationId xmlns:a16="http://schemas.microsoft.com/office/drawing/2014/main" id="{551CDD98-8585-4292-9AF8-E11D37033EC7}"/>
              </a:ext>
            </a:extLst>
          </p:cNvPr>
          <p:cNvGrpSpPr>
            <a:grpSpLocks/>
          </p:cNvGrpSpPr>
          <p:nvPr/>
        </p:nvGrpSpPr>
        <p:grpSpPr bwMode="auto">
          <a:xfrm rot="987681">
            <a:off x="9337675" y="714375"/>
            <a:ext cx="984250" cy="982663"/>
            <a:chOff x="4916000" y="349025"/>
            <a:chExt cx="1121625" cy="1159250"/>
          </a:xfrm>
        </p:grpSpPr>
        <p:sp>
          <p:nvSpPr>
            <p:cNvPr id="173" name="Google Shape;2058;p37">
              <a:extLst>
                <a:ext uri="{FF2B5EF4-FFF2-40B4-BE49-F238E27FC236}">
                  <a16:creationId xmlns:a16="http://schemas.microsoft.com/office/drawing/2014/main" id="{FC166F6F-27E8-4C80-A654-0A9B5338F411}"/>
                </a:ext>
              </a:extLst>
            </p:cNvPr>
            <p:cNvSpPr/>
            <p:nvPr/>
          </p:nvSpPr>
          <p:spPr>
            <a:xfrm>
              <a:off x="4922859" y="742113"/>
              <a:ext cx="184525" cy="151696"/>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grpSp>
          <p:nvGrpSpPr>
            <p:cNvPr id="20493" name="Google Shape;2059;p37">
              <a:extLst>
                <a:ext uri="{FF2B5EF4-FFF2-40B4-BE49-F238E27FC236}">
                  <a16:creationId xmlns:a16="http://schemas.microsoft.com/office/drawing/2014/main" id="{F24B7BA1-16F3-4369-BF6E-1C0B92AEBC5D}"/>
                </a:ext>
              </a:extLst>
            </p:cNvPr>
            <p:cNvGrpSpPr>
              <a:grpSpLocks/>
            </p:cNvGrpSpPr>
            <p:nvPr/>
          </p:nvGrpSpPr>
          <p:grpSpPr bwMode="auto">
            <a:xfrm>
              <a:off x="4916000" y="349025"/>
              <a:ext cx="1121625" cy="1159250"/>
              <a:chOff x="4916000" y="349025"/>
              <a:chExt cx="1121625" cy="1159250"/>
            </a:xfrm>
          </p:grpSpPr>
          <p:sp>
            <p:nvSpPr>
              <p:cNvPr id="20494" name="Google Shape;2060;p37">
                <a:extLst>
                  <a:ext uri="{FF2B5EF4-FFF2-40B4-BE49-F238E27FC236}">
                    <a16:creationId xmlns:a16="http://schemas.microsoft.com/office/drawing/2014/main" id="{A4BB11A3-AD56-4D53-9631-8B7C0FE08C40}"/>
                  </a:ext>
                </a:extLst>
              </p:cNvPr>
              <p:cNvSpPr>
                <a:spLocks/>
              </p:cNvSpPr>
              <p:nvPr/>
            </p:nvSpPr>
            <p:spPr bwMode="auto">
              <a:xfrm>
                <a:off x="5080900" y="760950"/>
                <a:ext cx="815400" cy="747325"/>
              </a:xfrm>
              <a:custGeom>
                <a:avLst/>
                <a:gdLst>
                  <a:gd name="T0" fmla="*/ 1186 w 32616"/>
                  <a:gd name="T1" fmla="*/ 0 h 29893"/>
                  <a:gd name="T2" fmla="*/ 1 w 32616"/>
                  <a:gd name="T3" fmla="*/ 5380 h 29893"/>
                  <a:gd name="T4" fmla="*/ 8116 w 32616"/>
                  <a:gd name="T5" fmla="*/ 6778 h 29893"/>
                  <a:gd name="T6" fmla="*/ 27448 w 32616"/>
                  <a:gd name="T7" fmla="*/ 28967 h 29893"/>
                  <a:gd name="T8" fmla="*/ 29517 w 32616"/>
                  <a:gd name="T9" fmla="*/ 29892 h 29893"/>
                  <a:gd name="T10" fmla="*/ 31339 w 32616"/>
                  <a:gd name="T11" fmla="*/ 29210 h 29893"/>
                  <a:gd name="T12" fmla="*/ 31612 w 32616"/>
                  <a:gd name="T13" fmla="*/ 25350 h 29893"/>
                  <a:gd name="T14" fmla="*/ 11825 w 32616"/>
                  <a:gd name="T15" fmla="*/ 2645 h 29893"/>
                  <a:gd name="T16" fmla="*/ 11703 w 32616"/>
                  <a:gd name="T17" fmla="*/ 2523 h 29893"/>
                  <a:gd name="T18" fmla="*/ 10031 w 32616"/>
                  <a:gd name="T19" fmla="*/ 1520 h 29893"/>
                  <a:gd name="T20" fmla="*/ 1186 w 32616"/>
                  <a:gd name="T21" fmla="*/ 0 h 298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616"/>
                  <a:gd name="T34" fmla="*/ 0 h 29893"/>
                  <a:gd name="T35" fmla="*/ 32616 w 32616"/>
                  <a:gd name="T36" fmla="*/ 29893 h 298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495" name="Google Shape;2061;p37">
                <a:extLst>
                  <a:ext uri="{FF2B5EF4-FFF2-40B4-BE49-F238E27FC236}">
                    <a16:creationId xmlns:a16="http://schemas.microsoft.com/office/drawing/2014/main" id="{AD63D30F-C141-4E3F-9C47-F4E7CD676728}"/>
                  </a:ext>
                </a:extLst>
              </p:cNvPr>
              <p:cNvSpPr>
                <a:spLocks/>
              </p:cNvSpPr>
              <p:nvPr/>
            </p:nvSpPr>
            <p:spPr bwMode="auto">
              <a:xfrm>
                <a:off x="4916000" y="920525"/>
                <a:ext cx="363275" cy="142050"/>
              </a:xfrm>
              <a:custGeom>
                <a:avLst/>
                <a:gdLst>
                  <a:gd name="T0" fmla="*/ 2123 w 14531"/>
                  <a:gd name="T1" fmla="*/ 1 h 5682"/>
                  <a:gd name="T2" fmla="*/ 1004 w 14531"/>
                  <a:gd name="T3" fmla="*/ 365 h 5682"/>
                  <a:gd name="T4" fmla="*/ 183 w 14531"/>
                  <a:gd name="T5" fmla="*/ 1642 h 5682"/>
                  <a:gd name="T6" fmla="*/ 1794 w 14531"/>
                  <a:gd name="T7" fmla="*/ 3921 h 5682"/>
                  <a:gd name="T8" fmla="*/ 12068 w 14531"/>
                  <a:gd name="T9" fmla="*/ 5654 h 5682"/>
                  <a:gd name="T10" fmla="*/ 12396 w 14531"/>
                  <a:gd name="T11" fmla="*/ 5682 h 5682"/>
                  <a:gd name="T12" fmla="*/ 14348 w 14531"/>
                  <a:gd name="T13" fmla="*/ 4043 h 5682"/>
                  <a:gd name="T14" fmla="*/ 12737 w 14531"/>
                  <a:gd name="T15" fmla="*/ 1763 h 5682"/>
                  <a:gd name="T16" fmla="*/ 2463 w 14531"/>
                  <a:gd name="T17" fmla="*/ 31 h 5682"/>
                  <a:gd name="T18" fmla="*/ 2123 w 14531"/>
                  <a:gd name="T19" fmla="*/ 1 h 56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31"/>
                  <a:gd name="T31" fmla="*/ 0 h 5682"/>
                  <a:gd name="T32" fmla="*/ 14531 w 14531"/>
                  <a:gd name="T33" fmla="*/ 5682 h 56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496" name="Google Shape;2062;p37">
                <a:extLst>
                  <a:ext uri="{FF2B5EF4-FFF2-40B4-BE49-F238E27FC236}">
                    <a16:creationId xmlns:a16="http://schemas.microsoft.com/office/drawing/2014/main" id="{2096D4B1-7F48-48DA-8021-0C579F90BCCB}"/>
                  </a:ext>
                </a:extLst>
              </p:cNvPr>
              <p:cNvSpPr>
                <a:spLocks/>
              </p:cNvSpPr>
              <p:nvPr/>
            </p:nvSpPr>
            <p:spPr bwMode="auto">
              <a:xfrm>
                <a:off x="5312950" y="835650"/>
                <a:ext cx="547350" cy="603650"/>
              </a:xfrm>
              <a:custGeom>
                <a:avLst/>
                <a:gdLst>
                  <a:gd name="T0" fmla="*/ 1360 w 21894"/>
                  <a:gd name="T1" fmla="*/ 0 h 24146"/>
                  <a:gd name="T2" fmla="*/ 628 w 21894"/>
                  <a:gd name="T3" fmla="*/ 1754 h 24146"/>
                  <a:gd name="T4" fmla="*/ 19868 w 21894"/>
                  <a:gd name="T5" fmla="*/ 23821 h 24146"/>
                  <a:gd name="T6" fmla="*/ 20520 w 21894"/>
                  <a:gd name="T7" fmla="*/ 24146 h 24146"/>
                  <a:gd name="T8" fmla="*/ 21267 w 21894"/>
                  <a:gd name="T9" fmla="*/ 22392 h 24146"/>
                  <a:gd name="T10" fmla="*/ 1996 w 21894"/>
                  <a:gd name="T11" fmla="*/ 325 h 24146"/>
                  <a:gd name="T12" fmla="*/ 1360 w 21894"/>
                  <a:gd name="T13" fmla="*/ 0 h 24146"/>
                  <a:gd name="T14" fmla="*/ 0 60000 65536"/>
                  <a:gd name="T15" fmla="*/ 0 60000 65536"/>
                  <a:gd name="T16" fmla="*/ 0 60000 65536"/>
                  <a:gd name="T17" fmla="*/ 0 60000 65536"/>
                  <a:gd name="T18" fmla="*/ 0 60000 65536"/>
                  <a:gd name="T19" fmla="*/ 0 60000 65536"/>
                  <a:gd name="T20" fmla="*/ 0 60000 65536"/>
                  <a:gd name="T21" fmla="*/ 0 w 21894"/>
                  <a:gd name="T22" fmla="*/ 0 h 24146"/>
                  <a:gd name="T23" fmla="*/ 21894 w 21894"/>
                  <a:gd name="T24" fmla="*/ 24146 h 24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78" name="Google Shape;2063;p37">
                <a:extLst>
                  <a:ext uri="{FF2B5EF4-FFF2-40B4-BE49-F238E27FC236}">
                    <a16:creationId xmlns:a16="http://schemas.microsoft.com/office/drawing/2014/main" id="{9B42D96A-11FF-4BB2-8009-0A7D6718A459}"/>
                  </a:ext>
                </a:extLst>
              </p:cNvPr>
              <p:cNvSpPr/>
              <p:nvPr/>
            </p:nvSpPr>
            <p:spPr>
              <a:xfrm>
                <a:off x="5377839" y="346391"/>
                <a:ext cx="141108" cy="172296"/>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20498" name="Google Shape;2064;p37">
                <a:extLst>
                  <a:ext uri="{FF2B5EF4-FFF2-40B4-BE49-F238E27FC236}">
                    <a16:creationId xmlns:a16="http://schemas.microsoft.com/office/drawing/2014/main" id="{4090171B-348C-4C12-8BB3-96B6CF8DE123}"/>
                  </a:ext>
                </a:extLst>
              </p:cNvPr>
              <p:cNvSpPr>
                <a:spLocks/>
              </p:cNvSpPr>
              <p:nvPr/>
            </p:nvSpPr>
            <p:spPr bwMode="auto">
              <a:xfrm>
                <a:off x="5384875" y="510925"/>
                <a:ext cx="652750" cy="874175"/>
              </a:xfrm>
              <a:custGeom>
                <a:avLst/>
                <a:gdLst>
                  <a:gd name="T0" fmla="*/ 5502 w 26110"/>
                  <a:gd name="T1" fmla="*/ 1 h 34967"/>
                  <a:gd name="T2" fmla="*/ 0 w 26110"/>
                  <a:gd name="T3" fmla="*/ 427 h 34967"/>
                  <a:gd name="T4" fmla="*/ 304 w 26110"/>
                  <a:gd name="T5" fmla="*/ 9393 h 34967"/>
                  <a:gd name="T6" fmla="*/ 1064 w 26110"/>
                  <a:gd name="T7" fmla="*/ 11217 h 34967"/>
                  <a:gd name="T8" fmla="*/ 1155 w 26110"/>
                  <a:gd name="T9" fmla="*/ 11339 h 34967"/>
                  <a:gd name="T10" fmla="*/ 20943 w 26110"/>
                  <a:gd name="T11" fmla="*/ 34014 h 34967"/>
                  <a:gd name="T12" fmla="*/ 23036 w 26110"/>
                  <a:gd name="T13" fmla="*/ 34966 h 34967"/>
                  <a:gd name="T14" fmla="*/ 24833 w 26110"/>
                  <a:gd name="T15" fmla="*/ 34287 h 34967"/>
                  <a:gd name="T16" fmla="*/ 25107 w 26110"/>
                  <a:gd name="T17" fmla="*/ 30427 h 34967"/>
                  <a:gd name="T18" fmla="*/ 5775 w 26110"/>
                  <a:gd name="T19" fmla="*/ 8238 h 34967"/>
                  <a:gd name="T20" fmla="*/ 5502 w 26110"/>
                  <a:gd name="T21" fmla="*/ 1 h 349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110"/>
                  <a:gd name="T34" fmla="*/ 0 h 34967"/>
                  <a:gd name="T35" fmla="*/ 26110 w 26110"/>
                  <a:gd name="T36" fmla="*/ 34967 h 349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499" name="Google Shape;2065;p37">
                <a:extLst>
                  <a:ext uri="{FF2B5EF4-FFF2-40B4-BE49-F238E27FC236}">
                    <a16:creationId xmlns:a16="http://schemas.microsoft.com/office/drawing/2014/main" id="{0593AAD6-0CF5-4D59-A26D-EE5BC3623D49}"/>
                  </a:ext>
                </a:extLst>
              </p:cNvPr>
              <p:cNvSpPr>
                <a:spLocks/>
              </p:cNvSpPr>
              <p:nvPr/>
            </p:nvSpPr>
            <p:spPr bwMode="auto">
              <a:xfrm>
                <a:off x="5561150" y="361175"/>
                <a:ext cx="108700" cy="358775"/>
              </a:xfrm>
              <a:custGeom>
                <a:avLst/>
                <a:gdLst>
                  <a:gd name="T0" fmla="*/ 2053 w 4348"/>
                  <a:gd name="T1" fmla="*/ 0 h 14351"/>
                  <a:gd name="T2" fmla="*/ 1946 w 4348"/>
                  <a:gd name="T3" fmla="*/ 3 h 14351"/>
                  <a:gd name="T4" fmla="*/ 548 w 4348"/>
                  <a:gd name="T5" fmla="*/ 611 h 14351"/>
                  <a:gd name="T6" fmla="*/ 31 w 4348"/>
                  <a:gd name="T7" fmla="*/ 2040 h 14351"/>
                  <a:gd name="T8" fmla="*/ 335 w 4348"/>
                  <a:gd name="T9" fmla="*/ 12435 h 14351"/>
                  <a:gd name="T10" fmla="*/ 2315 w 4348"/>
                  <a:gd name="T11" fmla="*/ 14351 h 14351"/>
                  <a:gd name="T12" fmla="*/ 2372 w 4348"/>
                  <a:gd name="T13" fmla="*/ 14350 h 14351"/>
                  <a:gd name="T14" fmla="*/ 4287 w 4348"/>
                  <a:gd name="T15" fmla="*/ 12313 h 14351"/>
                  <a:gd name="T16" fmla="*/ 3983 w 4348"/>
                  <a:gd name="T17" fmla="*/ 1888 h 14351"/>
                  <a:gd name="T18" fmla="*/ 2053 w 4348"/>
                  <a:gd name="T19" fmla="*/ 0 h 143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8"/>
                  <a:gd name="T31" fmla="*/ 0 h 14351"/>
                  <a:gd name="T32" fmla="*/ 4348 w 4348"/>
                  <a:gd name="T33" fmla="*/ 14351 h 143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20500" name="Google Shape;2066;p37">
                <a:extLst>
                  <a:ext uri="{FF2B5EF4-FFF2-40B4-BE49-F238E27FC236}">
                    <a16:creationId xmlns:a16="http://schemas.microsoft.com/office/drawing/2014/main" id="{2AD2829B-77BF-4ACE-AE65-F689165073B2}"/>
                  </a:ext>
                </a:extLst>
              </p:cNvPr>
              <p:cNvSpPr>
                <a:spLocks/>
              </p:cNvSpPr>
              <p:nvPr/>
            </p:nvSpPr>
            <p:spPr bwMode="auto">
              <a:xfrm>
                <a:off x="5416875" y="745025"/>
                <a:ext cx="552100" cy="599175"/>
              </a:xfrm>
              <a:custGeom>
                <a:avLst/>
                <a:gdLst>
                  <a:gd name="T0" fmla="*/ 1446 w 22084"/>
                  <a:gd name="T1" fmla="*/ 0 h 23967"/>
                  <a:gd name="T2" fmla="*/ 605 w 22084"/>
                  <a:gd name="T3" fmla="*/ 1519 h 23967"/>
                  <a:gd name="T4" fmla="*/ 19876 w 22084"/>
                  <a:gd name="T5" fmla="*/ 23616 h 23967"/>
                  <a:gd name="T6" fmla="*/ 20627 w 22084"/>
                  <a:gd name="T7" fmla="*/ 23966 h 23967"/>
                  <a:gd name="T8" fmla="*/ 21456 w 22084"/>
                  <a:gd name="T9" fmla="*/ 22461 h 23967"/>
                  <a:gd name="T10" fmla="*/ 2216 w 22084"/>
                  <a:gd name="T11" fmla="*/ 364 h 23967"/>
                  <a:gd name="T12" fmla="*/ 1446 w 22084"/>
                  <a:gd name="T13" fmla="*/ 0 h 23967"/>
                  <a:gd name="T14" fmla="*/ 0 60000 65536"/>
                  <a:gd name="T15" fmla="*/ 0 60000 65536"/>
                  <a:gd name="T16" fmla="*/ 0 60000 65536"/>
                  <a:gd name="T17" fmla="*/ 0 60000 65536"/>
                  <a:gd name="T18" fmla="*/ 0 60000 65536"/>
                  <a:gd name="T19" fmla="*/ 0 60000 65536"/>
                  <a:gd name="T20" fmla="*/ 0 60000 65536"/>
                  <a:gd name="T21" fmla="*/ 0 w 22084"/>
                  <a:gd name="T22" fmla="*/ 0 h 23967"/>
                  <a:gd name="T23" fmla="*/ 22084 w 22084"/>
                  <a:gd name="T24" fmla="*/ 23967 h 239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grpSp>
      </p:grpSp>
      <p:pic>
        <p:nvPicPr>
          <p:cNvPr id="20488" name="Picture 2" descr="Products in Oncology – iQone Healthcare Switzerland">
            <a:extLst>
              <a:ext uri="{FF2B5EF4-FFF2-40B4-BE49-F238E27FC236}">
                <a16:creationId xmlns:a16="http://schemas.microsoft.com/office/drawing/2014/main" id="{DAD1DA48-8ED3-4D94-9BB5-1B879EFB5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4845050"/>
            <a:ext cx="13827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4" descr="GSK envisage d'augmenter les capacités de production de son traitement  anti-Covid Xevudy">
            <a:extLst>
              <a:ext uri="{FF2B5EF4-FFF2-40B4-BE49-F238E27FC236}">
                <a16:creationId xmlns:a16="http://schemas.microsoft.com/office/drawing/2014/main" id="{431EE015-8E5E-4C38-BF2C-CC9CA7D8C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525" y="4906963"/>
            <a:ext cx="21574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6" descr="Nemocnica AGEL Komárno má k dispozícii monoklonálne protilátky na liečbu  koronavírusu. Predpísať ich musí lekár a sú určené len rizikovým pacientom  v začiatočnom štádiu ochorenia. | Nemocnica AGEL Komárno">
            <a:extLst>
              <a:ext uri="{FF2B5EF4-FFF2-40B4-BE49-F238E27FC236}">
                <a16:creationId xmlns:a16="http://schemas.microsoft.com/office/drawing/2014/main" id="{793F51FA-D43D-4B57-9E24-094448C43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929" r="54158" b="45224"/>
          <a:stretch>
            <a:fillRect/>
          </a:stretch>
        </p:blipFill>
        <p:spPr bwMode="auto">
          <a:xfrm>
            <a:off x="887413" y="4756150"/>
            <a:ext cx="15541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descr="Why is AstraZeneca's variant-busting COVID med underachieving?">
            <a:extLst>
              <a:ext uri="{FF2B5EF4-FFF2-40B4-BE49-F238E27FC236}">
                <a16:creationId xmlns:a16="http://schemas.microsoft.com/office/drawing/2014/main" id="{BB566B27-DFD0-4C93-BBA0-9938E05419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6557" t="28029" r="17184" b="7851"/>
          <a:stretch>
            <a:fillRect/>
          </a:stretch>
        </p:blipFill>
        <p:spPr bwMode="auto">
          <a:xfrm>
            <a:off x="7210425" y="4948238"/>
            <a:ext cx="153511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Google Shape;3139;p47">
            <a:extLst>
              <a:ext uri="{FF2B5EF4-FFF2-40B4-BE49-F238E27FC236}">
                <a16:creationId xmlns:a16="http://schemas.microsoft.com/office/drawing/2014/main" id="{0D61CED0-63B1-45B6-8273-7F2EA50F0FF5}"/>
              </a:ext>
            </a:extLst>
          </p:cNvPr>
          <p:cNvSpPr>
            <a:spLocks noChangeArrowheads="1"/>
          </p:cNvSpPr>
          <p:nvPr/>
        </p:nvSpPr>
        <p:spPr bwMode="auto">
          <a:xfrm>
            <a:off x="907720" y="2033314"/>
            <a:ext cx="4265612" cy="374808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endParaRPr lang="sl-SI" altLang="sl-SI"/>
          </a:p>
        </p:txBody>
      </p:sp>
      <p:sp>
        <p:nvSpPr>
          <p:cNvPr id="17411" name="Google Shape;3070;p46">
            <a:extLst>
              <a:ext uri="{FF2B5EF4-FFF2-40B4-BE49-F238E27FC236}">
                <a16:creationId xmlns:a16="http://schemas.microsoft.com/office/drawing/2014/main" id="{F4A9386F-748F-467F-BF78-767F3B8DF6B7}"/>
              </a:ext>
            </a:extLst>
          </p:cNvPr>
          <p:cNvSpPr>
            <a:spLocks noChangeArrowheads="1"/>
          </p:cNvSpPr>
          <p:nvPr/>
        </p:nvSpPr>
        <p:spPr bwMode="auto">
          <a:xfrm>
            <a:off x="6680200" y="5864225"/>
            <a:ext cx="4367213" cy="779463"/>
          </a:xfrm>
          <a:prstGeom prst="roundRect">
            <a:avLst>
              <a:gd name="adj" fmla="val 16667"/>
            </a:avLst>
          </a:prstGeom>
          <a:solidFill>
            <a:schemeClr val="accent2">
              <a:lumMod val="40000"/>
              <a:lumOff val="60000"/>
            </a:schemeClr>
          </a:solidFill>
          <a:ln w="9525">
            <a:solidFill>
              <a:srgbClr val="667E92"/>
            </a:solidFill>
            <a:round/>
            <a:headEnd/>
            <a:tailEnd/>
          </a:ln>
        </p:spPr>
        <p:txBody>
          <a:bodyPr lIns="121897" tIns="121897" rIns="121897" bIns="121897" anchor="ctr"/>
          <a:lstStyle/>
          <a:p>
            <a:pPr>
              <a:buClr>
                <a:srgbClr val="000000"/>
              </a:buClr>
              <a:buFont typeface="Arial" charset="0"/>
              <a:buNone/>
              <a:defRPr/>
            </a:pPr>
            <a:endParaRPr lang="sl-SI"/>
          </a:p>
        </p:txBody>
      </p:sp>
      <p:sp>
        <p:nvSpPr>
          <p:cNvPr id="17412" name="Google Shape;3070;p46">
            <a:extLst>
              <a:ext uri="{FF2B5EF4-FFF2-40B4-BE49-F238E27FC236}">
                <a16:creationId xmlns:a16="http://schemas.microsoft.com/office/drawing/2014/main" id="{51A51D12-122E-4422-89FB-8D1F2E516978}"/>
              </a:ext>
            </a:extLst>
          </p:cNvPr>
          <p:cNvSpPr>
            <a:spLocks noChangeArrowheads="1"/>
          </p:cNvSpPr>
          <p:nvPr/>
        </p:nvSpPr>
        <p:spPr bwMode="auto">
          <a:xfrm>
            <a:off x="1058863" y="5864225"/>
            <a:ext cx="4330700" cy="779463"/>
          </a:xfrm>
          <a:prstGeom prst="roundRect">
            <a:avLst>
              <a:gd name="adj" fmla="val 16667"/>
            </a:avLst>
          </a:prstGeom>
          <a:solidFill>
            <a:schemeClr val="accent2">
              <a:lumMod val="40000"/>
              <a:lumOff val="60000"/>
            </a:schemeClr>
          </a:solidFill>
          <a:ln w="9525">
            <a:solidFill>
              <a:srgbClr val="667E92"/>
            </a:solidFill>
            <a:round/>
            <a:headEnd/>
            <a:tailEnd/>
          </a:ln>
        </p:spPr>
        <p:txBody>
          <a:bodyPr lIns="121897" tIns="121897" rIns="121897" bIns="121897" anchor="ctr"/>
          <a:lstStyle/>
          <a:p>
            <a:pPr>
              <a:buClr>
                <a:srgbClr val="000000"/>
              </a:buClr>
              <a:buFont typeface="Arial" charset="0"/>
              <a:buNone/>
              <a:defRPr/>
            </a:pPr>
            <a:endParaRPr lang="sl-SI" sz="2200" dirty="0"/>
          </a:p>
        </p:txBody>
      </p:sp>
      <p:sp>
        <p:nvSpPr>
          <p:cNvPr id="21508" name="Google Shape;3139;p47">
            <a:extLst>
              <a:ext uri="{FF2B5EF4-FFF2-40B4-BE49-F238E27FC236}">
                <a16:creationId xmlns:a16="http://schemas.microsoft.com/office/drawing/2014/main" id="{C7BCA4C9-E2C5-4019-8121-803B933AD5A3}"/>
              </a:ext>
            </a:extLst>
          </p:cNvPr>
          <p:cNvSpPr>
            <a:spLocks noChangeArrowheads="1"/>
          </p:cNvSpPr>
          <p:nvPr/>
        </p:nvSpPr>
        <p:spPr bwMode="auto">
          <a:xfrm>
            <a:off x="6669088" y="2039938"/>
            <a:ext cx="4265612" cy="374808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endParaRPr lang="sl-SI" altLang="sl-SI"/>
          </a:p>
        </p:txBody>
      </p:sp>
      <p:sp>
        <p:nvSpPr>
          <p:cNvPr id="21510" name="Google Shape;3141;p47">
            <a:extLst>
              <a:ext uri="{FF2B5EF4-FFF2-40B4-BE49-F238E27FC236}">
                <a16:creationId xmlns:a16="http://schemas.microsoft.com/office/drawing/2014/main" id="{D0E767C5-4685-481F-B2EC-21BEE04E0443}"/>
              </a:ext>
            </a:extLst>
          </p:cNvPr>
          <p:cNvSpPr>
            <a:spLocks noGrp="1"/>
          </p:cNvSpPr>
          <p:nvPr>
            <p:ph type="title"/>
          </p:nvPr>
        </p:nvSpPr>
        <p:spPr>
          <a:xfrm>
            <a:off x="642937" y="386901"/>
            <a:ext cx="10291763" cy="638175"/>
          </a:xfrm>
        </p:spPr>
        <p:txBody>
          <a:bodyPr/>
          <a:lstStyle/>
          <a:p>
            <a:pPr eaLnBrk="1" hangingPunct="1">
              <a:spcBef>
                <a:spcPct val="0"/>
              </a:spcBef>
              <a:spcAft>
                <a:spcPct val="0"/>
              </a:spcAft>
              <a:buClr>
                <a:srgbClr val="263238"/>
              </a:buClr>
              <a:buFont typeface="Poppins" panose="00000500000000000000" pitchFamily="2" charset="-18"/>
              <a:buNone/>
            </a:pPr>
            <a:r>
              <a:rPr lang="sl-SI" altLang="sl-SI" sz="3700" b="1" dirty="0">
                <a:solidFill>
                  <a:srgbClr val="263238"/>
                </a:solidFill>
                <a:latin typeface="Poppins" panose="00000500000000000000" pitchFamily="2" charset="-18"/>
                <a:cs typeface="Arial" panose="020B0604020202020204" pitchFamily="34" charset="0"/>
                <a:sym typeface="Poppins" panose="00000500000000000000" pitchFamily="2" charset="-18"/>
              </a:rPr>
              <a:t>Protivnetna zdravila</a:t>
            </a:r>
          </a:p>
        </p:txBody>
      </p:sp>
      <p:sp>
        <p:nvSpPr>
          <p:cNvPr id="21511" name="Google Shape;3142;p47">
            <a:extLst>
              <a:ext uri="{FF2B5EF4-FFF2-40B4-BE49-F238E27FC236}">
                <a16:creationId xmlns:a16="http://schemas.microsoft.com/office/drawing/2014/main" id="{00484759-0134-4FA7-8546-E73C9A7D7FF4}"/>
              </a:ext>
            </a:extLst>
          </p:cNvPr>
          <p:cNvSpPr>
            <a:spLocks noGrp="1"/>
          </p:cNvSpPr>
          <p:nvPr>
            <p:ph type="body" idx="1"/>
          </p:nvPr>
        </p:nvSpPr>
        <p:spPr>
          <a:xfrm>
            <a:off x="972807" y="2619375"/>
            <a:ext cx="4295775" cy="3176588"/>
          </a:xfrm>
        </p:spPr>
        <p:txBody>
          <a:bodyPr/>
          <a:lstStyle/>
          <a:p>
            <a:pPr marL="379413" indent="-379413" eaLnBrk="1" hangingPunct="1">
              <a:spcBef>
                <a:spcPct val="0"/>
              </a:spcBef>
              <a:spcAft>
                <a:spcPct val="0"/>
              </a:spcAft>
              <a:buClr>
                <a:srgbClr val="455A64"/>
              </a:buClr>
              <a:buFont typeface="Open Sans" panose="020B0606030504020204" pitchFamily="34" charset="0"/>
              <a:buChar char="●"/>
            </a:pPr>
            <a:r>
              <a:rPr lang="sl-SI" altLang="sl-SI" sz="2400" dirty="0">
                <a:latin typeface="Open Sans" panose="020B0606030504020204" pitchFamily="34" charset="0"/>
                <a:cs typeface="Arial" panose="020B0604020202020204" pitchFamily="34" charset="0"/>
                <a:sym typeface="Open Sans" panose="020B0606030504020204" pitchFamily="34" charset="0"/>
              </a:rPr>
              <a:t>kortikosteroid za sistemsko zdravljenje</a:t>
            </a:r>
          </a:p>
          <a:p>
            <a:pPr marL="379413" indent="-379413" eaLnBrk="1" hangingPunct="1">
              <a:spcBef>
                <a:spcPct val="0"/>
              </a:spcBef>
              <a:spcAft>
                <a:spcPct val="0"/>
              </a:spcAft>
              <a:buClr>
                <a:srgbClr val="455A64"/>
              </a:buClr>
              <a:buFont typeface="Open Sans" panose="020B0606030504020204" pitchFamily="34" charset="0"/>
              <a:buChar char="●"/>
            </a:pPr>
            <a:r>
              <a:rPr lang="sl-SI" altLang="sl-SI" sz="2400" dirty="0">
                <a:latin typeface="Open Sans" panose="020B0606030504020204" pitchFamily="34" charset="0"/>
                <a:cs typeface="Arial" panose="020B0604020202020204" pitchFamily="34" charset="0"/>
                <a:sym typeface="Open Sans" panose="020B0606030504020204" pitchFamily="34" charset="0"/>
              </a:rPr>
              <a:t>6 mg/dan,</a:t>
            </a:r>
            <a:r>
              <a:rPr lang="sl-SI" altLang="sl-SI" sz="2400" b="1" dirty="0">
                <a:latin typeface="Open Sans" panose="020B0606030504020204" pitchFamily="34" charset="0"/>
                <a:cs typeface="Arial" panose="020B0604020202020204" pitchFamily="34" charset="0"/>
                <a:sym typeface="Open Sans" panose="020B0606030504020204" pitchFamily="34" charset="0"/>
              </a:rPr>
              <a:t> i.v.</a:t>
            </a:r>
            <a:r>
              <a:rPr lang="sl-SI" altLang="sl-SI" sz="2400" dirty="0">
                <a:latin typeface="Open Sans" panose="020B0606030504020204" pitchFamily="34" charset="0"/>
                <a:cs typeface="Arial" panose="020B0604020202020204" pitchFamily="34" charset="0"/>
                <a:sym typeface="Open Sans" panose="020B0606030504020204" pitchFamily="34" charset="0"/>
              </a:rPr>
              <a:t> ali </a:t>
            </a:r>
            <a:r>
              <a:rPr lang="sl-SI" altLang="sl-SI" sz="2400" b="1" dirty="0">
                <a:latin typeface="Open Sans" panose="020B0606030504020204" pitchFamily="34" charset="0"/>
                <a:cs typeface="Arial" panose="020B0604020202020204" pitchFamily="34" charset="0"/>
                <a:sym typeface="Open Sans" panose="020B0606030504020204" pitchFamily="34" charset="0"/>
              </a:rPr>
              <a:t>per os</a:t>
            </a:r>
            <a:r>
              <a:rPr lang="sl-SI" altLang="sl-SI" sz="2400" dirty="0">
                <a:latin typeface="Open Sans" panose="020B0606030504020204" pitchFamily="34" charset="0"/>
                <a:cs typeface="Arial" panose="020B0604020202020204" pitchFamily="34" charset="0"/>
                <a:sym typeface="Open Sans" panose="020B0606030504020204" pitchFamily="34" charset="0"/>
              </a:rPr>
              <a:t>, 10 dni</a:t>
            </a:r>
          </a:p>
          <a:p>
            <a:pPr marL="379413" indent="-379413" eaLnBrk="1" hangingPunct="1">
              <a:spcBef>
                <a:spcPct val="0"/>
              </a:spcBef>
              <a:spcAft>
                <a:spcPct val="0"/>
              </a:spcAft>
              <a:buClr>
                <a:srgbClr val="455A64"/>
              </a:buClr>
              <a:buFont typeface="Open Sans" panose="020B0606030504020204" pitchFamily="34" charset="0"/>
              <a:buChar char="●"/>
            </a:pPr>
            <a:r>
              <a:rPr lang="sl-SI" altLang="sl-SI" sz="2400" dirty="0">
                <a:latin typeface="Open Sans" panose="020B0606030504020204" pitchFamily="34" charset="0"/>
                <a:cs typeface="Arial" panose="020B0604020202020204" pitchFamily="34" charset="0"/>
                <a:sym typeface="Open Sans" panose="020B0606030504020204" pitchFamily="34" charset="0"/>
              </a:rPr>
              <a:t>vsaj zdravljenje s kisikom</a:t>
            </a:r>
          </a:p>
        </p:txBody>
      </p:sp>
      <p:sp>
        <p:nvSpPr>
          <p:cNvPr id="17417" name="Google Shape;3143;p47">
            <a:extLst>
              <a:ext uri="{FF2B5EF4-FFF2-40B4-BE49-F238E27FC236}">
                <a16:creationId xmlns:a16="http://schemas.microsoft.com/office/drawing/2014/main" id="{5EB16CEC-E480-45C7-9361-D8ED7ABF0425}"/>
              </a:ext>
            </a:extLst>
          </p:cNvPr>
          <p:cNvSpPr txBox="1">
            <a:spLocks noGrp="1"/>
          </p:cNvSpPr>
          <p:nvPr>
            <p:ph type="body" idx="2"/>
          </p:nvPr>
        </p:nvSpPr>
        <p:spPr>
          <a:xfrm>
            <a:off x="7025481" y="2586935"/>
            <a:ext cx="3676650" cy="2662238"/>
          </a:xfrm>
        </p:spPr>
        <p:txBody>
          <a:bodyPr/>
          <a:lstStyle/>
          <a:p>
            <a:pPr marL="380990" indent="-380990" eaLnBrk="1" hangingPunct="1">
              <a:spcBef>
                <a:spcPct val="0"/>
              </a:spcBef>
              <a:spcAft>
                <a:spcPct val="0"/>
              </a:spcAft>
              <a:buClr>
                <a:srgbClr val="455A64"/>
              </a:buClr>
              <a:buFont typeface="Open Sans" charset="0"/>
              <a:buChar char="●"/>
              <a:defRPr/>
            </a:pPr>
            <a:r>
              <a:rPr lang="sl-SI" sz="2400" dirty="0">
                <a:latin typeface="Open Sans" charset="0"/>
                <a:cs typeface="Arial" charset="0"/>
                <a:sym typeface="Open Sans" charset="0"/>
              </a:rPr>
              <a:t>zaviralec IL-6</a:t>
            </a:r>
          </a:p>
          <a:p>
            <a:pPr marL="380990" indent="-380990" eaLnBrk="1" hangingPunct="1">
              <a:spcBef>
                <a:spcPct val="0"/>
              </a:spcBef>
              <a:spcAft>
                <a:spcPct val="0"/>
              </a:spcAft>
              <a:buClr>
                <a:srgbClr val="455A64"/>
              </a:buClr>
              <a:buFont typeface="Open Sans" charset="0"/>
              <a:buChar char="●"/>
              <a:defRPr/>
            </a:pPr>
            <a:r>
              <a:rPr lang="sl-SI" sz="2400" dirty="0">
                <a:latin typeface="Open Sans" charset="0"/>
                <a:cs typeface="Arial" charset="0"/>
                <a:sym typeface="Open Sans" charset="0"/>
              </a:rPr>
              <a:t>8 mg/kg TT 1x</a:t>
            </a:r>
          </a:p>
          <a:p>
            <a:pPr marL="380990" indent="-380990" eaLnBrk="1" hangingPunct="1">
              <a:spcBef>
                <a:spcPct val="0"/>
              </a:spcBef>
              <a:spcAft>
                <a:spcPct val="0"/>
              </a:spcAft>
              <a:buClr>
                <a:srgbClr val="455A64"/>
              </a:buClr>
              <a:buFont typeface="Open Sans" charset="0"/>
              <a:buChar char="●"/>
              <a:defRPr/>
            </a:pPr>
            <a:r>
              <a:rPr lang="sl-SI" sz="2400" b="1" dirty="0">
                <a:latin typeface="Open Sans" charset="0"/>
                <a:cs typeface="Arial" charset="0"/>
                <a:sym typeface="Open Sans" charset="0"/>
              </a:rPr>
              <a:t>i.v. </a:t>
            </a:r>
            <a:r>
              <a:rPr lang="sl-SI" sz="2400" dirty="0">
                <a:latin typeface="Open Sans" charset="0"/>
                <a:cs typeface="Arial" charset="0"/>
                <a:sym typeface="Open Sans" charset="0"/>
              </a:rPr>
              <a:t>infuzija</a:t>
            </a:r>
          </a:p>
          <a:p>
            <a:pPr marL="380990" indent="-380990" eaLnBrk="1" hangingPunct="1">
              <a:spcBef>
                <a:spcPct val="0"/>
              </a:spcBef>
              <a:spcAft>
                <a:spcPct val="0"/>
              </a:spcAft>
              <a:buClr>
                <a:srgbClr val="455A64"/>
              </a:buClr>
              <a:buFont typeface="Open Sans" charset="0"/>
              <a:buChar char="●"/>
              <a:defRPr/>
            </a:pPr>
            <a:r>
              <a:rPr lang="sl-SI" sz="2400" dirty="0">
                <a:latin typeface="Open Sans" charset="0"/>
                <a:cs typeface="Arial" charset="0"/>
                <a:sym typeface="Open Sans" charset="0"/>
              </a:rPr>
              <a:t>sočasno z GK</a:t>
            </a:r>
          </a:p>
          <a:p>
            <a:pPr marL="380990" indent="-380990" eaLnBrk="1" hangingPunct="1">
              <a:spcBef>
                <a:spcPct val="0"/>
              </a:spcBef>
              <a:spcAft>
                <a:spcPct val="0"/>
              </a:spcAft>
              <a:buClr>
                <a:srgbClr val="455A64"/>
              </a:buClr>
              <a:buFont typeface="Open Sans" charset="0"/>
              <a:buChar char="●"/>
              <a:defRPr/>
            </a:pPr>
            <a:r>
              <a:rPr lang="sl-SI" sz="2400" dirty="0">
                <a:latin typeface="Open Sans" charset="0"/>
                <a:cs typeface="Arial" charset="0"/>
                <a:sym typeface="Open Sans" charset="0"/>
              </a:rPr>
              <a:t>alternativa = </a:t>
            </a:r>
            <a:r>
              <a:rPr lang="sl-SI" sz="2400" dirty="0" err="1">
                <a:latin typeface="Open Sans" charset="0"/>
                <a:cs typeface="Arial" charset="0"/>
                <a:sym typeface="Open Sans" charset="0"/>
              </a:rPr>
              <a:t>sarilumab</a:t>
            </a:r>
            <a:endParaRPr lang="sl-SI" sz="2400" dirty="0">
              <a:latin typeface="Open Sans" charset="0"/>
              <a:cs typeface="Arial" charset="0"/>
              <a:sym typeface="Open Sans" charset="0"/>
            </a:endParaRPr>
          </a:p>
          <a:p>
            <a:pPr eaLnBrk="1" hangingPunct="1">
              <a:spcBef>
                <a:spcPct val="0"/>
              </a:spcBef>
              <a:spcAft>
                <a:spcPct val="0"/>
              </a:spcAft>
              <a:buClr>
                <a:srgbClr val="455A64"/>
              </a:buClr>
              <a:buFont typeface="Open Sans" charset="0"/>
              <a:buChar char="●"/>
              <a:defRPr/>
            </a:pPr>
            <a:endParaRPr lang="sl-SI" sz="2400" dirty="0">
              <a:latin typeface="Open Sans" charset="0"/>
              <a:cs typeface="Arial" charset="0"/>
              <a:sym typeface="Wingdings" pitchFamily="2" charset="2"/>
            </a:endParaRPr>
          </a:p>
          <a:p>
            <a:pPr eaLnBrk="1" hangingPunct="1">
              <a:spcBef>
                <a:spcPct val="0"/>
              </a:spcBef>
              <a:spcAft>
                <a:spcPct val="0"/>
              </a:spcAft>
              <a:buClr>
                <a:srgbClr val="455A64"/>
              </a:buClr>
              <a:buFont typeface="Open Sans" charset="0"/>
              <a:buChar char="●"/>
              <a:defRPr/>
            </a:pPr>
            <a:endParaRPr lang="sl-SI" sz="2400" dirty="0">
              <a:solidFill>
                <a:srgbClr val="455A64"/>
              </a:solidFill>
              <a:latin typeface="Open Sans" charset="0"/>
              <a:cs typeface="Arial" charset="0"/>
              <a:sym typeface="Wingdings" pitchFamily="2" charset="2"/>
            </a:endParaRPr>
          </a:p>
        </p:txBody>
      </p:sp>
      <p:sp>
        <p:nvSpPr>
          <p:cNvPr id="21513" name="PoljeZBesedilom 10">
            <a:extLst>
              <a:ext uri="{FF2B5EF4-FFF2-40B4-BE49-F238E27FC236}">
                <a16:creationId xmlns:a16="http://schemas.microsoft.com/office/drawing/2014/main" id="{5EABF395-D030-4ABA-A3F6-C24498FB4442}"/>
              </a:ext>
            </a:extLst>
          </p:cNvPr>
          <p:cNvSpPr txBox="1">
            <a:spLocks noChangeArrowheads="1"/>
          </p:cNvSpPr>
          <p:nvPr/>
        </p:nvSpPr>
        <p:spPr bwMode="auto">
          <a:xfrm>
            <a:off x="1158875" y="1298575"/>
            <a:ext cx="4230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sl-SI" altLang="sl-SI" sz="2600" b="1">
                <a:latin typeface="Poppins Medium" panose="00000600000000000000" pitchFamily="2" charset="-18"/>
                <a:sym typeface="Poppins Medium" panose="00000600000000000000" pitchFamily="2" charset="-18"/>
              </a:rPr>
              <a:t>Deksametazon</a:t>
            </a:r>
            <a:endParaRPr lang="sl-SI" altLang="sl-SI" sz="2600" b="1"/>
          </a:p>
        </p:txBody>
      </p:sp>
      <p:sp>
        <p:nvSpPr>
          <p:cNvPr id="21514" name="PoljeZBesedilom 11">
            <a:extLst>
              <a:ext uri="{FF2B5EF4-FFF2-40B4-BE49-F238E27FC236}">
                <a16:creationId xmlns:a16="http://schemas.microsoft.com/office/drawing/2014/main" id="{E19D03FA-6AE0-4429-86B4-83C18706D95D}"/>
              </a:ext>
            </a:extLst>
          </p:cNvPr>
          <p:cNvSpPr txBox="1">
            <a:spLocks noChangeArrowheads="1"/>
          </p:cNvSpPr>
          <p:nvPr/>
        </p:nvSpPr>
        <p:spPr bwMode="auto">
          <a:xfrm>
            <a:off x="7153275" y="1206500"/>
            <a:ext cx="41640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sl-SI" altLang="sl-SI" sz="2400" b="1">
                <a:latin typeface="Poppins Medium" panose="00000600000000000000" pitchFamily="2" charset="-18"/>
                <a:sym typeface="Poppins Medium" panose="00000600000000000000" pitchFamily="2" charset="-18"/>
              </a:rPr>
              <a:t>Tocilizumab (RoaActemra</a:t>
            </a:r>
            <a:r>
              <a:rPr lang="sl-SI" altLang="sl-SI" sz="2400" b="1" baseline="30000">
                <a:sym typeface="Wingdings" panose="05000000000000000000" pitchFamily="2" charset="2"/>
              </a:rPr>
              <a:t>®</a:t>
            </a:r>
            <a:r>
              <a:rPr lang="sl-SI" altLang="sl-SI" sz="2400" b="1">
                <a:latin typeface="Poppins Medium" panose="00000600000000000000" pitchFamily="2" charset="-18"/>
                <a:sym typeface="Poppins Medium" panose="00000600000000000000" pitchFamily="2" charset="-18"/>
              </a:rPr>
              <a:t>)</a:t>
            </a:r>
          </a:p>
          <a:p>
            <a:pPr>
              <a:buClr>
                <a:srgbClr val="000000"/>
              </a:buClr>
              <a:buFont typeface="Arial" panose="020B0604020202020204" pitchFamily="34" charset="0"/>
              <a:buNone/>
            </a:pPr>
            <a:endParaRPr lang="sl-SI" altLang="sl-SI" b="1"/>
          </a:p>
        </p:txBody>
      </p:sp>
      <p:sp>
        <p:nvSpPr>
          <p:cNvPr id="21515" name="PoljeZBesedilom 15">
            <a:extLst>
              <a:ext uri="{FF2B5EF4-FFF2-40B4-BE49-F238E27FC236}">
                <a16:creationId xmlns:a16="http://schemas.microsoft.com/office/drawing/2014/main" id="{20FDDC7B-2D9D-4422-ADBB-E5E48B031A41}"/>
              </a:ext>
            </a:extLst>
          </p:cNvPr>
          <p:cNvSpPr txBox="1">
            <a:spLocks noChangeArrowheads="1"/>
          </p:cNvSpPr>
          <p:nvPr/>
        </p:nvSpPr>
        <p:spPr bwMode="auto">
          <a:xfrm>
            <a:off x="1573007" y="6022974"/>
            <a:ext cx="4564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sl-SI" altLang="sl-SI" sz="2200" b="1">
                <a:solidFill>
                  <a:srgbClr val="263238"/>
                </a:solidFill>
                <a:sym typeface="Wingdings" panose="05000000000000000000" pitchFamily="2" charset="2"/>
              </a:rPr>
              <a:t>6 mg i.v. ali per os</a:t>
            </a:r>
            <a:endParaRPr lang="sl-SI" altLang="sl-SI" sz="2200" b="1">
              <a:solidFill>
                <a:srgbClr val="263238"/>
              </a:solidFill>
            </a:endParaRPr>
          </a:p>
        </p:txBody>
      </p:sp>
      <p:sp>
        <p:nvSpPr>
          <p:cNvPr id="21516" name="PoljeZBesedilom 17">
            <a:extLst>
              <a:ext uri="{FF2B5EF4-FFF2-40B4-BE49-F238E27FC236}">
                <a16:creationId xmlns:a16="http://schemas.microsoft.com/office/drawing/2014/main" id="{DFD59904-8FC9-464B-B3E7-7584988895A0}"/>
              </a:ext>
            </a:extLst>
          </p:cNvPr>
          <p:cNvSpPr txBox="1">
            <a:spLocks noChangeArrowheads="1"/>
          </p:cNvSpPr>
          <p:nvPr/>
        </p:nvSpPr>
        <p:spPr bwMode="auto">
          <a:xfrm>
            <a:off x="7691438" y="5993295"/>
            <a:ext cx="3625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pl-PL" altLang="sl-SI" sz="2200" b="1" dirty="0">
                <a:solidFill>
                  <a:srgbClr val="263238"/>
                </a:solidFill>
                <a:sym typeface="Wingdings" panose="05000000000000000000" pitchFamily="2" charset="2"/>
              </a:rPr>
              <a:t>1x infuzija</a:t>
            </a:r>
            <a:endParaRPr lang="pl-PL" altLang="sl-SI" sz="2200" b="1" dirty="0">
              <a:solidFill>
                <a:srgbClr val="263238"/>
              </a:solidFill>
            </a:endParaRPr>
          </a:p>
          <a:p>
            <a:pPr>
              <a:buClr>
                <a:srgbClr val="000000"/>
              </a:buClr>
              <a:buFont typeface="Arial" panose="020B0604020202020204" pitchFamily="34" charset="0"/>
              <a:buNone/>
            </a:pPr>
            <a:endParaRPr lang="sl-SI" altLang="sl-SI"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C531F9FD-A150-486E-BEE3-4084EB34F66F}"/>
              </a:ext>
            </a:extLst>
          </p:cNvPr>
          <p:cNvPicPr>
            <a:picLocks noChangeAspect="1"/>
          </p:cNvPicPr>
          <p:nvPr/>
        </p:nvPicPr>
        <p:blipFill>
          <a:blip r:embed="rId3"/>
          <a:stretch>
            <a:fillRect/>
          </a:stretch>
        </p:blipFill>
        <p:spPr>
          <a:xfrm>
            <a:off x="1068018" y="1939982"/>
            <a:ext cx="4267570" cy="3743268"/>
          </a:xfrm>
          <a:prstGeom prst="rect">
            <a:avLst/>
          </a:prstGeom>
        </p:spPr>
      </p:pic>
      <p:sp>
        <p:nvSpPr>
          <p:cNvPr id="17411" name="Google Shape;3070;p46">
            <a:extLst>
              <a:ext uri="{FF2B5EF4-FFF2-40B4-BE49-F238E27FC236}">
                <a16:creationId xmlns:a16="http://schemas.microsoft.com/office/drawing/2014/main" id="{123C6A68-60B1-4CB0-9A03-F1F4BCDF601E}"/>
              </a:ext>
            </a:extLst>
          </p:cNvPr>
          <p:cNvSpPr>
            <a:spLocks noChangeArrowheads="1"/>
          </p:cNvSpPr>
          <p:nvPr/>
        </p:nvSpPr>
        <p:spPr bwMode="auto">
          <a:xfrm>
            <a:off x="6680200" y="5864225"/>
            <a:ext cx="4367213" cy="779463"/>
          </a:xfrm>
          <a:prstGeom prst="roundRect">
            <a:avLst>
              <a:gd name="adj" fmla="val 16667"/>
            </a:avLst>
          </a:prstGeom>
          <a:solidFill>
            <a:schemeClr val="accent2">
              <a:lumMod val="40000"/>
              <a:lumOff val="60000"/>
            </a:schemeClr>
          </a:solidFill>
          <a:ln w="9525">
            <a:solidFill>
              <a:srgbClr val="667E92"/>
            </a:solidFill>
            <a:round/>
            <a:headEnd/>
            <a:tailEnd/>
          </a:ln>
        </p:spPr>
        <p:txBody>
          <a:bodyPr lIns="121897" tIns="121897" rIns="121897" bIns="121897" anchor="ctr"/>
          <a:lstStyle/>
          <a:p>
            <a:pPr>
              <a:buClr>
                <a:srgbClr val="000000"/>
              </a:buClr>
              <a:buFont typeface="Arial" charset="0"/>
              <a:buNone/>
              <a:defRPr/>
            </a:pPr>
            <a:endParaRPr lang="sl-SI"/>
          </a:p>
        </p:txBody>
      </p:sp>
      <p:sp>
        <p:nvSpPr>
          <p:cNvPr id="17412" name="Google Shape;3070;p46">
            <a:extLst>
              <a:ext uri="{FF2B5EF4-FFF2-40B4-BE49-F238E27FC236}">
                <a16:creationId xmlns:a16="http://schemas.microsoft.com/office/drawing/2014/main" id="{395EA040-25B3-4A9E-93F5-D311C486FE58}"/>
              </a:ext>
            </a:extLst>
          </p:cNvPr>
          <p:cNvSpPr>
            <a:spLocks noChangeArrowheads="1"/>
          </p:cNvSpPr>
          <p:nvPr/>
        </p:nvSpPr>
        <p:spPr bwMode="auto">
          <a:xfrm>
            <a:off x="1004888" y="5864225"/>
            <a:ext cx="4330700" cy="779463"/>
          </a:xfrm>
          <a:prstGeom prst="roundRect">
            <a:avLst>
              <a:gd name="adj" fmla="val 16667"/>
            </a:avLst>
          </a:prstGeom>
          <a:solidFill>
            <a:schemeClr val="accent2">
              <a:lumMod val="40000"/>
              <a:lumOff val="60000"/>
            </a:schemeClr>
          </a:solidFill>
          <a:ln w="9525">
            <a:solidFill>
              <a:srgbClr val="667E92"/>
            </a:solidFill>
            <a:round/>
            <a:headEnd/>
            <a:tailEnd/>
          </a:ln>
        </p:spPr>
        <p:txBody>
          <a:bodyPr lIns="121897" tIns="121897" rIns="121897" bIns="121897" anchor="ctr"/>
          <a:lstStyle/>
          <a:p>
            <a:pPr>
              <a:buClr>
                <a:srgbClr val="000000"/>
              </a:buClr>
              <a:buFont typeface="Arial" charset="0"/>
              <a:buNone/>
              <a:defRPr/>
            </a:pPr>
            <a:endParaRPr lang="sl-SI" sz="2200" dirty="0"/>
          </a:p>
        </p:txBody>
      </p:sp>
      <p:sp>
        <p:nvSpPr>
          <p:cNvPr id="22532" name="Google Shape;3139;p47">
            <a:extLst>
              <a:ext uri="{FF2B5EF4-FFF2-40B4-BE49-F238E27FC236}">
                <a16:creationId xmlns:a16="http://schemas.microsoft.com/office/drawing/2014/main" id="{D37BCEDF-99EA-49DA-9A82-DE9472FBDC3A}"/>
              </a:ext>
            </a:extLst>
          </p:cNvPr>
          <p:cNvSpPr>
            <a:spLocks noChangeArrowheads="1"/>
          </p:cNvSpPr>
          <p:nvPr/>
        </p:nvSpPr>
        <p:spPr bwMode="auto">
          <a:xfrm>
            <a:off x="6667669" y="1939982"/>
            <a:ext cx="4265612" cy="374808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endParaRPr lang="sl-SI" altLang="sl-SI"/>
          </a:p>
        </p:txBody>
      </p:sp>
      <p:sp>
        <p:nvSpPr>
          <p:cNvPr id="22534" name="Google Shape;3141;p47">
            <a:extLst>
              <a:ext uri="{FF2B5EF4-FFF2-40B4-BE49-F238E27FC236}">
                <a16:creationId xmlns:a16="http://schemas.microsoft.com/office/drawing/2014/main" id="{E4BEE8DF-1B98-4551-B17F-420FF019DDD7}"/>
              </a:ext>
            </a:extLst>
          </p:cNvPr>
          <p:cNvSpPr>
            <a:spLocks noGrp="1"/>
          </p:cNvSpPr>
          <p:nvPr>
            <p:ph type="title"/>
          </p:nvPr>
        </p:nvSpPr>
        <p:spPr>
          <a:xfrm>
            <a:off x="642937" y="360363"/>
            <a:ext cx="10291763" cy="638175"/>
          </a:xfrm>
        </p:spPr>
        <p:txBody>
          <a:bodyPr/>
          <a:lstStyle/>
          <a:p>
            <a:pPr eaLnBrk="1" hangingPunct="1">
              <a:spcBef>
                <a:spcPct val="0"/>
              </a:spcBef>
              <a:spcAft>
                <a:spcPct val="0"/>
              </a:spcAft>
              <a:buClr>
                <a:srgbClr val="263238"/>
              </a:buClr>
              <a:buFont typeface="Poppins" panose="00000500000000000000" pitchFamily="2" charset="-18"/>
              <a:buNone/>
            </a:pPr>
            <a:r>
              <a:rPr lang="sl-SI" altLang="sl-SI" sz="3700" b="1" dirty="0">
                <a:solidFill>
                  <a:srgbClr val="263238"/>
                </a:solidFill>
                <a:latin typeface="Poppins" panose="00000500000000000000" pitchFamily="2" charset="-18"/>
                <a:cs typeface="Arial" panose="020B0604020202020204" pitchFamily="34" charset="0"/>
                <a:sym typeface="Poppins" panose="00000500000000000000" pitchFamily="2" charset="-18"/>
              </a:rPr>
              <a:t>Protivnetna zdravila</a:t>
            </a:r>
          </a:p>
        </p:txBody>
      </p:sp>
      <p:sp>
        <p:nvSpPr>
          <p:cNvPr id="22535" name="Google Shape;3142;p47">
            <a:extLst>
              <a:ext uri="{FF2B5EF4-FFF2-40B4-BE49-F238E27FC236}">
                <a16:creationId xmlns:a16="http://schemas.microsoft.com/office/drawing/2014/main" id="{12BF3111-3DE4-4CF3-BA68-18BD6FE5A845}"/>
              </a:ext>
            </a:extLst>
          </p:cNvPr>
          <p:cNvSpPr>
            <a:spLocks noGrp="1"/>
          </p:cNvSpPr>
          <p:nvPr>
            <p:ph type="body" idx="1"/>
          </p:nvPr>
        </p:nvSpPr>
        <p:spPr>
          <a:xfrm>
            <a:off x="1163566" y="2447922"/>
            <a:ext cx="4295775" cy="3176588"/>
          </a:xfrm>
        </p:spPr>
        <p:txBody>
          <a:bodyPr/>
          <a:lstStyle/>
          <a:p>
            <a:pPr marL="379413" indent="-379413" eaLnBrk="1" hangingPunct="1">
              <a:spcBef>
                <a:spcPct val="0"/>
              </a:spcBef>
              <a:spcAft>
                <a:spcPct val="0"/>
              </a:spcAft>
              <a:buClr>
                <a:srgbClr val="263238"/>
              </a:buClr>
              <a:buSzPts val="1100"/>
              <a:buFont typeface="Open Sans" panose="020B0606030504020204" pitchFamily="34" charset="0"/>
              <a:buChar char="●"/>
            </a:pPr>
            <a:r>
              <a:rPr lang="sl-SI" altLang="sl-SI" sz="2400" dirty="0">
                <a:latin typeface="Open Sans" panose="020B0606030504020204" pitchFamily="34" charset="0"/>
                <a:cs typeface="Arial" panose="020B0604020202020204" pitchFamily="34" charset="0"/>
                <a:sym typeface="Open Sans" panose="020B0606030504020204" pitchFamily="34" charset="0"/>
              </a:rPr>
              <a:t>zaviralec </a:t>
            </a:r>
            <a:r>
              <a:rPr lang="sl-SI" altLang="sl-SI" sz="2400" dirty="0" err="1">
                <a:latin typeface="Open Sans" panose="020B0606030504020204" pitchFamily="34" charset="0"/>
                <a:cs typeface="Arial" panose="020B0604020202020204" pitchFamily="34" charset="0"/>
                <a:sym typeface="Open Sans" panose="020B0606030504020204" pitchFamily="34" charset="0"/>
              </a:rPr>
              <a:t>janusovih</a:t>
            </a:r>
            <a:r>
              <a:rPr lang="sl-SI" altLang="sl-SI" sz="2400" dirty="0">
                <a:latin typeface="Open Sans" panose="020B0606030504020204" pitchFamily="34" charset="0"/>
                <a:cs typeface="Arial" panose="020B0604020202020204" pitchFamily="34" charset="0"/>
                <a:sym typeface="Open Sans" panose="020B0606030504020204" pitchFamily="34" charset="0"/>
              </a:rPr>
              <a:t> kinaz</a:t>
            </a:r>
          </a:p>
          <a:p>
            <a:pPr marL="379413" indent="-379413" eaLnBrk="1" hangingPunct="1">
              <a:spcBef>
                <a:spcPct val="0"/>
              </a:spcBef>
              <a:spcAft>
                <a:spcPct val="0"/>
              </a:spcAft>
              <a:buClr>
                <a:srgbClr val="263238"/>
              </a:buClr>
              <a:buSzPts val="1100"/>
              <a:buFont typeface="Open Sans" panose="020B0606030504020204" pitchFamily="34" charset="0"/>
              <a:buChar char="●"/>
            </a:pPr>
            <a:r>
              <a:rPr lang="sl-SI" altLang="sl-SI" sz="2400" dirty="0">
                <a:latin typeface="Open Sans" panose="020B0606030504020204" pitchFamily="34" charset="0"/>
                <a:cs typeface="Arial" panose="020B0604020202020204" pitchFamily="34" charset="0"/>
                <a:sym typeface="Open Sans" panose="020B0606030504020204" pitchFamily="34" charset="0"/>
              </a:rPr>
              <a:t>zmanjšanje </a:t>
            </a:r>
            <a:r>
              <a:rPr lang="sl-SI" altLang="sl-SI" sz="2400" dirty="0" err="1">
                <a:latin typeface="Open Sans" panose="020B0606030504020204" pitchFamily="34" charset="0"/>
                <a:cs typeface="Arial" panose="020B0604020202020204" pitchFamily="34" charset="0"/>
                <a:sym typeface="Open Sans" panose="020B0606030504020204" pitchFamily="34" charset="0"/>
              </a:rPr>
              <a:t>provnetnih</a:t>
            </a:r>
            <a:r>
              <a:rPr lang="sl-SI" altLang="sl-SI" sz="2400" dirty="0">
                <a:latin typeface="Open Sans" panose="020B0606030504020204" pitchFamily="34" charset="0"/>
                <a:cs typeface="Arial" panose="020B0604020202020204" pitchFamily="34" charset="0"/>
                <a:sym typeface="Open Sans" panose="020B0606030504020204" pitchFamily="34" charset="0"/>
              </a:rPr>
              <a:t> citokinov</a:t>
            </a:r>
          </a:p>
          <a:p>
            <a:pPr marL="379413" indent="-379413" eaLnBrk="1" hangingPunct="1">
              <a:spcBef>
                <a:spcPct val="0"/>
              </a:spcBef>
              <a:spcAft>
                <a:spcPct val="0"/>
              </a:spcAft>
              <a:buClr>
                <a:srgbClr val="263238"/>
              </a:buClr>
              <a:buSzPts val="1100"/>
              <a:buFont typeface="Open Sans" panose="020B0606030504020204" pitchFamily="34" charset="0"/>
              <a:buChar char="●"/>
            </a:pPr>
            <a:r>
              <a:rPr lang="sl-SI" altLang="sl-SI" sz="2400" dirty="0" err="1">
                <a:latin typeface="Open Sans" panose="020B0606030504020204" pitchFamily="34" charset="0"/>
                <a:cs typeface="Arial" panose="020B0604020202020204" pitchFamily="34" charset="0"/>
                <a:sym typeface="Open Sans" panose="020B0606030504020204" pitchFamily="34" charset="0"/>
              </a:rPr>
              <a:t>baricitinib</a:t>
            </a:r>
            <a:r>
              <a:rPr lang="sl-SI" altLang="sl-SI" sz="2400" dirty="0">
                <a:latin typeface="Open Sans" panose="020B0606030504020204" pitchFamily="34" charset="0"/>
                <a:cs typeface="Arial" panose="020B0604020202020204" pitchFamily="34" charset="0"/>
                <a:sym typeface="Open Sans" panose="020B0606030504020204" pitchFamily="34" charset="0"/>
              </a:rPr>
              <a:t> </a:t>
            </a:r>
            <a:r>
              <a:rPr lang="sl-SI" altLang="sl-SI" sz="2400" dirty="0">
                <a:latin typeface="Open Sans" panose="020B0606030504020204" pitchFamily="34" charset="0"/>
                <a:cs typeface="Arial" panose="020B0604020202020204" pitchFamily="34" charset="0"/>
                <a:sym typeface="Wingdings" panose="05000000000000000000" pitchFamily="2" charset="2"/>
              </a:rPr>
              <a:t> 4 mg/24 h, </a:t>
            </a:r>
            <a:r>
              <a:rPr lang="sl-SI" altLang="sl-SI" sz="2400" b="1" dirty="0">
                <a:latin typeface="Open Sans" panose="020B0606030504020204" pitchFamily="34" charset="0"/>
                <a:cs typeface="Arial" panose="020B0604020202020204" pitchFamily="34" charset="0"/>
                <a:sym typeface="Wingdings" panose="05000000000000000000" pitchFamily="2" charset="2"/>
              </a:rPr>
              <a:t>per os</a:t>
            </a:r>
            <a:r>
              <a:rPr lang="sl-SI" altLang="sl-SI" sz="2400" dirty="0">
                <a:latin typeface="Open Sans" panose="020B0606030504020204" pitchFamily="34" charset="0"/>
                <a:cs typeface="Arial" panose="020B0604020202020204" pitchFamily="34" charset="0"/>
                <a:sym typeface="Wingdings" panose="05000000000000000000" pitchFamily="2" charset="2"/>
              </a:rPr>
              <a:t>, do 14 dni</a:t>
            </a:r>
            <a:endParaRPr lang="sl-SI" altLang="sl-SI" sz="2400" dirty="0">
              <a:latin typeface="Open Sans" panose="020B0606030504020204" pitchFamily="34" charset="0"/>
              <a:cs typeface="Arial" panose="020B0604020202020204" pitchFamily="34" charset="0"/>
              <a:sym typeface="Open Sans" panose="020B0606030504020204" pitchFamily="34" charset="0"/>
            </a:endParaRPr>
          </a:p>
          <a:p>
            <a:pPr marL="379413" indent="-379413" eaLnBrk="1" hangingPunct="1">
              <a:spcBef>
                <a:spcPct val="0"/>
              </a:spcBef>
              <a:spcAft>
                <a:spcPct val="0"/>
              </a:spcAft>
              <a:buClr>
                <a:srgbClr val="263238"/>
              </a:buClr>
              <a:buSzPts val="1100"/>
              <a:buFont typeface="Open Sans" panose="020B0606030504020204" pitchFamily="34" charset="0"/>
              <a:buChar char="●"/>
            </a:pPr>
            <a:r>
              <a:rPr lang="sl-SI" altLang="sl-SI" sz="2400" dirty="0">
                <a:latin typeface="Open Sans" panose="020B0606030504020204" pitchFamily="34" charset="0"/>
                <a:cs typeface="Arial" panose="020B0604020202020204" pitchFamily="34" charset="0"/>
                <a:sym typeface="Open Sans" panose="020B0606030504020204" pitchFamily="34" charset="0"/>
              </a:rPr>
              <a:t>tveganja </a:t>
            </a:r>
            <a:r>
              <a:rPr lang="sl-SI" altLang="sl-SI" sz="2400" dirty="0">
                <a:latin typeface="Open Sans" panose="020B0606030504020204" pitchFamily="34" charset="0"/>
                <a:cs typeface="Arial" panose="020B0604020202020204" pitchFamily="34" charset="0"/>
                <a:sym typeface="Wingdings" panose="05000000000000000000" pitchFamily="2" charset="2"/>
              </a:rPr>
              <a:t> tromboza, sek. bakterijska okužba</a:t>
            </a:r>
            <a:endParaRPr lang="sl-SI" altLang="sl-SI" sz="2400" dirty="0">
              <a:latin typeface="Open Sans" panose="020B0606030504020204" pitchFamily="34" charset="0"/>
              <a:cs typeface="Arial" panose="020B0604020202020204" pitchFamily="34" charset="0"/>
              <a:sym typeface="Open Sans" panose="020B0606030504020204" pitchFamily="34" charset="0"/>
            </a:endParaRPr>
          </a:p>
        </p:txBody>
      </p:sp>
      <p:sp>
        <p:nvSpPr>
          <p:cNvPr id="17417" name="Google Shape;3143;p47">
            <a:extLst>
              <a:ext uri="{FF2B5EF4-FFF2-40B4-BE49-F238E27FC236}">
                <a16:creationId xmlns:a16="http://schemas.microsoft.com/office/drawing/2014/main" id="{550F010C-113F-4F8D-95C6-BE2F744E3D4A}"/>
              </a:ext>
            </a:extLst>
          </p:cNvPr>
          <p:cNvSpPr txBox="1">
            <a:spLocks noGrp="1"/>
          </p:cNvSpPr>
          <p:nvPr>
            <p:ph type="body" idx="2"/>
          </p:nvPr>
        </p:nvSpPr>
        <p:spPr>
          <a:xfrm>
            <a:off x="7067550" y="2454275"/>
            <a:ext cx="3676650" cy="2662238"/>
          </a:xfrm>
        </p:spPr>
        <p:txBody>
          <a:bodyPr/>
          <a:lstStyle/>
          <a:p>
            <a:pPr marL="380990" indent="-380990" eaLnBrk="1" hangingPunct="1">
              <a:spcBef>
                <a:spcPct val="0"/>
              </a:spcBef>
              <a:spcAft>
                <a:spcPct val="0"/>
              </a:spcAft>
              <a:buClr>
                <a:srgbClr val="455A64"/>
              </a:buClr>
              <a:buFont typeface="Open Sans" charset="0"/>
              <a:buChar char="●"/>
              <a:defRPr/>
            </a:pPr>
            <a:r>
              <a:rPr lang="sl-SI" sz="2400" dirty="0">
                <a:latin typeface="Open Sans" charset="0"/>
                <a:cs typeface="Arial" charset="0"/>
                <a:sym typeface="Open Sans" charset="0"/>
              </a:rPr>
              <a:t>zaviralec </a:t>
            </a:r>
            <a:r>
              <a:rPr lang="sl-SI" sz="2400" dirty="0" err="1">
                <a:latin typeface="Open Sans" charset="0"/>
                <a:cs typeface="Arial" charset="0"/>
                <a:sym typeface="Open Sans" charset="0"/>
              </a:rPr>
              <a:t>rec</a:t>
            </a:r>
            <a:r>
              <a:rPr lang="sl-SI" sz="2400" dirty="0">
                <a:latin typeface="Open Sans" charset="0"/>
                <a:cs typeface="Arial" charset="0"/>
                <a:sym typeface="Open Sans" charset="0"/>
              </a:rPr>
              <a:t>. za IL-1</a:t>
            </a:r>
          </a:p>
          <a:p>
            <a:pPr marL="380990" indent="-380990" eaLnBrk="1" hangingPunct="1">
              <a:spcBef>
                <a:spcPct val="0"/>
              </a:spcBef>
              <a:spcAft>
                <a:spcPct val="0"/>
              </a:spcAft>
              <a:buClr>
                <a:srgbClr val="455A64"/>
              </a:buClr>
              <a:buFont typeface="Open Sans" charset="0"/>
              <a:buChar char="●"/>
              <a:defRPr/>
            </a:pPr>
            <a:r>
              <a:rPr lang="sl-SI" sz="2400" dirty="0">
                <a:latin typeface="Open Sans" charset="0"/>
                <a:cs typeface="Arial" charset="0"/>
                <a:sym typeface="Open Sans" charset="0"/>
              </a:rPr>
              <a:t>3 dni </a:t>
            </a:r>
            <a:r>
              <a:rPr lang="sl-SI" sz="2400" dirty="0">
                <a:latin typeface="Open Sans" charset="0"/>
                <a:cs typeface="Arial" charset="0"/>
                <a:sym typeface="Wingdings" pitchFamily="2" charset="2"/>
              </a:rPr>
              <a:t> </a:t>
            </a:r>
            <a:r>
              <a:rPr lang="sl-SI" sz="2400" dirty="0">
                <a:latin typeface="Open Sans" charset="0"/>
                <a:cs typeface="Arial" charset="0"/>
                <a:sym typeface="Open Sans" charset="0"/>
              </a:rPr>
              <a:t>100 mg/12 h, nato </a:t>
            </a:r>
            <a:r>
              <a:rPr lang="sl-SI" sz="2400" dirty="0">
                <a:latin typeface="Open Sans" charset="0"/>
                <a:cs typeface="Arial" charset="0"/>
                <a:sym typeface="Wingdings" pitchFamily="2" charset="2"/>
              </a:rPr>
              <a:t> 100 mg/24 h (do skupno 7–10 dni)</a:t>
            </a:r>
          </a:p>
          <a:p>
            <a:pPr marL="380990" indent="-380990" eaLnBrk="1" hangingPunct="1">
              <a:spcBef>
                <a:spcPct val="0"/>
              </a:spcBef>
              <a:spcAft>
                <a:spcPct val="0"/>
              </a:spcAft>
              <a:buClr>
                <a:srgbClr val="455A64"/>
              </a:buClr>
              <a:buFont typeface="Open Sans" charset="0"/>
              <a:buChar char="●"/>
              <a:defRPr/>
            </a:pPr>
            <a:r>
              <a:rPr lang="sl-SI" sz="2400" b="1" dirty="0">
                <a:latin typeface="Open Sans" charset="0"/>
                <a:cs typeface="Arial" charset="0"/>
                <a:sym typeface="Wingdings" pitchFamily="2" charset="2"/>
              </a:rPr>
              <a:t>s.c. </a:t>
            </a:r>
            <a:r>
              <a:rPr lang="sl-SI" sz="2400" dirty="0">
                <a:latin typeface="Open Sans" charset="0"/>
                <a:cs typeface="Arial" charset="0"/>
                <a:sym typeface="Wingdings" pitchFamily="2" charset="2"/>
              </a:rPr>
              <a:t>injekcija</a:t>
            </a:r>
            <a:endParaRPr lang="sl-SI" sz="2400" dirty="0">
              <a:latin typeface="Open Sans" charset="0"/>
              <a:cs typeface="Arial" charset="0"/>
              <a:sym typeface="Open Sans" charset="0"/>
            </a:endParaRPr>
          </a:p>
          <a:p>
            <a:pPr eaLnBrk="1" hangingPunct="1">
              <a:spcBef>
                <a:spcPct val="0"/>
              </a:spcBef>
              <a:spcAft>
                <a:spcPct val="0"/>
              </a:spcAft>
              <a:buClr>
                <a:srgbClr val="455A64"/>
              </a:buClr>
              <a:buFont typeface="Open Sans" charset="0"/>
              <a:buChar char="●"/>
              <a:defRPr/>
            </a:pPr>
            <a:endParaRPr lang="sl-SI" sz="2400" dirty="0">
              <a:latin typeface="Open Sans" charset="0"/>
              <a:cs typeface="Arial" charset="0"/>
              <a:sym typeface="Wingdings" pitchFamily="2" charset="2"/>
            </a:endParaRPr>
          </a:p>
          <a:p>
            <a:pPr eaLnBrk="1" hangingPunct="1">
              <a:spcBef>
                <a:spcPct val="0"/>
              </a:spcBef>
              <a:spcAft>
                <a:spcPct val="0"/>
              </a:spcAft>
              <a:buClr>
                <a:srgbClr val="455A64"/>
              </a:buClr>
              <a:buFont typeface="Open Sans" charset="0"/>
              <a:buChar char="●"/>
              <a:defRPr/>
            </a:pPr>
            <a:endParaRPr lang="sl-SI" sz="2400" dirty="0">
              <a:solidFill>
                <a:srgbClr val="455A64"/>
              </a:solidFill>
              <a:latin typeface="Open Sans" charset="0"/>
              <a:cs typeface="Arial" charset="0"/>
              <a:sym typeface="Wingdings" pitchFamily="2" charset="2"/>
            </a:endParaRPr>
          </a:p>
        </p:txBody>
      </p:sp>
      <p:sp>
        <p:nvSpPr>
          <p:cNvPr id="22537" name="PoljeZBesedilom 10">
            <a:extLst>
              <a:ext uri="{FF2B5EF4-FFF2-40B4-BE49-F238E27FC236}">
                <a16:creationId xmlns:a16="http://schemas.microsoft.com/office/drawing/2014/main" id="{2BE82A87-D380-4E3B-86A5-7F5823F4BCB7}"/>
              </a:ext>
            </a:extLst>
          </p:cNvPr>
          <p:cNvSpPr txBox="1">
            <a:spLocks noChangeArrowheads="1"/>
          </p:cNvSpPr>
          <p:nvPr/>
        </p:nvSpPr>
        <p:spPr bwMode="auto">
          <a:xfrm>
            <a:off x="1158875" y="1298575"/>
            <a:ext cx="4564062"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455A64"/>
              </a:buClr>
            </a:pPr>
            <a:r>
              <a:rPr lang="sl-SI" altLang="sl-SI" sz="2800" b="1" dirty="0" err="1">
                <a:latin typeface="Poppins Medium" panose="00000600000000000000" pitchFamily="2" charset="-18"/>
                <a:sym typeface="Poppins Medium" panose="00000600000000000000" pitchFamily="2" charset="-18"/>
              </a:rPr>
              <a:t>Baricitinib</a:t>
            </a:r>
            <a:r>
              <a:rPr lang="sl-SI" altLang="sl-SI" sz="2800" b="1" dirty="0">
                <a:latin typeface="Poppins Medium" panose="00000600000000000000" pitchFamily="2" charset="-18"/>
                <a:sym typeface="Poppins Medium" panose="00000600000000000000" pitchFamily="2" charset="-18"/>
              </a:rPr>
              <a:t> (</a:t>
            </a:r>
            <a:r>
              <a:rPr lang="sl-SI" altLang="sl-SI" sz="2800" b="1" dirty="0" err="1">
                <a:latin typeface="Poppins Medium" panose="00000600000000000000" pitchFamily="2" charset="-18"/>
                <a:sym typeface="Poppins Medium" panose="00000600000000000000" pitchFamily="2" charset="-18"/>
              </a:rPr>
              <a:t>Olumiant</a:t>
            </a:r>
            <a:r>
              <a:rPr lang="sl-SI" altLang="sl-SI" sz="2800" b="1" baseline="30000" dirty="0">
                <a:latin typeface="Poppins Medium" panose="00000600000000000000" pitchFamily="2" charset="-18"/>
                <a:sym typeface="Poppins Medium" panose="00000600000000000000" pitchFamily="2" charset="-18"/>
              </a:rPr>
              <a:t>®</a:t>
            </a:r>
            <a:r>
              <a:rPr lang="sl-SI" altLang="sl-SI" sz="2800" b="1" dirty="0">
                <a:latin typeface="Poppins Medium" panose="00000600000000000000" pitchFamily="2" charset="-18"/>
                <a:sym typeface="Poppins Medium" panose="00000600000000000000" pitchFamily="2" charset="-18"/>
              </a:rPr>
              <a:t>)</a:t>
            </a:r>
          </a:p>
        </p:txBody>
      </p:sp>
      <p:sp>
        <p:nvSpPr>
          <p:cNvPr id="22538" name="PoljeZBesedilom 11">
            <a:extLst>
              <a:ext uri="{FF2B5EF4-FFF2-40B4-BE49-F238E27FC236}">
                <a16:creationId xmlns:a16="http://schemas.microsoft.com/office/drawing/2014/main" id="{52DB560F-BCA4-4DF6-AA13-4699CF3F7D04}"/>
              </a:ext>
            </a:extLst>
          </p:cNvPr>
          <p:cNvSpPr txBox="1">
            <a:spLocks noChangeArrowheads="1"/>
          </p:cNvSpPr>
          <p:nvPr/>
        </p:nvSpPr>
        <p:spPr bwMode="auto">
          <a:xfrm>
            <a:off x="6527107" y="1298575"/>
            <a:ext cx="41640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455A64"/>
              </a:buClr>
            </a:pPr>
            <a:r>
              <a:rPr lang="sl-SI" altLang="sl-SI" sz="2800" b="1" dirty="0" err="1">
                <a:latin typeface="Poppins Medium" panose="00000600000000000000" pitchFamily="2" charset="-18"/>
                <a:sym typeface="Poppins Medium" panose="00000600000000000000" pitchFamily="2" charset="-18"/>
              </a:rPr>
              <a:t>Anakinra</a:t>
            </a:r>
            <a:r>
              <a:rPr lang="sl-SI" altLang="sl-SI" sz="2800" b="1" dirty="0">
                <a:latin typeface="Poppins Medium" panose="00000600000000000000" pitchFamily="2" charset="-18"/>
                <a:sym typeface="Poppins Medium" panose="00000600000000000000" pitchFamily="2" charset="-18"/>
              </a:rPr>
              <a:t> (</a:t>
            </a:r>
            <a:r>
              <a:rPr lang="sl-SI" altLang="sl-SI" sz="2800" b="1" dirty="0" err="1">
                <a:latin typeface="Poppins Medium" panose="00000600000000000000" pitchFamily="2" charset="-18"/>
                <a:sym typeface="Poppins Medium" panose="00000600000000000000" pitchFamily="2" charset="-18"/>
              </a:rPr>
              <a:t>Kineret</a:t>
            </a:r>
            <a:r>
              <a:rPr lang="sl-SI" altLang="sl-SI" sz="2800" b="1" baseline="30000" dirty="0">
                <a:latin typeface="Poppins Medium" panose="00000600000000000000" pitchFamily="2" charset="-18"/>
                <a:sym typeface="Poppins Medium" panose="00000600000000000000" pitchFamily="2" charset="-18"/>
              </a:rPr>
              <a:t>®</a:t>
            </a:r>
            <a:r>
              <a:rPr lang="sl-SI" altLang="sl-SI" sz="2800" b="1" dirty="0">
                <a:latin typeface="Poppins Medium" panose="00000600000000000000" pitchFamily="2" charset="-18"/>
                <a:sym typeface="Poppins Medium" panose="00000600000000000000" pitchFamily="2" charset="-18"/>
              </a:rPr>
              <a:t>)</a:t>
            </a:r>
          </a:p>
          <a:p>
            <a:pPr>
              <a:buClr>
                <a:srgbClr val="000000"/>
              </a:buClr>
              <a:buFont typeface="Arial" panose="020B0604020202020204" pitchFamily="34" charset="0"/>
              <a:buNone/>
            </a:pPr>
            <a:endParaRPr lang="sl-SI" altLang="sl-SI" sz="2800" b="1" dirty="0"/>
          </a:p>
        </p:txBody>
      </p:sp>
      <p:sp>
        <p:nvSpPr>
          <p:cNvPr id="22539" name="PoljeZBesedilom 15">
            <a:extLst>
              <a:ext uri="{FF2B5EF4-FFF2-40B4-BE49-F238E27FC236}">
                <a16:creationId xmlns:a16="http://schemas.microsoft.com/office/drawing/2014/main" id="{94093CE6-4362-44F1-B63C-88B2F134BD90}"/>
              </a:ext>
            </a:extLst>
          </p:cNvPr>
          <p:cNvSpPr txBox="1">
            <a:spLocks noChangeArrowheads="1"/>
          </p:cNvSpPr>
          <p:nvPr/>
        </p:nvSpPr>
        <p:spPr bwMode="auto">
          <a:xfrm>
            <a:off x="1084263" y="6000750"/>
            <a:ext cx="4564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sl-SI" altLang="sl-SI" sz="2200" b="1">
                <a:solidFill>
                  <a:srgbClr val="263238"/>
                </a:solidFill>
                <a:sym typeface="Wingdings" panose="05000000000000000000" pitchFamily="2" charset="2"/>
              </a:rPr>
              <a:t>per os 4 mg na 24 ur, do 14 dni</a:t>
            </a:r>
            <a:endParaRPr lang="sl-SI" altLang="sl-SI" sz="2200" b="1">
              <a:solidFill>
                <a:srgbClr val="263238"/>
              </a:solidFill>
            </a:endParaRPr>
          </a:p>
        </p:txBody>
      </p:sp>
      <p:sp>
        <p:nvSpPr>
          <p:cNvPr id="22540" name="PoljeZBesedilom 17">
            <a:extLst>
              <a:ext uri="{FF2B5EF4-FFF2-40B4-BE49-F238E27FC236}">
                <a16:creationId xmlns:a16="http://schemas.microsoft.com/office/drawing/2014/main" id="{216D03DD-7AA1-4F3F-B144-ECCC7374286D}"/>
              </a:ext>
            </a:extLst>
          </p:cNvPr>
          <p:cNvSpPr txBox="1">
            <a:spLocks noChangeArrowheads="1"/>
          </p:cNvSpPr>
          <p:nvPr/>
        </p:nvSpPr>
        <p:spPr bwMode="auto">
          <a:xfrm>
            <a:off x="7202143" y="6000750"/>
            <a:ext cx="3625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pl-PL" altLang="sl-SI" sz="2200" b="1" dirty="0">
                <a:solidFill>
                  <a:srgbClr val="263238"/>
                </a:solidFill>
                <a:sym typeface="Wingdings" panose="05000000000000000000" pitchFamily="2" charset="2"/>
              </a:rPr>
              <a:t>s.c. injekcija večkrat</a:t>
            </a:r>
            <a:endParaRPr lang="pl-PL" altLang="sl-SI" sz="2200" b="1" dirty="0">
              <a:solidFill>
                <a:srgbClr val="263238"/>
              </a:solidFill>
            </a:endParaRPr>
          </a:p>
          <a:p>
            <a:pPr>
              <a:buClr>
                <a:srgbClr val="000000"/>
              </a:buClr>
              <a:buFont typeface="Arial" panose="020B0604020202020204" pitchFamily="34" charset="0"/>
              <a:buNone/>
            </a:pPr>
            <a:endParaRPr lang="sl-SI" altLang="sl-SI"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55022C8A-D24F-409C-BCAA-FA8745CCB50B}"/>
              </a:ext>
            </a:extLst>
          </p:cNvPr>
          <p:cNvSpPr>
            <a:spLocks noGrp="1"/>
          </p:cNvSpPr>
          <p:nvPr>
            <p:ph type="title"/>
          </p:nvPr>
        </p:nvSpPr>
        <p:spPr>
          <a:xfrm>
            <a:off x="533400" y="280988"/>
            <a:ext cx="11087100" cy="784225"/>
          </a:xfrm>
        </p:spPr>
        <p:txBody>
          <a:bodyPr/>
          <a:lstStyle/>
          <a:p>
            <a:r>
              <a:rPr lang="sl-SI" altLang="sl-SI" b="1" dirty="0"/>
              <a:t>Sočasna uporaba </a:t>
            </a:r>
            <a:r>
              <a:rPr lang="sl-SI" altLang="sl-SI" b="1" dirty="0" err="1"/>
              <a:t>nirmeltravirja</a:t>
            </a:r>
            <a:r>
              <a:rPr lang="sl-SI" altLang="sl-SI" b="1" dirty="0"/>
              <a:t> in </a:t>
            </a:r>
            <a:r>
              <a:rPr lang="sl-SI" altLang="sl-SI" b="1" dirty="0" err="1"/>
              <a:t>ritonavirja</a:t>
            </a:r>
            <a:endParaRPr lang="sl-SI" altLang="sl-SI" dirty="0"/>
          </a:p>
        </p:txBody>
      </p:sp>
      <p:sp>
        <p:nvSpPr>
          <p:cNvPr id="4" name="Text Placeholder 3">
            <a:extLst>
              <a:ext uri="{FF2B5EF4-FFF2-40B4-BE49-F238E27FC236}">
                <a16:creationId xmlns:a16="http://schemas.microsoft.com/office/drawing/2014/main" id="{A6F3E988-91DB-45B9-B034-46CB899D6612}"/>
              </a:ext>
            </a:extLst>
          </p:cNvPr>
          <p:cNvSpPr>
            <a:spLocks noGrp="1"/>
          </p:cNvSpPr>
          <p:nvPr>
            <p:ph type="body" sz="quarter" idx="11"/>
          </p:nvPr>
        </p:nvSpPr>
        <p:spPr>
          <a:xfrm>
            <a:off x="823913" y="6338888"/>
            <a:ext cx="11368087" cy="519112"/>
          </a:xfrm>
        </p:spPr>
        <p:txBody>
          <a:bodyPr rtlCol="0">
            <a:normAutofit fontScale="92500" lnSpcReduction="20000"/>
          </a:bodyPr>
          <a:lstStyle/>
          <a:p>
            <a:pPr>
              <a:defRPr/>
            </a:pPr>
            <a:r>
              <a:rPr lang="sl-SI" i="1">
                <a:solidFill>
                  <a:schemeClr val="accent5">
                    <a:lumMod val="50000"/>
                  </a:schemeClr>
                </a:solidFill>
              </a:rPr>
              <a:t>2x/dan = dvakrat na dan, C</a:t>
            </a:r>
            <a:r>
              <a:rPr lang="sl-SI" i="1" baseline="-25000">
                <a:solidFill>
                  <a:schemeClr val="accent5">
                    <a:lumMod val="50000"/>
                  </a:schemeClr>
                </a:solidFill>
              </a:rPr>
              <a:t>max</a:t>
            </a:r>
            <a:r>
              <a:rPr lang="sl-SI" i="1">
                <a:solidFill>
                  <a:schemeClr val="accent5">
                    <a:lumMod val="50000"/>
                  </a:schemeClr>
                </a:solidFill>
              </a:rPr>
              <a:t> = največja koncentracija, CYP = </a:t>
            </a:r>
            <a:r>
              <a:rPr lang="sl-SI" i="1" err="1">
                <a:solidFill>
                  <a:schemeClr val="accent5">
                    <a:lumMod val="50000"/>
                  </a:schemeClr>
                </a:solidFill>
              </a:rPr>
              <a:t>citokrom</a:t>
            </a:r>
            <a:r>
              <a:rPr lang="sl-SI" i="1">
                <a:solidFill>
                  <a:schemeClr val="accent5">
                    <a:lumMod val="50000"/>
                  </a:schemeClr>
                </a:solidFill>
              </a:rPr>
              <a:t> P450, EC</a:t>
            </a:r>
            <a:r>
              <a:rPr lang="sl-SI" i="1" baseline="-25000">
                <a:solidFill>
                  <a:schemeClr val="accent5">
                    <a:lumMod val="50000"/>
                  </a:schemeClr>
                </a:solidFill>
              </a:rPr>
              <a:t>90</a:t>
            </a:r>
            <a:r>
              <a:rPr lang="sl-SI" i="1">
                <a:solidFill>
                  <a:schemeClr val="accent5">
                    <a:lumMod val="50000"/>
                  </a:schemeClr>
                </a:solidFill>
              </a:rPr>
              <a:t> = 90 % učinkovita koncentracija, HIV = virus humane imunske pomanjkljivosti, NOAEL = raven brez opaženih neželenih učinkov, PI = zaviralec </a:t>
            </a:r>
            <a:r>
              <a:rPr lang="sl-SI" i="1" err="1">
                <a:solidFill>
                  <a:schemeClr val="accent5">
                    <a:lumMod val="50000"/>
                  </a:schemeClr>
                </a:solidFill>
              </a:rPr>
              <a:t>proteaze</a:t>
            </a:r>
            <a:r>
              <a:rPr lang="sl-SI" i="1">
                <a:solidFill>
                  <a:schemeClr val="accent5">
                    <a:lumMod val="50000"/>
                  </a:schemeClr>
                </a:solidFill>
              </a:rPr>
              <a:t>, </a:t>
            </a:r>
            <a:br>
              <a:rPr lang="sl-SI" i="1">
                <a:solidFill>
                  <a:schemeClr val="accent5">
                    <a:lumMod val="50000"/>
                  </a:schemeClr>
                </a:solidFill>
              </a:rPr>
            </a:br>
            <a:r>
              <a:rPr lang="sl-SI" i="1">
                <a:solidFill>
                  <a:schemeClr val="accent5">
                    <a:lumMod val="50000"/>
                  </a:schemeClr>
                </a:solidFill>
              </a:rPr>
              <a:t>FK = </a:t>
            </a:r>
            <a:r>
              <a:rPr lang="sl-SI" i="1" err="1">
                <a:solidFill>
                  <a:schemeClr val="accent5">
                    <a:lumMod val="50000"/>
                  </a:schemeClr>
                </a:solidFill>
              </a:rPr>
              <a:t>farmakokinetika</a:t>
            </a:r>
            <a:r>
              <a:rPr lang="sl-SI" i="1">
                <a:solidFill>
                  <a:schemeClr val="accent5">
                    <a:lumMod val="50000"/>
                  </a:schemeClr>
                </a:solidFill>
              </a:rPr>
              <a:t>, na 12h = na 12 ur, RTV = </a:t>
            </a:r>
            <a:r>
              <a:rPr lang="sl-SI" i="1" err="1">
                <a:solidFill>
                  <a:schemeClr val="accent5">
                    <a:lumMod val="50000"/>
                  </a:schemeClr>
                </a:solidFill>
              </a:rPr>
              <a:t>ritonavir</a:t>
            </a:r>
            <a:r>
              <a:rPr lang="sl-SI" i="1">
                <a:solidFill>
                  <a:schemeClr val="accent5">
                    <a:lumMod val="50000"/>
                  </a:schemeClr>
                </a:solidFill>
              </a:rPr>
              <a:t>.</a:t>
            </a:r>
          </a:p>
          <a:p>
            <a:pPr fontAlgn="auto">
              <a:defRPr/>
            </a:pPr>
            <a:r>
              <a:rPr i="1">
                <a:solidFill>
                  <a:schemeClr val="accent5">
                    <a:lumMod val="50000"/>
                  </a:schemeClr>
                </a:solidFill>
              </a:rPr>
              <a:t>1. NORVIR Prescribing Information. Available at: </a:t>
            </a:r>
            <a:r>
              <a:rPr i="1">
                <a:solidFill>
                  <a:schemeClr val="accent5">
                    <a:lumMod val="50000"/>
                  </a:schemeClr>
                </a:solidFill>
                <a:hlinkClick r:id="rId3"/>
              </a:rPr>
              <a:t>https://www.accessdata.fda.gov/drugsatfda_docs/label/2017/209512lbl.pdf</a:t>
            </a:r>
            <a:r>
              <a:rPr i="1">
                <a:solidFill>
                  <a:schemeClr val="accent5">
                    <a:lumMod val="50000"/>
                  </a:schemeClr>
                </a:solidFill>
              </a:rPr>
              <a:t>. Accessed: September 2021; 2. Cooper, CL et al. </a:t>
            </a:r>
            <a:r>
              <a:rPr lang="fr-FR" i="1">
                <a:solidFill>
                  <a:schemeClr val="accent5">
                    <a:lumMod val="50000"/>
                  </a:schemeClr>
                </a:solidFill>
              </a:rPr>
              <a:t>Clin Infect Dis 2003;36(12):1585</a:t>
            </a:r>
            <a:r>
              <a:rPr i="1">
                <a:solidFill>
                  <a:schemeClr val="accent5">
                    <a:lumMod val="50000"/>
                  </a:schemeClr>
                </a:solidFill>
              </a:rPr>
              <a:t>–</a:t>
            </a:r>
            <a:r>
              <a:rPr lang="fr-FR" i="1">
                <a:solidFill>
                  <a:schemeClr val="accent5">
                    <a:lumMod val="50000"/>
                  </a:schemeClr>
                </a:solidFill>
              </a:rPr>
              <a:t>92</a:t>
            </a:r>
            <a:r>
              <a:rPr i="1">
                <a:solidFill>
                  <a:schemeClr val="accent5">
                    <a:lumMod val="50000"/>
                  </a:schemeClr>
                </a:solidFill>
              </a:rPr>
              <a:t>; </a:t>
            </a:r>
            <a:br>
              <a:rPr i="1">
                <a:solidFill>
                  <a:schemeClr val="accent5">
                    <a:lumMod val="50000"/>
                  </a:schemeClr>
                </a:solidFill>
              </a:rPr>
            </a:br>
            <a:r>
              <a:rPr i="1">
                <a:solidFill>
                  <a:schemeClr val="accent5">
                    <a:lumMod val="50000"/>
                  </a:schemeClr>
                </a:solidFill>
              </a:rPr>
              <a:t>3. Hill A et al. AIDS </a:t>
            </a:r>
            <a:r>
              <a:rPr lang="en-GB" i="1">
                <a:solidFill>
                  <a:schemeClr val="accent5">
                    <a:lumMod val="50000"/>
                  </a:schemeClr>
                </a:solidFill>
              </a:rPr>
              <a:t>2009;23:2237</a:t>
            </a:r>
            <a:r>
              <a:rPr i="1">
                <a:solidFill>
                  <a:schemeClr val="accent5">
                    <a:lumMod val="50000"/>
                  </a:schemeClr>
                </a:solidFill>
              </a:rPr>
              <a:t>–</a:t>
            </a:r>
            <a:r>
              <a:rPr lang="en-GB" i="1">
                <a:solidFill>
                  <a:schemeClr val="accent5">
                    <a:lumMod val="50000"/>
                  </a:schemeClr>
                </a:solidFill>
              </a:rPr>
              <a:t>45; </a:t>
            </a:r>
            <a:r>
              <a:rPr i="1" kern="0">
                <a:solidFill>
                  <a:schemeClr val="accent5">
                    <a:lumMod val="50000"/>
                  </a:schemeClr>
                </a:solidFill>
                <a:ea typeface="Calibri" panose="020F0502020204030204" pitchFamily="34" charset="0"/>
              </a:rPr>
              <a:t>4</a:t>
            </a:r>
            <a:r>
              <a:rPr lang="fr-FR" i="1">
                <a:solidFill>
                  <a:schemeClr val="accent5">
                    <a:lumMod val="50000"/>
                  </a:schemeClr>
                </a:solidFill>
              </a:rPr>
              <a:t>. Owen DR, et al. Science 2021;374(6575):1586–93.</a:t>
            </a:r>
            <a:endParaRPr lang="en-GB" i="1">
              <a:solidFill>
                <a:schemeClr val="accent5">
                  <a:lumMod val="50000"/>
                </a:schemeClr>
              </a:solidFill>
            </a:endParaRPr>
          </a:p>
        </p:txBody>
      </p:sp>
      <p:grpSp>
        <p:nvGrpSpPr>
          <p:cNvPr id="23556" name="Group 7">
            <a:extLst>
              <a:ext uri="{FF2B5EF4-FFF2-40B4-BE49-F238E27FC236}">
                <a16:creationId xmlns:a16="http://schemas.microsoft.com/office/drawing/2014/main" id="{0C54A8F5-A91B-4AFA-8D4F-EED77B7E3A0A}"/>
              </a:ext>
            </a:extLst>
          </p:cNvPr>
          <p:cNvGrpSpPr>
            <a:grpSpLocks/>
          </p:cNvGrpSpPr>
          <p:nvPr/>
        </p:nvGrpSpPr>
        <p:grpSpPr bwMode="auto">
          <a:xfrm>
            <a:off x="450850" y="946150"/>
            <a:ext cx="11272838" cy="5392738"/>
            <a:chOff x="-5244084" y="1026146"/>
            <a:chExt cx="11272507" cy="5392607"/>
          </a:xfrm>
        </p:grpSpPr>
        <p:sp>
          <p:nvSpPr>
            <p:cNvPr id="9" name="Rounded Rectangle 11">
              <a:extLst>
                <a:ext uri="{FF2B5EF4-FFF2-40B4-BE49-F238E27FC236}">
                  <a16:creationId xmlns:a16="http://schemas.microsoft.com/office/drawing/2014/main" id="{872F6345-4C50-4FF9-A37B-2BA521D9A192}"/>
                </a:ext>
              </a:extLst>
            </p:cNvPr>
            <p:cNvSpPr/>
            <p:nvPr/>
          </p:nvSpPr>
          <p:spPr bwMode="gray">
            <a:xfrm>
              <a:off x="-5126613" y="1403961"/>
              <a:ext cx="11155036" cy="5014792"/>
            </a:xfrm>
            <a:prstGeom prst="roundRect">
              <a:avLst>
                <a:gd name="adj" fmla="val 0"/>
              </a:avLst>
            </a:prstGeom>
            <a:solidFill>
              <a:schemeClr val="bg1">
                <a:lumMod val="95000"/>
              </a:schemeClr>
            </a:solidFill>
            <a:ln w="9525" cap="flat" cmpd="sng" algn="ctr">
              <a:noFill/>
              <a:prstDash val="solid"/>
              <a:miter lim="800000"/>
              <a:headEnd type="none" w="med" len="med"/>
              <a:tailEnd type="none" w="med" len="med"/>
            </a:ln>
            <a:effectLst/>
          </p:spPr>
          <p:txBody>
            <a:bodyPr lIns="91429" tIns="2377440" rIns="91429" bIns="45715"/>
            <a:lstStyle/>
            <a:p>
              <a:pPr algn="ctr" eaLnBrk="1" hangingPunct="1">
                <a:spcBef>
                  <a:spcPts val="0"/>
                </a:spcBef>
                <a:spcAft>
                  <a:spcPts val="1000"/>
                </a:spcAft>
                <a:buClr>
                  <a:srgbClr val="000000"/>
                </a:buClr>
                <a:buSzPct val="100000"/>
                <a:defRPr/>
              </a:pPr>
              <a:endParaRPr lang="en-US" sz="1200">
                <a:solidFill>
                  <a:srgbClr val="000000"/>
                </a:solidFill>
              </a:endParaRPr>
            </a:p>
          </p:txBody>
        </p:sp>
        <p:grpSp>
          <p:nvGrpSpPr>
            <p:cNvPr id="23559" name="Group 9">
              <a:extLst>
                <a:ext uri="{FF2B5EF4-FFF2-40B4-BE49-F238E27FC236}">
                  <a16:creationId xmlns:a16="http://schemas.microsoft.com/office/drawing/2014/main" id="{4D7299FB-2FBD-4E47-8FBC-442E9A79FFE2}"/>
                </a:ext>
              </a:extLst>
            </p:cNvPr>
            <p:cNvGrpSpPr>
              <a:grpSpLocks/>
            </p:cNvGrpSpPr>
            <p:nvPr/>
          </p:nvGrpSpPr>
          <p:grpSpPr bwMode="auto">
            <a:xfrm>
              <a:off x="-5244084" y="1026146"/>
              <a:ext cx="11272507" cy="5168775"/>
              <a:chOff x="-5244084" y="1026146"/>
              <a:chExt cx="11272507" cy="5168775"/>
            </a:xfrm>
          </p:grpSpPr>
          <p:sp>
            <p:nvSpPr>
              <p:cNvPr id="11" name="Round Same Side Corner Rectangle 18">
                <a:extLst>
                  <a:ext uri="{FF2B5EF4-FFF2-40B4-BE49-F238E27FC236}">
                    <a16:creationId xmlns:a16="http://schemas.microsoft.com/office/drawing/2014/main" id="{58706FB0-DE2A-445D-956C-6CD6EE3CA57C}"/>
                  </a:ext>
                </a:extLst>
              </p:cNvPr>
              <p:cNvSpPr/>
              <p:nvPr/>
            </p:nvSpPr>
            <p:spPr bwMode="gray">
              <a:xfrm>
                <a:off x="-5126613" y="1026146"/>
                <a:ext cx="11155036" cy="401628"/>
              </a:xfrm>
              <a:prstGeom prst="round2SameRect">
                <a:avLst>
                  <a:gd name="adj1" fmla="val 0"/>
                  <a:gd name="adj2" fmla="val 0"/>
                </a:avLst>
              </a:prstGeom>
              <a:solidFill>
                <a:schemeClr val="accent1"/>
              </a:solidFill>
              <a:ln w="9525" cap="flat" cmpd="sng" algn="ctr">
                <a:noFill/>
                <a:prstDash val="solid"/>
                <a:miter lim="800000"/>
                <a:headEnd type="none" w="med" len="med"/>
                <a:tailEnd type="none" w="med" len="med"/>
              </a:ln>
              <a:effectLst/>
            </p:spPr>
            <p:txBody>
              <a:bodyPr lIns="91429" tIns="45715" rIns="91429" bIns="45715" anchor="ctr"/>
              <a:lstStyle/>
              <a:p>
                <a:pPr algn="ctr" eaLnBrk="1" hangingPunct="1">
                  <a:spcBef>
                    <a:spcPts val="0"/>
                  </a:spcBef>
                  <a:buClr>
                    <a:srgbClr val="0095FF"/>
                  </a:buClr>
                  <a:buSzPct val="90000"/>
                  <a:defRPr/>
                </a:pPr>
                <a:r>
                  <a:rPr lang="en-US" sz="2400" b="1" dirty="0" err="1">
                    <a:latin typeface="+mn-lt"/>
                    <a:cs typeface="+mn-cs"/>
                  </a:rPr>
                  <a:t>Ritonavir</a:t>
                </a:r>
                <a:r>
                  <a:rPr lang="en-US" sz="2400" b="1" dirty="0">
                    <a:latin typeface="+mn-lt"/>
                    <a:cs typeface="+mn-cs"/>
                  </a:rPr>
                  <a:t> </a:t>
                </a:r>
                <a:r>
                  <a:rPr lang="en-US" sz="2400" b="1" dirty="0" err="1">
                    <a:latin typeface="+mn-lt"/>
                    <a:cs typeface="+mn-cs"/>
                  </a:rPr>
                  <a:t>kot</a:t>
                </a:r>
                <a:r>
                  <a:rPr lang="en-US" sz="2400" b="1" dirty="0">
                    <a:latin typeface="+mn-lt"/>
                    <a:cs typeface="+mn-cs"/>
                  </a:rPr>
                  <a:t> </a:t>
                </a:r>
                <a:r>
                  <a:rPr lang="en-US" sz="2400" b="1" dirty="0" err="1">
                    <a:latin typeface="+mn-lt"/>
                    <a:cs typeface="+mn-cs"/>
                  </a:rPr>
                  <a:t>farmakokinetični</a:t>
                </a:r>
                <a:r>
                  <a:rPr lang="en-US" sz="2400" b="1" dirty="0">
                    <a:latin typeface="+mn-lt"/>
                    <a:cs typeface="+mn-cs"/>
                  </a:rPr>
                  <a:t> </a:t>
                </a:r>
                <a:r>
                  <a:rPr lang="en-US" sz="2400" b="1" dirty="0" err="1">
                    <a:latin typeface="+mn-lt"/>
                    <a:cs typeface="+mn-cs"/>
                  </a:rPr>
                  <a:t>stopnjevalec</a:t>
                </a:r>
                <a:r>
                  <a:rPr lang="en-US" sz="2400" b="1" dirty="0">
                    <a:latin typeface="+mn-lt"/>
                    <a:cs typeface="+mn-cs"/>
                  </a:rPr>
                  <a:t> </a:t>
                </a:r>
                <a:r>
                  <a:rPr lang="en-US" sz="2400" b="1" dirty="0" err="1">
                    <a:latin typeface="+mn-lt"/>
                    <a:cs typeface="+mn-cs"/>
                  </a:rPr>
                  <a:t>za</a:t>
                </a:r>
                <a:r>
                  <a:rPr lang="en-US" sz="2400" b="1" dirty="0">
                    <a:latin typeface="+mn-lt"/>
                    <a:cs typeface="+mn-cs"/>
                  </a:rPr>
                  <a:t> PF-07321332</a:t>
                </a:r>
              </a:p>
            </p:txBody>
          </p:sp>
          <p:sp>
            <p:nvSpPr>
              <p:cNvPr id="12" name="Rectangle 11">
                <a:extLst>
                  <a:ext uri="{FF2B5EF4-FFF2-40B4-BE49-F238E27FC236}">
                    <a16:creationId xmlns:a16="http://schemas.microsoft.com/office/drawing/2014/main" id="{E7A27783-AA19-41D7-8033-6396EC56606C}"/>
                  </a:ext>
                </a:extLst>
              </p:cNvPr>
              <p:cNvSpPr/>
              <p:nvPr/>
            </p:nvSpPr>
            <p:spPr>
              <a:xfrm>
                <a:off x="-5244084" y="1427774"/>
                <a:ext cx="6887961" cy="4767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82880" indent="-182880" eaLnBrk="1" hangingPunct="1">
                  <a:spcBef>
                    <a:spcPts val="0"/>
                  </a:spcBef>
                  <a:spcAft>
                    <a:spcPts val="0"/>
                  </a:spcAft>
                  <a:buClr>
                    <a:schemeClr val="tx2">
                      <a:lumMod val="75000"/>
                      <a:lumOff val="25000"/>
                    </a:schemeClr>
                  </a:buClr>
                  <a:buSzPct val="100000"/>
                  <a:buFont typeface="Arial" panose="020B0604020202020204" pitchFamily="34" charset="0"/>
                  <a:buChar char="•"/>
                  <a:defRPr/>
                </a:pPr>
                <a:r>
                  <a:rPr lang="en-US" sz="2000" b="1" dirty="0">
                    <a:solidFill>
                      <a:schemeClr val="tx1"/>
                    </a:solidFill>
                    <a:cs typeface="Arial" pitchFamily="34" charset="0"/>
                    <a:sym typeface="Lato"/>
                  </a:rPr>
                  <a:t>Ritonavir</a:t>
                </a:r>
                <a:r>
                  <a:rPr lang="sl-SI" sz="2000" b="1" dirty="0">
                    <a:solidFill>
                      <a:schemeClr val="tx1"/>
                    </a:solidFill>
                    <a:cs typeface="Arial" pitchFamily="34" charset="0"/>
                    <a:sym typeface="Lato"/>
                  </a:rPr>
                  <a:t>:</a:t>
                </a:r>
              </a:p>
              <a:p>
                <a:pPr marL="285750" indent="-285750" eaLnBrk="1" hangingPunct="1">
                  <a:spcBef>
                    <a:spcPts val="0"/>
                  </a:spcBef>
                  <a:spcAft>
                    <a:spcPts val="0"/>
                  </a:spcAft>
                  <a:buClr>
                    <a:schemeClr val="tx2">
                      <a:lumMod val="75000"/>
                      <a:lumOff val="25000"/>
                    </a:schemeClr>
                  </a:buClr>
                  <a:buSzPct val="100000"/>
                  <a:buFontTx/>
                  <a:buChar char="-"/>
                  <a:defRPr/>
                </a:pPr>
                <a:r>
                  <a:rPr lang="en-US" sz="2000" b="1" dirty="0" err="1">
                    <a:solidFill>
                      <a:schemeClr val="tx1"/>
                    </a:solidFill>
                    <a:cs typeface="Arial" pitchFamily="34" charset="0"/>
                    <a:sym typeface="Lato"/>
                  </a:rPr>
                  <a:t>močan</a:t>
                </a:r>
                <a:r>
                  <a:rPr lang="en-US" sz="2000" b="1" dirty="0">
                    <a:solidFill>
                      <a:schemeClr val="tx1"/>
                    </a:solidFill>
                    <a:cs typeface="Arial" pitchFamily="34" charset="0"/>
                    <a:sym typeface="Lato"/>
                  </a:rPr>
                  <a:t> </a:t>
                </a:r>
                <a:r>
                  <a:rPr lang="en-US" sz="2000" b="1" dirty="0" err="1">
                    <a:solidFill>
                      <a:schemeClr val="tx1"/>
                    </a:solidFill>
                    <a:cs typeface="Arial" pitchFamily="34" charset="0"/>
                    <a:sym typeface="Lato"/>
                  </a:rPr>
                  <a:t>zaviralec</a:t>
                </a:r>
                <a:r>
                  <a:rPr lang="en-US" sz="2000" b="1" dirty="0">
                    <a:solidFill>
                      <a:schemeClr val="tx1"/>
                    </a:solidFill>
                    <a:cs typeface="Arial" pitchFamily="34" charset="0"/>
                    <a:sym typeface="Lato"/>
                  </a:rPr>
                  <a:t> CYP3A4</a:t>
                </a:r>
                <a:r>
                  <a:rPr lang="en-US" sz="2000" dirty="0">
                    <a:solidFill>
                      <a:schemeClr val="tx1"/>
                    </a:solidFill>
                    <a:cs typeface="Arial" pitchFamily="34" charset="0"/>
                    <a:sym typeface="Lato"/>
                  </a:rPr>
                  <a:t>; </a:t>
                </a:r>
                <a:r>
                  <a:rPr lang="en-US" sz="2000" dirty="0" err="1">
                    <a:solidFill>
                      <a:schemeClr val="tx1"/>
                    </a:solidFill>
                    <a:cs typeface="Arial" pitchFamily="34" charset="0"/>
                    <a:sym typeface="Lato"/>
                  </a:rPr>
                  <a:t>najpogostejši</a:t>
                </a:r>
                <a:r>
                  <a:rPr lang="en-US" sz="2000" dirty="0">
                    <a:solidFill>
                      <a:schemeClr val="tx1"/>
                    </a:solidFill>
                    <a:cs typeface="Arial" pitchFamily="34" charset="0"/>
                    <a:sym typeface="Lato"/>
                  </a:rPr>
                  <a:t> </a:t>
                </a:r>
                <a:r>
                  <a:rPr lang="sl-SI" sz="2000" dirty="0">
                    <a:solidFill>
                      <a:schemeClr val="tx1"/>
                    </a:solidFill>
                    <a:cs typeface="Arial" pitchFamily="34" charset="0"/>
                    <a:sym typeface="Lato"/>
                  </a:rPr>
                  <a:t>NUZ </a:t>
                </a:r>
                <a:r>
                  <a:rPr lang="en-US" sz="2000" dirty="0">
                    <a:solidFill>
                      <a:schemeClr val="tx1"/>
                    </a:solidFill>
                    <a:cs typeface="Arial" pitchFamily="34" charset="0"/>
                    <a:sym typeface="Lato"/>
                  </a:rPr>
                  <a:t>se </a:t>
                </a:r>
                <a:r>
                  <a:rPr lang="en-US" sz="2000" dirty="0" err="1">
                    <a:solidFill>
                      <a:schemeClr val="tx1"/>
                    </a:solidFill>
                    <a:cs typeface="Arial" pitchFamily="34" charset="0"/>
                    <a:sym typeface="Lato"/>
                  </a:rPr>
                  <a:t>pojavijo</a:t>
                </a:r>
                <a:r>
                  <a:rPr lang="en-US" sz="2000" dirty="0">
                    <a:solidFill>
                      <a:schemeClr val="tx1"/>
                    </a:solidFill>
                    <a:cs typeface="Arial" pitchFamily="34" charset="0"/>
                    <a:sym typeface="Lato"/>
                  </a:rPr>
                  <a:t> </a:t>
                </a:r>
                <a:r>
                  <a:rPr lang="en-US" sz="2000" dirty="0" err="1">
                    <a:solidFill>
                      <a:schemeClr val="tx1"/>
                    </a:solidFill>
                    <a:cs typeface="Arial" pitchFamily="34" charset="0"/>
                    <a:sym typeface="Lato"/>
                  </a:rPr>
                  <a:t>pri</a:t>
                </a:r>
                <a:r>
                  <a:rPr lang="en-US" sz="2000" dirty="0">
                    <a:solidFill>
                      <a:schemeClr val="tx1"/>
                    </a:solidFill>
                    <a:cs typeface="Arial" pitchFamily="34" charset="0"/>
                    <a:sym typeface="Lato"/>
                  </a:rPr>
                  <a:t> </a:t>
                </a:r>
                <a:r>
                  <a:rPr lang="en-US" sz="2000" dirty="0" err="1">
                    <a:solidFill>
                      <a:schemeClr val="tx1"/>
                    </a:solidFill>
                    <a:cs typeface="Arial" pitchFamily="34" charset="0"/>
                    <a:sym typeface="Lato"/>
                  </a:rPr>
                  <a:t>večjih</a:t>
                </a:r>
                <a:r>
                  <a:rPr lang="en-US" sz="2000" dirty="0">
                    <a:solidFill>
                      <a:schemeClr val="tx1"/>
                    </a:solidFill>
                    <a:cs typeface="Arial" pitchFamily="34" charset="0"/>
                    <a:sym typeface="Lato"/>
                  </a:rPr>
                  <a:t> </a:t>
                </a:r>
                <a:r>
                  <a:rPr lang="en-US" sz="2000" dirty="0" err="1">
                    <a:solidFill>
                      <a:schemeClr val="tx1"/>
                    </a:solidFill>
                    <a:cs typeface="Arial" pitchFamily="34" charset="0"/>
                    <a:sym typeface="Lato"/>
                  </a:rPr>
                  <a:t>odmerkih</a:t>
                </a:r>
                <a:r>
                  <a:rPr lang="en-US" sz="2000" dirty="0">
                    <a:solidFill>
                      <a:schemeClr val="tx1"/>
                    </a:solidFill>
                    <a:cs typeface="Arial" pitchFamily="34" charset="0"/>
                    <a:sym typeface="Lato"/>
                  </a:rPr>
                  <a:t> (600 mg 2x/</a:t>
                </a:r>
                <a:r>
                  <a:rPr lang="en-US" sz="2000" dirty="0" err="1">
                    <a:solidFill>
                      <a:schemeClr val="tx1"/>
                    </a:solidFill>
                    <a:cs typeface="Arial" pitchFamily="34" charset="0"/>
                    <a:sym typeface="Lato"/>
                  </a:rPr>
                  <a:t>dan</a:t>
                </a:r>
                <a:r>
                  <a:rPr lang="en-US" sz="2000" dirty="0">
                    <a:solidFill>
                      <a:schemeClr val="tx1"/>
                    </a:solidFill>
                    <a:cs typeface="Arial" pitchFamily="34" charset="0"/>
                    <a:sym typeface="Lato"/>
                  </a:rPr>
                  <a:t>) </a:t>
                </a:r>
                <a:r>
                  <a:rPr lang="en-US" sz="2000" baseline="30000" dirty="0">
                    <a:solidFill>
                      <a:schemeClr val="tx1"/>
                    </a:solidFill>
                    <a:cs typeface="Arial" pitchFamily="34" charset="0"/>
                    <a:sym typeface="Lato"/>
                  </a:rPr>
                  <a:t>1</a:t>
                </a:r>
                <a:endParaRPr lang="sl-SI" sz="2000" baseline="30000" dirty="0">
                  <a:solidFill>
                    <a:schemeClr val="tx1"/>
                  </a:solidFill>
                  <a:cs typeface="Arial" pitchFamily="34" charset="0"/>
                  <a:sym typeface="Lato"/>
                </a:endParaRPr>
              </a:p>
              <a:p>
                <a:pPr marL="285750" indent="-285750" eaLnBrk="1" hangingPunct="1">
                  <a:spcBef>
                    <a:spcPts val="0"/>
                  </a:spcBef>
                  <a:spcAft>
                    <a:spcPts val="0"/>
                  </a:spcAft>
                  <a:buClr>
                    <a:schemeClr val="tx2">
                      <a:lumMod val="75000"/>
                      <a:lumOff val="25000"/>
                    </a:schemeClr>
                  </a:buClr>
                  <a:buSzPct val="100000"/>
                  <a:buFontTx/>
                  <a:buChar char="-"/>
                  <a:defRPr/>
                </a:pPr>
                <a:r>
                  <a:rPr lang="sl-SI" sz="2000" dirty="0">
                    <a:solidFill>
                      <a:schemeClr val="tx1"/>
                    </a:solidFill>
                    <a:cs typeface="Arial" pitchFamily="34" charset="0"/>
                    <a:sym typeface="Lato"/>
                  </a:rPr>
                  <a:t>m</a:t>
                </a:r>
                <a:r>
                  <a:rPr lang="en-US" sz="2000" dirty="0" err="1">
                    <a:solidFill>
                      <a:schemeClr val="tx1"/>
                    </a:solidFill>
                    <a:cs typeface="Arial" pitchFamily="34" charset="0"/>
                    <a:sym typeface="Lato"/>
                  </a:rPr>
                  <a:t>ajhen</a:t>
                </a:r>
                <a:r>
                  <a:rPr lang="en-US" sz="2000" dirty="0">
                    <a:solidFill>
                      <a:schemeClr val="tx1"/>
                    </a:solidFill>
                    <a:cs typeface="Arial" pitchFamily="34" charset="0"/>
                    <a:sym typeface="Lato"/>
                  </a:rPr>
                  <a:t> </a:t>
                </a:r>
                <a:r>
                  <a:rPr lang="en-US" sz="2000" dirty="0" err="1">
                    <a:solidFill>
                      <a:schemeClr val="tx1"/>
                    </a:solidFill>
                    <a:cs typeface="Arial" pitchFamily="34" charset="0"/>
                    <a:sym typeface="Lato"/>
                  </a:rPr>
                  <a:t>odmerek</a:t>
                </a:r>
                <a:r>
                  <a:rPr lang="en-US" sz="2000" dirty="0">
                    <a:solidFill>
                      <a:schemeClr val="tx1"/>
                    </a:solidFill>
                    <a:cs typeface="Arial" pitchFamily="34" charset="0"/>
                    <a:sym typeface="Lato"/>
                  </a:rPr>
                  <a:t> se </a:t>
                </a:r>
                <a:r>
                  <a:rPr lang="en-US" sz="2000" dirty="0" err="1">
                    <a:solidFill>
                      <a:schemeClr val="tx1"/>
                    </a:solidFill>
                    <a:cs typeface="Arial" pitchFamily="34" charset="0"/>
                    <a:sym typeface="Lato"/>
                  </a:rPr>
                  <a:t>pogosto</a:t>
                </a:r>
                <a:r>
                  <a:rPr lang="en-US" sz="2000" dirty="0">
                    <a:solidFill>
                      <a:schemeClr val="tx1"/>
                    </a:solidFill>
                    <a:cs typeface="Arial" pitchFamily="34" charset="0"/>
                    <a:sym typeface="Lato"/>
                  </a:rPr>
                  <a:t> </a:t>
                </a:r>
                <a:r>
                  <a:rPr lang="en-US" sz="2000" dirty="0" err="1">
                    <a:solidFill>
                      <a:schemeClr val="tx1"/>
                    </a:solidFill>
                    <a:cs typeface="Arial" pitchFamily="34" charset="0"/>
                    <a:sym typeface="Lato"/>
                  </a:rPr>
                  <a:t>uporablja</a:t>
                </a:r>
                <a:r>
                  <a:rPr lang="en-US" sz="2000" dirty="0">
                    <a:solidFill>
                      <a:schemeClr val="tx1"/>
                    </a:solidFill>
                    <a:cs typeface="Arial" pitchFamily="34" charset="0"/>
                    <a:sym typeface="Lato"/>
                  </a:rPr>
                  <a:t> </a:t>
                </a:r>
                <a:r>
                  <a:rPr lang="en-US" sz="2000" b="1" dirty="0">
                    <a:solidFill>
                      <a:schemeClr val="tx1"/>
                    </a:solidFill>
                    <a:cs typeface="Arial" pitchFamily="34" charset="0"/>
                    <a:sym typeface="Lato"/>
                  </a:rPr>
                  <a:t>v </a:t>
                </a:r>
                <a:r>
                  <a:rPr lang="en-US" sz="2000" b="1" dirty="0" err="1">
                    <a:solidFill>
                      <a:schemeClr val="tx1"/>
                    </a:solidFill>
                    <a:cs typeface="Arial" pitchFamily="34" charset="0"/>
                    <a:sym typeface="Lato"/>
                  </a:rPr>
                  <a:t>kombinaciji</a:t>
                </a:r>
                <a:r>
                  <a:rPr lang="en-US" sz="2000" b="1" dirty="0">
                    <a:solidFill>
                      <a:schemeClr val="tx1"/>
                    </a:solidFill>
                    <a:cs typeface="Arial" pitchFamily="34" charset="0"/>
                    <a:sym typeface="Lato"/>
                  </a:rPr>
                  <a:t> z </a:t>
                </a:r>
                <a:r>
                  <a:rPr lang="en-US" sz="2000" b="1" dirty="0" err="1">
                    <a:solidFill>
                      <a:schemeClr val="tx1"/>
                    </a:solidFill>
                    <a:cs typeface="Arial" pitchFamily="34" charset="0"/>
                    <a:sym typeface="Lato"/>
                  </a:rPr>
                  <a:t>drugimi</a:t>
                </a:r>
                <a:r>
                  <a:rPr lang="en-US" sz="2000" b="1" dirty="0">
                    <a:solidFill>
                      <a:schemeClr val="tx1"/>
                    </a:solidFill>
                    <a:cs typeface="Arial" pitchFamily="34" charset="0"/>
                    <a:sym typeface="Lato"/>
                  </a:rPr>
                  <a:t> </a:t>
                </a:r>
                <a:r>
                  <a:rPr lang="en-US" sz="2000" b="1" dirty="0" err="1">
                    <a:solidFill>
                      <a:schemeClr val="tx1"/>
                    </a:solidFill>
                    <a:cs typeface="Arial" pitchFamily="34" charset="0"/>
                    <a:sym typeface="Lato"/>
                  </a:rPr>
                  <a:t>zaviralci</a:t>
                </a:r>
                <a:r>
                  <a:rPr lang="en-US" sz="2000" b="1" dirty="0">
                    <a:solidFill>
                      <a:schemeClr val="tx1"/>
                    </a:solidFill>
                    <a:cs typeface="Arial" pitchFamily="34" charset="0"/>
                    <a:sym typeface="Lato"/>
                  </a:rPr>
                  <a:t> </a:t>
                </a:r>
                <a:r>
                  <a:rPr lang="en-US" sz="2000" b="1" dirty="0" err="1">
                    <a:solidFill>
                      <a:schemeClr val="tx1"/>
                    </a:solidFill>
                    <a:cs typeface="Arial" pitchFamily="34" charset="0"/>
                    <a:sym typeface="Lato"/>
                  </a:rPr>
                  <a:t>proteaz</a:t>
                </a:r>
                <a:r>
                  <a:rPr lang="en-US" sz="2000" b="1" dirty="0">
                    <a:solidFill>
                      <a:schemeClr val="tx1"/>
                    </a:solidFill>
                    <a:cs typeface="Arial" pitchFamily="34" charset="0"/>
                    <a:sym typeface="Lato"/>
                  </a:rPr>
                  <a:t> </a:t>
                </a:r>
                <a:r>
                  <a:rPr lang="en-US" sz="2000" b="1" dirty="0" err="1">
                    <a:solidFill>
                      <a:schemeClr val="tx1"/>
                    </a:solidFill>
                    <a:cs typeface="Arial" pitchFamily="34" charset="0"/>
                    <a:sym typeface="Lato"/>
                  </a:rPr>
                  <a:t>kot</a:t>
                </a:r>
                <a:r>
                  <a:rPr lang="en-US" sz="2000" b="1" dirty="0">
                    <a:solidFill>
                      <a:schemeClr val="tx1"/>
                    </a:solidFill>
                    <a:cs typeface="Arial" pitchFamily="34" charset="0"/>
                    <a:sym typeface="Lato"/>
                  </a:rPr>
                  <a:t> </a:t>
                </a:r>
                <a:r>
                  <a:rPr lang="en-US" sz="2000" b="1" dirty="0" err="1">
                    <a:solidFill>
                      <a:schemeClr val="tx1"/>
                    </a:solidFill>
                    <a:cs typeface="Arial" pitchFamily="34" charset="0"/>
                    <a:sym typeface="Lato"/>
                  </a:rPr>
                  <a:t>farmakokinetičen</a:t>
                </a:r>
                <a:r>
                  <a:rPr lang="en-US" sz="2000" b="1" dirty="0">
                    <a:solidFill>
                      <a:schemeClr val="tx1"/>
                    </a:solidFill>
                    <a:cs typeface="Arial" pitchFamily="34" charset="0"/>
                    <a:sym typeface="Lato"/>
                  </a:rPr>
                  <a:t> </a:t>
                </a:r>
                <a:r>
                  <a:rPr lang="sl-SI" sz="2000" b="1" dirty="0">
                    <a:solidFill>
                      <a:schemeClr val="tx1"/>
                    </a:solidFill>
                    <a:cs typeface="Arial" pitchFamily="34" charset="0"/>
                    <a:sym typeface="Lato"/>
                  </a:rPr>
                  <a:t>ojačevalec</a:t>
                </a:r>
                <a:r>
                  <a:rPr lang="en-US" sz="2000" dirty="0">
                    <a:solidFill>
                      <a:schemeClr val="tx1"/>
                    </a:solidFill>
                    <a:cs typeface="Arial" pitchFamily="34" charset="0"/>
                    <a:sym typeface="Lato"/>
                  </a:rPr>
                  <a:t> </a:t>
                </a:r>
                <a:r>
                  <a:rPr lang="en-US" sz="2000" baseline="30000" dirty="0">
                    <a:solidFill>
                      <a:schemeClr val="tx1"/>
                    </a:solidFill>
                    <a:cs typeface="Arial" pitchFamily="34" charset="0"/>
                    <a:sym typeface="Lato"/>
                  </a:rPr>
                  <a:t>2,3</a:t>
                </a:r>
              </a:p>
              <a:p>
                <a:pPr marL="182563" indent="-182563" eaLnBrk="1" hangingPunct="1">
                  <a:spcBef>
                    <a:spcPts val="0"/>
                  </a:spcBef>
                  <a:spcAft>
                    <a:spcPts val="0"/>
                  </a:spcAft>
                  <a:buClr>
                    <a:schemeClr val="tx2">
                      <a:lumMod val="75000"/>
                      <a:lumOff val="25000"/>
                    </a:schemeClr>
                  </a:buClr>
                  <a:buSzPct val="100000"/>
                  <a:buFont typeface="Arial" panose="020B0604020202020204" pitchFamily="34" charset="0"/>
                  <a:buChar char="•"/>
                  <a:defRPr/>
                </a:pPr>
                <a:r>
                  <a:rPr lang="en-US" sz="2000" dirty="0" err="1">
                    <a:solidFill>
                      <a:schemeClr val="tx1"/>
                    </a:solidFill>
                    <a:cs typeface="Arial" pitchFamily="34" charset="0"/>
                  </a:rPr>
                  <a:t>Za</a:t>
                </a:r>
                <a:r>
                  <a:rPr lang="en-US" sz="2000" dirty="0">
                    <a:solidFill>
                      <a:schemeClr val="tx1"/>
                    </a:solidFill>
                    <a:cs typeface="Arial" pitchFamily="34" charset="0"/>
                  </a:rPr>
                  <a:t> </a:t>
                </a:r>
                <a:r>
                  <a:rPr lang="en-US" sz="2000" dirty="0" err="1">
                    <a:solidFill>
                      <a:schemeClr val="tx1"/>
                    </a:solidFill>
                    <a:cs typeface="Arial" pitchFamily="34" charset="0"/>
                  </a:rPr>
                  <a:t>vzdrževanje</a:t>
                </a:r>
                <a:r>
                  <a:rPr lang="en-US" sz="2000" dirty="0">
                    <a:solidFill>
                      <a:schemeClr val="tx1"/>
                    </a:solidFill>
                    <a:cs typeface="Arial" pitchFamily="34" charset="0"/>
                  </a:rPr>
                  <a:t> </a:t>
                </a:r>
                <a:r>
                  <a:rPr lang="en-US" sz="2000" dirty="0" err="1">
                    <a:solidFill>
                      <a:schemeClr val="tx1"/>
                    </a:solidFill>
                    <a:cs typeface="Arial" pitchFamily="34" charset="0"/>
                  </a:rPr>
                  <a:t>koncentracije</a:t>
                </a:r>
                <a:r>
                  <a:rPr lang="en-US" sz="2000" dirty="0">
                    <a:solidFill>
                      <a:schemeClr val="tx1"/>
                    </a:solidFill>
                    <a:cs typeface="Arial" pitchFamily="34" charset="0"/>
                  </a:rPr>
                  <a:t> PF-07321332 v </a:t>
                </a:r>
                <a:r>
                  <a:rPr lang="en-US" sz="2000" dirty="0" err="1">
                    <a:solidFill>
                      <a:schemeClr val="tx1"/>
                    </a:solidFill>
                    <a:cs typeface="Arial" pitchFamily="34" charset="0"/>
                  </a:rPr>
                  <a:t>plazmi</a:t>
                </a:r>
                <a:r>
                  <a:rPr lang="en-US" sz="2000" dirty="0">
                    <a:solidFill>
                      <a:schemeClr val="tx1"/>
                    </a:solidFill>
                    <a:cs typeface="Arial" pitchFamily="34" charset="0"/>
                  </a:rPr>
                  <a:t> </a:t>
                </a:r>
                <a:r>
                  <a:rPr lang="en-US" sz="2000" dirty="0" err="1">
                    <a:solidFill>
                      <a:schemeClr val="tx1"/>
                    </a:solidFill>
                    <a:cs typeface="Arial" pitchFamily="34" charset="0"/>
                  </a:rPr>
                  <a:t>nad</a:t>
                </a:r>
                <a:r>
                  <a:rPr lang="en-US" sz="2000" dirty="0">
                    <a:solidFill>
                      <a:schemeClr val="tx1"/>
                    </a:solidFill>
                    <a:cs typeface="Arial" pitchFamily="34" charset="0"/>
                  </a:rPr>
                  <a:t> </a:t>
                </a:r>
                <a:r>
                  <a:rPr lang="en-US" sz="2000" dirty="0" err="1">
                    <a:solidFill>
                      <a:schemeClr val="tx1"/>
                    </a:solidFill>
                    <a:cs typeface="Arial" pitchFamily="34" charset="0"/>
                  </a:rPr>
                  <a:t>predvideno</a:t>
                </a:r>
                <a:r>
                  <a:rPr lang="en-US" sz="2000" dirty="0">
                    <a:solidFill>
                      <a:schemeClr val="tx1"/>
                    </a:solidFill>
                    <a:cs typeface="Arial" pitchFamily="34" charset="0"/>
                  </a:rPr>
                  <a:t> </a:t>
                </a:r>
                <a:r>
                  <a:rPr lang="en-US" sz="2000" dirty="0" err="1">
                    <a:solidFill>
                      <a:schemeClr val="tx1"/>
                    </a:solidFill>
                    <a:cs typeface="Arial" pitchFamily="34" charset="0"/>
                  </a:rPr>
                  <a:t>protivirusno</a:t>
                </a:r>
                <a:r>
                  <a:rPr lang="en-US" sz="2000" dirty="0">
                    <a:solidFill>
                      <a:schemeClr val="tx1"/>
                    </a:solidFill>
                    <a:cs typeface="Arial" pitchFamily="34" charset="0"/>
                  </a:rPr>
                  <a:t> EC</a:t>
                </a:r>
                <a:r>
                  <a:rPr lang="en-US" sz="2000" baseline="-25000" dirty="0">
                    <a:solidFill>
                      <a:schemeClr val="tx1"/>
                    </a:solidFill>
                    <a:cs typeface="Arial" pitchFamily="34" charset="0"/>
                  </a:rPr>
                  <a:t>90</a:t>
                </a:r>
                <a:r>
                  <a:rPr lang="en-US" sz="2000" dirty="0">
                    <a:solidFill>
                      <a:schemeClr val="tx1"/>
                    </a:solidFill>
                    <a:cs typeface="Arial" pitchFamily="34" charset="0"/>
                  </a:rPr>
                  <a:t> </a:t>
                </a:r>
                <a:r>
                  <a:rPr lang="sl-SI" sz="2000" dirty="0">
                    <a:solidFill>
                      <a:schemeClr val="tx1"/>
                    </a:solidFill>
                    <a:cs typeface="Arial" pitchFamily="34" charset="0"/>
                  </a:rPr>
                  <a:t>je</a:t>
                </a:r>
                <a:r>
                  <a:rPr lang="en-US" sz="2000" dirty="0">
                    <a:solidFill>
                      <a:schemeClr val="tx1"/>
                    </a:solidFill>
                    <a:cs typeface="Arial" pitchFamily="34" charset="0"/>
                  </a:rPr>
                  <a:t> PF-07321332 </a:t>
                </a:r>
                <a:r>
                  <a:rPr lang="en-US" sz="2000" dirty="0" err="1">
                    <a:solidFill>
                      <a:schemeClr val="tx1"/>
                    </a:solidFill>
                    <a:cs typeface="Arial" pitchFamily="34" charset="0"/>
                  </a:rPr>
                  <a:t>uporabljen</a:t>
                </a:r>
                <a:r>
                  <a:rPr lang="en-US" sz="2000" dirty="0">
                    <a:solidFill>
                      <a:schemeClr val="tx1"/>
                    </a:solidFill>
                    <a:cs typeface="Arial" pitchFamily="34" charset="0"/>
                  </a:rPr>
                  <a:t> </a:t>
                </a:r>
                <a:r>
                  <a:rPr lang="en-US" sz="2000" dirty="0" err="1">
                    <a:solidFill>
                      <a:schemeClr val="tx1"/>
                    </a:solidFill>
                    <a:cs typeface="Arial" pitchFamily="34" charset="0"/>
                  </a:rPr>
                  <a:t>hkrati</a:t>
                </a:r>
                <a:r>
                  <a:rPr lang="en-US" sz="2000" dirty="0">
                    <a:solidFill>
                      <a:schemeClr val="tx1"/>
                    </a:solidFill>
                    <a:cs typeface="Arial" pitchFamily="34" charset="0"/>
                  </a:rPr>
                  <a:t> z </a:t>
                </a:r>
                <a:r>
                  <a:rPr lang="en-US" sz="2000" dirty="0" err="1">
                    <a:solidFill>
                      <a:schemeClr val="tx1"/>
                    </a:solidFill>
                    <a:cs typeface="Arial" pitchFamily="34" charset="0"/>
                  </a:rPr>
                  <a:t>ritonavirjem</a:t>
                </a:r>
                <a:r>
                  <a:rPr lang="en-US" sz="2000" dirty="0">
                    <a:solidFill>
                      <a:schemeClr val="tx1"/>
                    </a:solidFill>
                    <a:cs typeface="Arial" pitchFamily="34" charset="0"/>
                  </a:rPr>
                  <a:t> </a:t>
                </a:r>
                <a:r>
                  <a:rPr lang="en-US" sz="2000" baseline="30000" dirty="0">
                    <a:solidFill>
                      <a:schemeClr val="tx1"/>
                    </a:solidFill>
                    <a:cs typeface="Arial" pitchFamily="34" charset="0"/>
                  </a:rPr>
                  <a:t>4</a:t>
                </a:r>
              </a:p>
              <a:p>
                <a:pPr marL="182563" indent="-182563" eaLnBrk="1" hangingPunct="1">
                  <a:spcBef>
                    <a:spcPts val="0"/>
                  </a:spcBef>
                  <a:spcAft>
                    <a:spcPts val="0"/>
                  </a:spcAft>
                  <a:buClr>
                    <a:schemeClr val="tx2">
                      <a:lumMod val="75000"/>
                      <a:lumOff val="25000"/>
                    </a:schemeClr>
                  </a:buClr>
                  <a:buSzPct val="100000"/>
                  <a:buFont typeface="Arial" panose="020B0604020202020204" pitchFamily="34" charset="0"/>
                  <a:buChar char="•"/>
                  <a:defRPr/>
                </a:pPr>
                <a:r>
                  <a:rPr lang="en-US" sz="2000" b="1" dirty="0" err="1">
                    <a:solidFill>
                      <a:schemeClr val="tx1"/>
                    </a:solidFill>
                    <a:cs typeface="Arial" pitchFamily="34" charset="0"/>
                  </a:rPr>
                  <a:t>Ritonavir</a:t>
                </a:r>
                <a:r>
                  <a:rPr lang="en-US" sz="2000" b="1" dirty="0">
                    <a:solidFill>
                      <a:schemeClr val="tx1"/>
                    </a:solidFill>
                    <a:cs typeface="Arial" pitchFamily="34" charset="0"/>
                  </a:rPr>
                  <a:t> </a:t>
                </a:r>
                <a:r>
                  <a:rPr lang="en-US" sz="2000" b="1" dirty="0" err="1">
                    <a:solidFill>
                      <a:schemeClr val="tx1"/>
                    </a:solidFill>
                    <a:cs typeface="Arial" pitchFamily="34" charset="0"/>
                  </a:rPr>
                  <a:t>poveča</a:t>
                </a:r>
                <a:r>
                  <a:rPr lang="en-US" sz="2000" b="1" dirty="0">
                    <a:solidFill>
                      <a:schemeClr val="tx1"/>
                    </a:solidFill>
                    <a:cs typeface="Arial" pitchFamily="34" charset="0"/>
                  </a:rPr>
                  <a:t> </a:t>
                </a:r>
                <a:r>
                  <a:rPr lang="en-US" sz="2000" b="1" dirty="0" err="1">
                    <a:solidFill>
                      <a:schemeClr val="tx1"/>
                    </a:solidFill>
                    <a:cs typeface="Arial" pitchFamily="34" charset="0"/>
                  </a:rPr>
                  <a:t>biološko</a:t>
                </a:r>
                <a:r>
                  <a:rPr lang="en-US" sz="2000" b="1" dirty="0">
                    <a:solidFill>
                      <a:schemeClr val="tx1"/>
                    </a:solidFill>
                    <a:cs typeface="Arial" pitchFamily="34" charset="0"/>
                  </a:rPr>
                  <a:t> </a:t>
                </a:r>
                <a:r>
                  <a:rPr lang="en-US" sz="2000" b="1" dirty="0" err="1">
                    <a:solidFill>
                      <a:schemeClr val="tx1"/>
                    </a:solidFill>
                    <a:cs typeface="Arial" pitchFamily="34" charset="0"/>
                  </a:rPr>
                  <a:t>uporabnost</a:t>
                </a:r>
                <a:r>
                  <a:rPr lang="en-US" sz="2000" b="1" dirty="0">
                    <a:solidFill>
                      <a:schemeClr val="tx1"/>
                    </a:solidFill>
                    <a:cs typeface="Arial" pitchFamily="34" charset="0"/>
                  </a:rPr>
                  <a:t> PF-07321332, </a:t>
                </a:r>
                <a:r>
                  <a:rPr lang="en-US" sz="2000" b="1" dirty="0" err="1">
                    <a:solidFill>
                      <a:schemeClr val="tx1"/>
                    </a:solidFill>
                    <a:cs typeface="Arial" pitchFamily="34" charset="0"/>
                  </a:rPr>
                  <a:t>ker</a:t>
                </a:r>
                <a:r>
                  <a:rPr lang="en-US" sz="2000" b="1" dirty="0">
                    <a:solidFill>
                      <a:schemeClr val="tx1"/>
                    </a:solidFill>
                    <a:cs typeface="Arial" pitchFamily="34" charset="0"/>
                  </a:rPr>
                  <a:t> </a:t>
                </a:r>
                <a:r>
                  <a:rPr lang="en-US" sz="2000" b="1" dirty="0" err="1">
                    <a:solidFill>
                      <a:schemeClr val="tx1"/>
                    </a:solidFill>
                    <a:cs typeface="Arial" pitchFamily="34" charset="0"/>
                  </a:rPr>
                  <a:t>upočasni</a:t>
                </a:r>
                <a:r>
                  <a:rPr lang="en-US" sz="2000" b="1" dirty="0">
                    <a:solidFill>
                      <a:schemeClr val="tx1"/>
                    </a:solidFill>
                    <a:cs typeface="Arial" pitchFamily="34" charset="0"/>
                  </a:rPr>
                  <a:t> </a:t>
                </a:r>
                <a:r>
                  <a:rPr lang="en-US" sz="2000" b="1" dirty="0" err="1">
                    <a:solidFill>
                      <a:schemeClr val="tx1"/>
                    </a:solidFill>
                    <a:cs typeface="Arial" pitchFamily="34" charset="0"/>
                  </a:rPr>
                  <a:t>presnovo</a:t>
                </a:r>
                <a:r>
                  <a:rPr lang="en-US" sz="2000" b="1" dirty="0">
                    <a:solidFill>
                      <a:schemeClr val="tx1"/>
                    </a:solidFill>
                    <a:cs typeface="Arial" pitchFamily="34" charset="0"/>
                  </a:rPr>
                  <a:t> s CYP3A4 </a:t>
                </a:r>
                <a:r>
                  <a:rPr lang="en-US" sz="2000" baseline="30000" dirty="0">
                    <a:solidFill>
                      <a:schemeClr val="tx1"/>
                    </a:solidFill>
                    <a:cs typeface="Arial" pitchFamily="34" charset="0"/>
                  </a:rPr>
                  <a:t>4</a:t>
                </a:r>
              </a:p>
              <a:p>
                <a:pPr marL="177800" indent="-177800" eaLnBrk="1" hangingPunct="1">
                  <a:spcBef>
                    <a:spcPts val="0"/>
                  </a:spcBef>
                  <a:spcAft>
                    <a:spcPts val="0"/>
                  </a:spcAft>
                  <a:buClr>
                    <a:schemeClr val="tx2">
                      <a:lumMod val="75000"/>
                      <a:lumOff val="25000"/>
                    </a:schemeClr>
                  </a:buClr>
                  <a:buSzPct val="100000"/>
                  <a:buFont typeface="Arial" panose="020B0604020202020204" pitchFamily="34" charset="0"/>
                  <a:buChar char="•"/>
                  <a:tabLst>
                    <a:tab pos="539750" algn="l"/>
                  </a:tabLst>
                  <a:defRPr/>
                </a:pPr>
                <a:r>
                  <a:rPr lang="en-US" sz="2000" dirty="0" err="1">
                    <a:solidFill>
                      <a:schemeClr val="tx1"/>
                    </a:solidFill>
                    <a:cs typeface="Arial" pitchFamily="34" charset="0"/>
                  </a:rPr>
                  <a:t>Odmerek</a:t>
                </a:r>
                <a:r>
                  <a:rPr lang="en-US" sz="2000" dirty="0">
                    <a:solidFill>
                      <a:schemeClr val="tx1"/>
                    </a:solidFill>
                    <a:cs typeface="Arial" pitchFamily="34" charset="0"/>
                  </a:rPr>
                  <a:t> 300/100 mg PF-07321332/</a:t>
                </a:r>
                <a:r>
                  <a:rPr lang="en-US" sz="2000" dirty="0" err="1">
                    <a:solidFill>
                      <a:schemeClr val="tx1"/>
                    </a:solidFill>
                    <a:cs typeface="Arial" pitchFamily="34" charset="0"/>
                  </a:rPr>
                  <a:t>ritonavirja</a:t>
                </a:r>
                <a:r>
                  <a:rPr lang="en-US" sz="2000" dirty="0">
                    <a:solidFill>
                      <a:schemeClr val="tx1"/>
                    </a:solidFill>
                    <a:cs typeface="Arial" pitchFamily="34" charset="0"/>
                  </a:rPr>
                  <a:t> 2x/</a:t>
                </a:r>
                <a:r>
                  <a:rPr lang="en-US" sz="2000" dirty="0" err="1">
                    <a:solidFill>
                      <a:schemeClr val="tx1"/>
                    </a:solidFill>
                    <a:cs typeface="Arial" pitchFamily="34" charset="0"/>
                  </a:rPr>
                  <a:t>dan</a:t>
                </a:r>
                <a:r>
                  <a:rPr lang="en-US" sz="2000" dirty="0">
                    <a:solidFill>
                      <a:schemeClr val="tx1"/>
                    </a:solidFill>
                    <a:cs typeface="Arial" pitchFamily="34" charset="0"/>
                  </a:rPr>
                  <a:t> </a:t>
                </a:r>
                <a:r>
                  <a:rPr lang="en-US" sz="2000" dirty="0" err="1">
                    <a:solidFill>
                      <a:schemeClr val="tx1"/>
                    </a:solidFill>
                    <a:cs typeface="Arial" pitchFamily="34" charset="0"/>
                  </a:rPr>
                  <a:t>naj</a:t>
                </a:r>
                <a:r>
                  <a:rPr lang="en-US" sz="2000" dirty="0">
                    <a:solidFill>
                      <a:schemeClr val="tx1"/>
                    </a:solidFill>
                    <a:cs typeface="Arial" pitchFamily="34" charset="0"/>
                  </a:rPr>
                  <a:t> bi </a:t>
                </a:r>
                <a:r>
                  <a:rPr lang="en-US" sz="2000" dirty="0" err="1">
                    <a:solidFill>
                      <a:schemeClr val="tx1"/>
                    </a:solidFill>
                    <a:cs typeface="Arial" pitchFamily="34" charset="0"/>
                  </a:rPr>
                  <a:t>predvidoma</a:t>
                </a:r>
                <a:r>
                  <a:rPr lang="en-US" sz="2000" dirty="0">
                    <a:solidFill>
                      <a:schemeClr val="tx1"/>
                    </a:solidFill>
                    <a:cs typeface="Arial" pitchFamily="34" charset="0"/>
                  </a:rPr>
                  <a:t> </a:t>
                </a:r>
                <a:r>
                  <a:rPr lang="en-US" sz="2000" dirty="0" err="1">
                    <a:solidFill>
                      <a:schemeClr val="tx1"/>
                    </a:solidFill>
                    <a:cs typeface="Arial" pitchFamily="34" charset="0"/>
                  </a:rPr>
                  <a:t>dosegel</a:t>
                </a:r>
                <a:r>
                  <a:rPr lang="en-US" sz="2000" dirty="0">
                    <a:solidFill>
                      <a:schemeClr val="tx1"/>
                    </a:solidFill>
                    <a:cs typeface="Arial" pitchFamily="34" charset="0"/>
                  </a:rPr>
                  <a:t> </a:t>
                </a:r>
                <a:r>
                  <a:rPr lang="en-US" sz="2000" dirty="0" err="1">
                    <a:solidFill>
                      <a:schemeClr val="tx1"/>
                    </a:solidFill>
                    <a:cs typeface="Arial" pitchFamily="34" charset="0"/>
                  </a:rPr>
                  <a:t>izpostavljenost</a:t>
                </a:r>
                <a:r>
                  <a:rPr lang="en-US" sz="2000" dirty="0">
                    <a:solidFill>
                      <a:schemeClr val="tx1"/>
                    </a:solidFill>
                    <a:cs typeface="Arial" pitchFamily="34" charset="0"/>
                  </a:rPr>
                  <a:t> PF-07321332 </a:t>
                </a:r>
                <a:r>
                  <a:rPr lang="en-US" sz="2000" dirty="0" err="1">
                    <a:solidFill>
                      <a:schemeClr val="tx1"/>
                    </a:solidFill>
                    <a:cs typeface="Arial" pitchFamily="34" charset="0"/>
                  </a:rPr>
                  <a:t>nekajkrat</a:t>
                </a:r>
                <a:r>
                  <a:rPr lang="en-US" sz="2000" dirty="0">
                    <a:solidFill>
                      <a:schemeClr val="tx1"/>
                    </a:solidFill>
                    <a:cs typeface="Arial" pitchFamily="34" charset="0"/>
                  </a:rPr>
                  <a:t> </a:t>
                </a:r>
                <a:r>
                  <a:rPr lang="en-US" sz="2000" dirty="0" err="1">
                    <a:solidFill>
                      <a:schemeClr val="tx1"/>
                    </a:solidFill>
                    <a:cs typeface="Arial" pitchFamily="34" charset="0"/>
                  </a:rPr>
                  <a:t>nad</a:t>
                </a:r>
                <a:r>
                  <a:rPr lang="en-US" sz="2000" dirty="0">
                    <a:solidFill>
                      <a:schemeClr val="tx1"/>
                    </a:solidFill>
                    <a:cs typeface="Arial" pitchFamily="34" charset="0"/>
                  </a:rPr>
                  <a:t> in vitro </a:t>
                </a:r>
                <a:r>
                  <a:rPr lang="en-US" sz="2000" dirty="0" err="1">
                    <a:solidFill>
                      <a:schemeClr val="tx1"/>
                    </a:solidFill>
                    <a:cs typeface="Arial" pitchFamily="34" charset="0"/>
                  </a:rPr>
                  <a:t>ugotovljeno</a:t>
                </a:r>
                <a:r>
                  <a:rPr lang="en-US" sz="2000" dirty="0">
                    <a:solidFill>
                      <a:schemeClr val="tx1"/>
                    </a:solidFill>
                    <a:cs typeface="Arial" pitchFamily="34" charset="0"/>
                  </a:rPr>
                  <a:t> EC</a:t>
                </a:r>
                <a:r>
                  <a:rPr lang="en-US" sz="2000" baseline="-25000" dirty="0">
                    <a:solidFill>
                      <a:schemeClr val="tx1"/>
                    </a:solidFill>
                    <a:cs typeface="Arial" pitchFamily="34" charset="0"/>
                  </a:rPr>
                  <a:t>90</a:t>
                </a:r>
                <a:r>
                  <a:rPr lang="en-US" sz="2000" dirty="0">
                    <a:solidFill>
                      <a:schemeClr val="tx1"/>
                    </a:solidFill>
                    <a:cs typeface="Arial" pitchFamily="34" charset="0"/>
                  </a:rPr>
                  <a:t> </a:t>
                </a:r>
                <a:r>
                  <a:rPr lang="en-US" sz="2000" dirty="0" err="1">
                    <a:solidFill>
                      <a:schemeClr val="tx1"/>
                    </a:solidFill>
                    <a:cs typeface="Arial" pitchFamily="34" charset="0"/>
                  </a:rPr>
                  <a:t>proti</a:t>
                </a:r>
                <a:r>
                  <a:rPr lang="en-US" sz="2000" dirty="0">
                    <a:solidFill>
                      <a:schemeClr val="tx1"/>
                    </a:solidFill>
                    <a:cs typeface="Arial" pitchFamily="34" charset="0"/>
                  </a:rPr>
                  <a:t> SARS-CoV-2 </a:t>
                </a:r>
                <a:r>
                  <a:rPr lang="en-US" sz="2000" baseline="30000" dirty="0">
                    <a:solidFill>
                      <a:srgbClr val="404040"/>
                    </a:solidFill>
                    <a:cs typeface="Arial" pitchFamily="34" charset="0"/>
                  </a:rPr>
                  <a:t>4</a:t>
                </a:r>
                <a:endParaRPr lang="en-US" sz="2000" dirty="0">
                  <a:solidFill>
                    <a:srgbClr val="404040"/>
                  </a:solidFill>
                  <a:cs typeface="Arial" pitchFamily="34" charset="0"/>
                </a:endParaRPr>
              </a:p>
            </p:txBody>
          </p:sp>
          <p:sp>
            <p:nvSpPr>
              <p:cNvPr id="23562" name="TextBox 12">
                <a:extLst>
                  <a:ext uri="{FF2B5EF4-FFF2-40B4-BE49-F238E27FC236}">
                    <a16:creationId xmlns:a16="http://schemas.microsoft.com/office/drawing/2014/main" id="{1C14C970-9182-47D3-B348-67EEEA15FD02}"/>
                  </a:ext>
                </a:extLst>
              </p:cNvPr>
              <p:cNvSpPr txBox="1">
                <a:spLocks noChangeArrowheads="1"/>
              </p:cNvSpPr>
              <p:nvPr/>
            </p:nvSpPr>
            <p:spPr bwMode="gray">
              <a:xfrm>
                <a:off x="2370414" y="2070808"/>
                <a:ext cx="2428709" cy="2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en-GB" altLang="sl-SI" sz="1200" b="1">
                    <a:solidFill>
                      <a:srgbClr val="0000C9"/>
                    </a:solidFill>
                  </a:rPr>
                  <a:t>Enkratni naraščajoč odmerek </a:t>
                </a:r>
                <a:r>
                  <a:rPr lang="en-GB" altLang="sl-SI" sz="1200" b="1" baseline="30000">
                    <a:solidFill>
                      <a:srgbClr val="0000C9"/>
                    </a:solidFill>
                  </a:rPr>
                  <a:t>4</a:t>
                </a:r>
              </a:p>
            </p:txBody>
          </p:sp>
        </p:grpSp>
      </p:grpSp>
      <p:pic>
        <p:nvPicPr>
          <p:cNvPr id="23557" name="Picture 13">
            <a:extLst>
              <a:ext uri="{FF2B5EF4-FFF2-40B4-BE49-F238E27FC236}">
                <a16:creationId xmlns:a16="http://schemas.microsoft.com/office/drawing/2014/main" id="{5D6A6F64-5422-4D23-AE76-AB6B90DC8806}"/>
              </a:ext>
            </a:extLst>
          </p:cNvPr>
          <p:cNvPicPr>
            <a:picLocks noChangeAspect="1"/>
          </p:cNvPicPr>
          <p:nvPr/>
        </p:nvPicPr>
        <p:blipFill>
          <a:blip r:embed="rId4">
            <a:extLst>
              <a:ext uri="{28A0092B-C50C-407E-A947-70E740481C1C}">
                <a14:useLocalDpi xmlns:a14="http://schemas.microsoft.com/office/drawing/2010/main" val="0"/>
              </a:ext>
            </a:extLst>
          </a:blip>
          <a:srcRect l="1033" t="5566" r="54295" b="12456"/>
          <a:stretch>
            <a:fillRect/>
          </a:stretch>
        </p:blipFill>
        <p:spPr bwMode="auto">
          <a:xfrm>
            <a:off x="7339013" y="2312988"/>
            <a:ext cx="4556125"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4">
            <a:extLst>
              <a:ext uri="{FF2B5EF4-FFF2-40B4-BE49-F238E27FC236}">
                <a16:creationId xmlns:a16="http://schemas.microsoft.com/office/drawing/2014/main" id="{8C9C05CE-9A9C-4BA5-A12E-A9683A7063FA}"/>
              </a:ext>
            </a:extLst>
          </p:cNvPr>
          <p:cNvSpPr txBox="1">
            <a:spLocks noChangeArrowheads="1"/>
          </p:cNvSpPr>
          <p:nvPr/>
        </p:nvSpPr>
        <p:spPr bwMode="auto">
          <a:xfrm>
            <a:off x="857250" y="6235700"/>
            <a:ext cx="8039100" cy="2460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sl-SI" altLang="sl-SI" sz="1000" i="1" dirty="0">
                <a:solidFill>
                  <a:schemeClr val="accent1">
                    <a:lumMod val="50000"/>
                  </a:schemeClr>
                </a:solidFill>
              </a:rPr>
              <a:t>Vir: </a:t>
            </a:r>
            <a:r>
              <a:rPr lang="en-AU" altLang="sl-SI" sz="1000" i="1" dirty="0">
                <a:solidFill>
                  <a:schemeClr val="accent1">
                    <a:lumMod val="50000"/>
                  </a:schemeClr>
                </a:solidFill>
              </a:rPr>
              <a:t>https://www.ema.europa.eu/en/documents/product-information/paxlovid-epar-product-information_sl.pdf</a:t>
            </a:r>
            <a:r>
              <a:rPr lang="sl-SI" altLang="sl-SI" sz="1000" i="1" dirty="0">
                <a:solidFill>
                  <a:schemeClr val="accent1">
                    <a:lumMod val="50000"/>
                  </a:schemeClr>
                </a:solidFill>
              </a:rPr>
              <a:t>. Dostop: 5.5.2022</a:t>
            </a:r>
            <a:endParaRPr lang="en-AU" altLang="sl-SI" sz="1000" i="1" dirty="0">
              <a:solidFill>
                <a:schemeClr val="accent1">
                  <a:lumMod val="50000"/>
                </a:schemeClr>
              </a:solidFill>
            </a:endParaRPr>
          </a:p>
        </p:txBody>
      </p:sp>
      <p:sp>
        <p:nvSpPr>
          <p:cNvPr id="9" name="Naslov 1">
            <a:extLst>
              <a:ext uri="{FF2B5EF4-FFF2-40B4-BE49-F238E27FC236}">
                <a16:creationId xmlns:a16="http://schemas.microsoft.com/office/drawing/2014/main" id="{DA34B3D9-2EEA-4A05-965F-052013A5D694}"/>
              </a:ext>
            </a:extLst>
          </p:cNvPr>
          <p:cNvSpPr>
            <a:spLocks noGrp="1"/>
          </p:cNvSpPr>
          <p:nvPr>
            <p:ph type="title"/>
          </p:nvPr>
        </p:nvSpPr>
        <p:spPr>
          <a:xfrm>
            <a:off x="609600" y="466725"/>
            <a:ext cx="10972800" cy="676275"/>
          </a:xfrm>
        </p:spPr>
        <p:txBody>
          <a:bodyPr rtlCol="0">
            <a:normAutofit fontScale="90000"/>
          </a:bodyPr>
          <a:lstStyle/>
          <a:p>
            <a:pPr eaLnBrk="1" fontAlgn="auto" hangingPunct="1">
              <a:spcAft>
                <a:spcPts val="0"/>
              </a:spcAft>
              <a:defRPr/>
            </a:pPr>
            <a:r>
              <a:rPr lang="sl-SI" dirty="0" err="1">
                <a:latin typeface="+mn-lt"/>
              </a:rPr>
              <a:t>Farmakokinetika</a:t>
            </a:r>
            <a:r>
              <a:rPr lang="sl-SI" dirty="0">
                <a:latin typeface="+mn-lt"/>
              </a:rPr>
              <a:t>: </a:t>
            </a:r>
            <a:r>
              <a:rPr lang="sl-SI" dirty="0" err="1">
                <a:latin typeface="+mn-lt"/>
              </a:rPr>
              <a:t>nirmatrelvir</a:t>
            </a:r>
            <a:r>
              <a:rPr lang="sl-SI" dirty="0">
                <a:latin typeface="+mn-lt"/>
              </a:rPr>
              <a:t>/ritonavir</a:t>
            </a:r>
            <a:endParaRPr lang="en-AU" dirty="0">
              <a:latin typeface="+mn-lt"/>
            </a:endParaRPr>
          </a:p>
        </p:txBody>
      </p:sp>
      <p:sp>
        <p:nvSpPr>
          <p:cNvPr id="10" name="Označba mesta vsebine 2">
            <a:extLst>
              <a:ext uri="{FF2B5EF4-FFF2-40B4-BE49-F238E27FC236}">
                <a16:creationId xmlns:a16="http://schemas.microsoft.com/office/drawing/2014/main" id="{EE5C8BB1-B487-4FD4-A8E8-DE43C1CFF0A5}"/>
              </a:ext>
            </a:extLst>
          </p:cNvPr>
          <p:cNvSpPr txBox="1">
            <a:spLocks/>
          </p:cNvSpPr>
          <p:nvPr/>
        </p:nvSpPr>
        <p:spPr bwMode="auto">
          <a:xfrm>
            <a:off x="373063" y="1150938"/>
            <a:ext cx="11644312"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4800" indent="-304800" defTabSz="457200">
              <a:defRPr>
                <a:solidFill>
                  <a:schemeClr val="tx1"/>
                </a:solidFill>
                <a:latin typeface="Arial" panose="020B0604020202020204" pitchFamily="34" charset="0"/>
                <a:cs typeface="Arial" panose="020B0604020202020204" pitchFamily="34" charset="0"/>
              </a:defRPr>
            </a:lvl1pPr>
            <a:lvl2pPr marL="628650" indent="-30480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buClr>
                <a:schemeClr val="accent1"/>
              </a:buClr>
              <a:buSzPct val="92000"/>
              <a:buFont typeface="Wingdings 2" panose="05020102010507070707" pitchFamily="18" charset="2"/>
              <a:buChar char=""/>
            </a:pPr>
            <a:r>
              <a:rPr lang="sl-SI" altLang="sl-SI" sz="2200" u="sng">
                <a:latin typeface="Calibri" panose="020F0502020204030204" pitchFamily="34" charset="0"/>
              </a:rPr>
              <a:t>Nirmatrelvir:</a:t>
            </a:r>
          </a:p>
          <a:p>
            <a:pPr lvl="1" eaLnBrk="1" hangingPunct="1">
              <a:buClr>
                <a:schemeClr val="accent1"/>
              </a:buClr>
              <a:buSzPct val="92000"/>
              <a:buFont typeface="Wingdings 2" panose="05020102010507070707" pitchFamily="18" charset="2"/>
              <a:buChar char=""/>
            </a:pPr>
            <a:r>
              <a:rPr lang="sl-SI" altLang="sl-SI" sz="2200" b="1">
                <a:latin typeface="Calibri" panose="020F0502020204030204" pitchFamily="34" charset="0"/>
              </a:rPr>
              <a:t>substrat</a:t>
            </a:r>
            <a:r>
              <a:rPr lang="sl-SI" altLang="sl-SI" sz="2200">
                <a:latin typeface="Calibri" panose="020F0502020204030204" pitchFamily="34" charset="0"/>
              </a:rPr>
              <a:t> citokroma P450 3A4 (CYP 3A4), izloča se skozi ledvice</a:t>
            </a:r>
          </a:p>
          <a:p>
            <a:pPr lvl="1" eaLnBrk="1" hangingPunct="1">
              <a:buClr>
                <a:schemeClr val="accent1"/>
              </a:buClr>
              <a:buSzPct val="92000"/>
              <a:buFont typeface="Wingdings 2" panose="05020102010507070707" pitchFamily="18" charset="2"/>
              <a:buChar char=""/>
            </a:pPr>
            <a:r>
              <a:rPr lang="sl-SI" altLang="sl-SI" sz="2200">
                <a:latin typeface="Calibri" panose="020F0502020204030204" pitchFamily="34" charset="0"/>
              </a:rPr>
              <a:t>ne zavira ali inducira </a:t>
            </a:r>
            <a:r>
              <a:rPr lang="en-US" altLang="sl-SI" sz="2200">
                <a:latin typeface="Calibri" panose="020F0502020204030204" pitchFamily="34" charset="0"/>
              </a:rPr>
              <a:t>CYP1A2, CYP2B6, CYP2C8, CYP2C9, CYP2C19, or CYP2D6</a:t>
            </a:r>
            <a:endParaRPr lang="sl-SI" altLang="sl-SI" sz="2200">
              <a:latin typeface="Calibri" panose="020F0502020204030204" pitchFamily="34" charset="0"/>
            </a:endParaRPr>
          </a:p>
          <a:p>
            <a:pPr lvl="1" eaLnBrk="1" hangingPunct="1">
              <a:buClr>
                <a:schemeClr val="accent1"/>
              </a:buClr>
              <a:buSzPct val="92000"/>
              <a:buFont typeface="Wingdings 2" panose="05020102010507070707" pitchFamily="18" charset="2"/>
              <a:buChar char=""/>
            </a:pPr>
            <a:r>
              <a:rPr lang="sl-SI" altLang="sl-SI" sz="2200">
                <a:latin typeface="Calibri" panose="020F0502020204030204" pitchFamily="34" charset="0"/>
              </a:rPr>
              <a:t>potencialno reverzibilno zavira CYP 3A4 in P-gp</a:t>
            </a:r>
          </a:p>
          <a:p>
            <a:pPr lvl="1" eaLnBrk="1" hangingPunct="1">
              <a:buClr>
                <a:schemeClr val="accent1"/>
              </a:buClr>
              <a:buSzPct val="92000"/>
              <a:buFont typeface="Wingdings 2" panose="05020102010507070707" pitchFamily="18" charset="2"/>
              <a:buChar char=""/>
            </a:pPr>
            <a:endParaRPr lang="sl-SI" altLang="sl-SI" sz="2200">
              <a:latin typeface="Calibri" panose="020F0502020204030204" pitchFamily="34" charset="0"/>
            </a:endParaRPr>
          </a:p>
          <a:p>
            <a:pPr eaLnBrk="1" hangingPunct="1">
              <a:lnSpc>
                <a:spcPct val="110000"/>
              </a:lnSpc>
              <a:buClr>
                <a:schemeClr val="accent1"/>
              </a:buClr>
              <a:buSzPct val="92000"/>
              <a:buFont typeface="Wingdings 2" panose="05020102010507070707" pitchFamily="18" charset="2"/>
              <a:buChar char=""/>
            </a:pPr>
            <a:r>
              <a:rPr lang="sl-SI" altLang="sl-SI" sz="2200" u="sng">
                <a:latin typeface="Calibri" panose="020F0502020204030204" pitchFamily="34" charset="0"/>
              </a:rPr>
              <a:t>Ritonavir:</a:t>
            </a:r>
          </a:p>
          <a:p>
            <a:pPr lvl="1" eaLnBrk="1" hangingPunct="1">
              <a:buClr>
                <a:schemeClr val="accent1"/>
              </a:buClr>
              <a:buSzPct val="92000"/>
              <a:buFont typeface="Wingdings 2" panose="05020102010507070707" pitchFamily="18" charset="2"/>
              <a:buChar char=""/>
            </a:pPr>
            <a:r>
              <a:rPr lang="sl-SI" altLang="sl-SI" sz="2200">
                <a:latin typeface="Calibri" panose="020F0502020204030204" pitchFamily="34" charset="0"/>
              </a:rPr>
              <a:t>substrat CYP3A (in delno CYP2D6)</a:t>
            </a:r>
          </a:p>
          <a:p>
            <a:pPr lvl="1" eaLnBrk="1" hangingPunct="1">
              <a:buClr>
                <a:schemeClr val="accent1"/>
              </a:buClr>
              <a:buSzPct val="92000"/>
              <a:buFont typeface="Wingdings 2" panose="05020102010507070707" pitchFamily="18" charset="2"/>
              <a:buChar char=""/>
            </a:pPr>
            <a:r>
              <a:rPr lang="sl-SI" altLang="sl-SI" sz="2200" b="1">
                <a:latin typeface="Calibri" panose="020F0502020204030204" pitchFamily="34" charset="0"/>
              </a:rPr>
              <a:t>močan ireverzibilni zaviralec </a:t>
            </a:r>
            <a:r>
              <a:rPr lang="sl-SI" altLang="sl-SI" sz="2200">
                <a:latin typeface="Calibri" panose="020F0502020204030204" pitchFamily="34" charset="0"/>
              </a:rPr>
              <a:t>CYP3A, manj izrazito CYP2D6 (</a:t>
            </a:r>
            <a:r>
              <a:rPr lang="sl-SI" altLang="sl-SI" sz="2200" b="1" i="1">
                <a:latin typeface="Calibri" panose="020F0502020204030204" pitchFamily="34" charset="0"/>
              </a:rPr>
              <a:t>takojšnje delovanje, prenehanje po 3 do 5 dneh</a:t>
            </a:r>
            <a:r>
              <a:rPr lang="sl-SI" altLang="sl-SI" sz="2200">
                <a:latin typeface="Calibri" panose="020F0502020204030204" pitchFamily="34" charset="0"/>
              </a:rPr>
              <a:t>)</a:t>
            </a:r>
          </a:p>
          <a:p>
            <a:pPr lvl="1" eaLnBrk="1" hangingPunct="1">
              <a:buClr>
                <a:schemeClr val="accent1"/>
              </a:buClr>
              <a:buSzPct val="92000"/>
              <a:buFont typeface="Wingdings 2" panose="05020102010507070707" pitchFamily="18" charset="2"/>
              <a:buChar char=""/>
            </a:pPr>
            <a:r>
              <a:rPr lang="sl-SI" altLang="sl-SI" sz="2200">
                <a:latin typeface="Calibri" panose="020F0502020204030204" pitchFamily="34" charset="0"/>
              </a:rPr>
              <a:t>inducira </a:t>
            </a:r>
            <a:r>
              <a:rPr lang="en-US" altLang="sl-SI" sz="2200">
                <a:latin typeface="Calibri" panose="020F0502020204030204" pitchFamily="34" charset="0"/>
              </a:rPr>
              <a:t>CYP3A, CYP1A2, CYP2C9, CYP2C19</a:t>
            </a:r>
            <a:r>
              <a:rPr lang="sl-SI" altLang="sl-SI" sz="2200">
                <a:latin typeface="Calibri" panose="020F0502020204030204" pitchFamily="34" charset="0"/>
              </a:rPr>
              <a:t> in C</a:t>
            </a:r>
            <a:r>
              <a:rPr lang="en-US" altLang="sl-SI" sz="2200">
                <a:latin typeface="Calibri" panose="020F0502020204030204" pitchFamily="34" charset="0"/>
              </a:rPr>
              <a:t>YP2B6</a:t>
            </a:r>
            <a:r>
              <a:rPr lang="sl-SI" altLang="sl-SI" sz="2200">
                <a:latin typeface="Calibri" panose="020F0502020204030204" pitchFamily="34" charset="0"/>
              </a:rPr>
              <a:t>, tudi druge encime, med drugim tudi glukuronosil transferazo (</a:t>
            </a:r>
            <a:r>
              <a:rPr lang="sl-SI" altLang="sl-SI" sz="2200" i="1">
                <a:latin typeface="Calibri" panose="020F0502020204030204" pitchFamily="34" charset="0"/>
              </a:rPr>
              <a:t>potrebuje do ~14 dni, ni pričakovati znotraj 5 dnevnega zdravljenja</a:t>
            </a:r>
            <a:r>
              <a:rPr lang="sl-SI" altLang="sl-SI" sz="2200">
                <a:latin typeface="Calibri" panose="020F0502020204030204" pitchFamily="34" charset="0"/>
              </a:rPr>
              <a:t>)</a:t>
            </a:r>
          </a:p>
          <a:p>
            <a:pPr lvl="1" eaLnBrk="1" hangingPunct="1">
              <a:buClr>
                <a:schemeClr val="accent1"/>
              </a:buClr>
              <a:buSzPct val="92000"/>
              <a:buFont typeface="Wingdings 2" panose="05020102010507070707" pitchFamily="18" charset="2"/>
              <a:buChar char=""/>
            </a:pPr>
            <a:r>
              <a:rPr lang="sl-SI" altLang="sl-SI" sz="2200">
                <a:latin typeface="Calibri" panose="020F0502020204030204" pitchFamily="34" charset="0"/>
              </a:rPr>
              <a:t>zaviralec (</a:t>
            </a:r>
            <a:r>
              <a:rPr lang="sl-SI" altLang="sl-SI" sz="2200" i="1">
                <a:latin typeface="Calibri" panose="020F0502020204030204" pitchFamily="34" charset="0"/>
              </a:rPr>
              <a:t>takojšnje delovanje</a:t>
            </a:r>
            <a:r>
              <a:rPr lang="sl-SI" altLang="sl-SI" sz="2200">
                <a:latin typeface="Calibri" panose="020F0502020204030204" pitchFamily="34" charset="0"/>
              </a:rPr>
              <a:t>) in induktor MDR1 (P-gp)</a:t>
            </a:r>
            <a:endParaRPr lang="en-AU" altLang="sl-SI" sz="2200">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fade">
                                      <p:cBhvr>
                                        <p:cTn id="30" dur="500"/>
                                        <p:tgtEl>
                                          <p:spTgt spid="10">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animEffect transition="in" filter="fade">
                                      <p:cBhvr>
                                        <p:cTn id="33" dur="500"/>
                                        <p:tgtEl>
                                          <p:spTgt spid="10">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xEl>
                                              <p:pRg st="9" end="9"/>
                                            </p:txEl>
                                          </p:spTgt>
                                        </p:tgtEl>
                                        <p:attrNameLst>
                                          <p:attrName>style.visibility</p:attrName>
                                        </p:attrNameLst>
                                      </p:cBhvr>
                                      <p:to>
                                        <p:strVal val="visible"/>
                                      </p:to>
                                    </p:set>
                                    <p:animEffect transition="in" filter="fade">
                                      <p:cBhvr>
                                        <p:cTn id="36"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Box 1">
            <a:extLst>
              <a:ext uri="{FF2B5EF4-FFF2-40B4-BE49-F238E27FC236}">
                <a16:creationId xmlns:a16="http://schemas.microsoft.com/office/drawing/2014/main" id="{449ED2B9-81D4-4B96-B82A-E487A6A7A87F}"/>
              </a:ext>
            </a:extLst>
          </p:cNvPr>
          <p:cNvSpPr txBox="1">
            <a:spLocks noChangeArrowheads="1"/>
          </p:cNvSpPr>
          <p:nvPr/>
        </p:nvSpPr>
        <p:spPr bwMode="auto">
          <a:xfrm>
            <a:off x="2082800" y="842963"/>
            <a:ext cx="9167813" cy="469900"/>
          </a:xfrm>
          <a:prstGeom prst="rect">
            <a:avLst/>
          </a:prstGeom>
          <a:noFill/>
          <a:ln>
            <a:noFill/>
          </a:ln>
        </p:spPr>
        <p:txBody>
          <a:bodyPr lIns="38277" tIns="19138" rIns="38277" bIns="191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163"/>
              </a:spcAft>
              <a:buFontTx/>
              <a:buNone/>
              <a:defRPr/>
            </a:pPr>
            <a:r>
              <a:rPr lang="sl-SI" altLang="sl-SI" b="1" dirty="0">
                <a:solidFill>
                  <a:schemeClr val="bg2">
                    <a:lumMod val="10000"/>
                  </a:schemeClr>
                </a:solidFill>
                <a:latin typeface="Arial" panose="020B0604020202020204" pitchFamily="34" charset="0"/>
                <a:ea typeface="Calibri" panose="020F0502020204030204" pitchFamily="34" charset="0"/>
              </a:rPr>
              <a:t>Odmerjanje</a:t>
            </a:r>
            <a:endParaRPr lang="en-US" altLang="sl-SI" dirty="0">
              <a:solidFill>
                <a:schemeClr val="bg2">
                  <a:lumMod val="10000"/>
                </a:schemeClr>
              </a:solidFill>
              <a:latin typeface="Arial" panose="020B0604020202020204" pitchFamily="34" charset="0"/>
              <a:ea typeface="Calibri" panose="020F0502020204030204" pitchFamily="34" charset="0"/>
            </a:endParaRPr>
          </a:p>
        </p:txBody>
      </p:sp>
      <p:cxnSp>
        <p:nvCxnSpPr>
          <p:cNvPr id="3" name="Straight Connector 2">
            <a:extLst>
              <a:ext uri="{FF2B5EF4-FFF2-40B4-BE49-F238E27FC236}">
                <a16:creationId xmlns:a16="http://schemas.microsoft.com/office/drawing/2014/main" id="{C69FA369-9EB4-4B65-BFA2-C85387ED0240}"/>
              </a:ext>
            </a:extLst>
          </p:cNvPr>
          <p:cNvCxnSpPr>
            <a:cxnSpLocks/>
          </p:cNvCxnSpPr>
          <p:nvPr/>
        </p:nvCxnSpPr>
        <p:spPr>
          <a:xfrm>
            <a:off x="1898650" y="1312863"/>
            <a:ext cx="9351963" cy="0"/>
          </a:xfrm>
          <a:prstGeom prst="line">
            <a:avLst/>
          </a:prstGeom>
          <a:ln w="101600"/>
        </p:spPr>
        <p:style>
          <a:lnRef idx="1">
            <a:schemeClr val="accent4"/>
          </a:lnRef>
          <a:fillRef idx="0">
            <a:schemeClr val="accent4"/>
          </a:fillRef>
          <a:effectRef idx="0">
            <a:schemeClr val="accent4"/>
          </a:effectRef>
          <a:fontRef idx="minor">
            <a:schemeClr val="tx1"/>
          </a:fontRef>
        </p:style>
      </p:cxnSp>
      <p:sp>
        <p:nvSpPr>
          <p:cNvPr id="38916" name="TextBox 8">
            <a:extLst>
              <a:ext uri="{FF2B5EF4-FFF2-40B4-BE49-F238E27FC236}">
                <a16:creationId xmlns:a16="http://schemas.microsoft.com/office/drawing/2014/main" id="{4D7EC542-75B6-4FD9-B1E5-137939A69237}"/>
              </a:ext>
            </a:extLst>
          </p:cNvPr>
          <p:cNvSpPr txBox="1">
            <a:spLocks noChangeArrowheads="1"/>
          </p:cNvSpPr>
          <p:nvPr/>
        </p:nvSpPr>
        <p:spPr bwMode="auto">
          <a:xfrm>
            <a:off x="246063" y="1565275"/>
            <a:ext cx="11344275" cy="346075"/>
          </a:xfrm>
          <a:prstGeom prst="rect">
            <a:avLst/>
          </a:prstGeom>
          <a:noFill/>
          <a:ln>
            <a:noFill/>
          </a:ln>
        </p:spPr>
        <p:txBody>
          <a:bodyPr lIns="38277" tIns="19138" rIns="38277" bIns="191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163"/>
              </a:spcAft>
              <a:buFontTx/>
              <a:buNone/>
              <a:defRPr/>
            </a:pPr>
            <a:r>
              <a:rPr lang="sl-SI" altLang="sl-SI" sz="2000" dirty="0">
                <a:solidFill>
                  <a:schemeClr val="bg2">
                    <a:lumMod val="10000"/>
                  </a:schemeClr>
                </a:solidFill>
                <a:latin typeface="Arial" panose="020B0604020202020204" pitchFamily="34" charset="0"/>
                <a:ea typeface="Calibri" panose="020F0502020204030204" pitchFamily="34" charset="0"/>
              </a:rPr>
              <a:t>Bolnik vzame zdravilo </a:t>
            </a:r>
            <a:r>
              <a:rPr lang="en-US" altLang="sl-SI" sz="2000" dirty="0">
                <a:solidFill>
                  <a:schemeClr val="bg2">
                    <a:lumMod val="10000"/>
                  </a:schemeClr>
                </a:solidFill>
                <a:latin typeface="Arial" panose="020B0604020202020204" pitchFamily="34" charset="0"/>
                <a:ea typeface="Calibri" panose="020F0502020204030204" pitchFamily="34" charset="0"/>
              </a:rPr>
              <a:t>PAXLOVID </a:t>
            </a:r>
            <a:r>
              <a:rPr lang="sl-SI" altLang="sl-SI" sz="2000" dirty="0">
                <a:solidFill>
                  <a:srgbClr val="FF0000"/>
                </a:solidFill>
                <a:latin typeface="Arial" panose="020B0604020202020204" pitchFamily="34" charset="0"/>
                <a:ea typeface="Calibri" panose="020F0502020204030204" pitchFamily="34" charset="0"/>
              </a:rPr>
              <a:t>per</a:t>
            </a:r>
            <a:r>
              <a:rPr lang="en-US" altLang="sl-SI" sz="2000" dirty="0" err="1">
                <a:solidFill>
                  <a:srgbClr val="FF0000"/>
                </a:solidFill>
                <a:latin typeface="Arial" panose="020B0604020202020204" pitchFamily="34" charset="0"/>
                <a:ea typeface="Calibri" panose="020F0502020204030204" pitchFamily="34" charset="0"/>
              </a:rPr>
              <a:t>oralno</a:t>
            </a:r>
            <a:r>
              <a:rPr lang="en-US" altLang="sl-SI" sz="2000" dirty="0">
                <a:solidFill>
                  <a:schemeClr val="bg2">
                    <a:lumMod val="10000"/>
                  </a:schemeClr>
                </a:solidFill>
                <a:latin typeface="Arial" panose="020B0604020202020204" pitchFamily="34" charset="0"/>
                <a:ea typeface="Calibri" panose="020F0502020204030204" pitchFamily="34" charset="0"/>
              </a:rPr>
              <a:t>, </a:t>
            </a:r>
            <a:r>
              <a:rPr lang="sl-SI" altLang="sl-SI" sz="2000" dirty="0">
                <a:solidFill>
                  <a:srgbClr val="FF0000"/>
                </a:solidFill>
                <a:latin typeface="Arial" panose="020B0604020202020204" pitchFamily="34" charset="0"/>
                <a:ea typeface="Calibri" panose="020F0502020204030204" pitchFamily="34" charset="0"/>
              </a:rPr>
              <a:t>vsakih</a:t>
            </a:r>
            <a:r>
              <a:rPr lang="en-US" altLang="sl-SI" sz="2000" dirty="0">
                <a:solidFill>
                  <a:srgbClr val="FF0000"/>
                </a:solidFill>
                <a:latin typeface="Arial" panose="020B0604020202020204" pitchFamily="34" charset="0"/>
                <a:ea typeface="Calibri" panose="020F0502020204030204" pitchFamily="34" charset="0"/>
              </a:rPr>
              <a:t> 12 </a:t>
            </a:r>
            <a:r>
              <a:rPr lang="sl-SI" altLang="sl-SI" sz="2000" dirty="0">
                <a:solidFill>
                  <a:srgbClr val="FF0000"/>
                </a:solidFill>
                <a:latin typeface="Arial" panose="020B0604020202020204" pitchFamily="34" charset="0"/>
                <a:ea typeface="Calibri" panose="020F0502020204030204" pitchFamily="34" charset="0"/>
              </a:rPr>
              <a:t>ur </a:t>
            </a:r>
            <a:r>
              <a:rPr lang="sl-SI" altLang="sl-SI" sz="2000" dirty="0">
                <a:solidFill>
                  <a:schemeClr val="bg2">
                    <a:lumMod val="10000"/>
                  </a:schemeClr>
                </a:solidFill>
                <a:latin typeface="Arial" panose="020B0604020202020204" pitchFamily="34" charset="0"/>
                <a:ea typeface="Calibri" panose="020F0502020204030204" pitchFamily="34" charset="0"/>
              </a:rPr>
              <a:t>v obdobju </a:t>
            </a:r>
            <a:r>
              <a:rPr lang="en-US" altLang="sl-SI" sz="2000" dirty="0">
                <a:solidFill>
                  <a:srgbClr val="FF0000"/>
                </a:solidFill>
                <a:latin typeface="Arial" panose="020B0604020202020204" pitchFamily="34" charset="0"/>
                <a:ea typeface="Calibri" panose="020F0502020204030204" pitchFamily="34" charset="0"/>
              </a:rPr>
              <a:t>5 d</a:t>
            </a:r>
            <a:r>
              <a:rPr lang="sl-SI" altLang="sl-SI" sz="2000" dirty="0">
                <a:solidFill>
                  <a:srgbClr val="FF0000"/>
                </a:solidFill>
                <a:latin typeface="Arial" panose="020B0604020202020204" pitchFamily="34" charset="0"/>
                <a:ea typeface="Calibri" panose="020F0502020204030204" pitchFamily="34" charset="0"/>
              </a:rPr>
              <a:t>ni</a:t>
            </a:r>
            <a:r>
              <a:rPr lang="en-US" altLang="sl-SI" sz="2000" dirty="0">
                <a:solidFill>
                  <a:schemeClr val="bg2">
                    <a:lumMod val="10000"/>
                  </a:schemeClr>
                </a:solidFill>
                <a:latin typeface="Arial" panose="020B0604020202020204" pitchFamily="34" charset="0"/>
                <a:ea typeface="Calibri" panose="020F0502020204030204" pitchFamily="34" charset="0"/>
              </a:rPr>
              <a:t>.</a:t>
            </a:r>
          </a:p>
        </p:txBody>
      </p:sp>
      <p:sp>
        <p:nvSpPr>
          <p:cNvPr id="25605" name="TextBox 17">
            <a:extLst>
              <a:ext uri="{FF2B5EF4-FFF2-40B4-BE49-F238E27FC236}">
                <a16:creationId xmlns:a16="http://schemas.microsoft.com/office/drawing/2014/main" id="{FD22E844-E1F3-4259-AB41-0235AA06913D}"/>
              </a:ext>
            </a:extLst>
          </p:cNvPr>
          <p:cNvSpPr txBox="1">
            <a:spLocks noChangeArrowheads="1"/>
          </p:cNvSpPr>
          <p:nvPr/>
        </p:nvSpPr>
        <p:spPr bwMode="auto">
          <a:xfrm>
            <a:off x="874713" y="4457700"/>
            <a:ext cx="107156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277" tIns="19138" rIns="38277" bIns="19138">
            <a:spAutoFit/>
          </a:bodyPr>
          <a:lstStyle>
            <a:lvl1pPr marL="142875" indent="-1428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750"/>
              </a:spcAft>
              <a:buFont typeface="Symbol" panose="05050102010706020507" pitchFamily="18" charset="2"/>
              <a:buChar char=""/>
            </a:pPr>
            <a:r>
              <a:rPr lang="sl-SI" altLang="sl-SI" sz="2000" dirty="0">
                <a:cs typeface="Calibri" panose="020F0502020204030204" pitchFamily="34" charset="0"/>
              </a:rPr>
              <a:t>Zdravilo </a:t>
            </a:r>
            <a:r>
              <a:rPr lang="en-US" altLang="sl-SI" sz="2000" dirty="0">
                <a:cs typeface="Calibri" panose="020F0502020204030204" pitchFamily="34" charset="0"/>
              </a:rPr>
              <a:t>PAXLOVID</a:t>
            </a:r>
            <a:r>
              <a:rPr lang="en-US" altLang="sl-SI" sz="2000" baseline="30000" dirty="0">
                <a:cs typeface="Calibri" panose="020F0502020204030204" pitchFamily="34" charset="0"/>
              </a:rPr>
              <a:t>®</a:t>
            </a:r>
            <a:r>
              <a:rPr lang="en-US" altLang="sl-SI" sz="2000" dirty="0">
                <a:cs typeface="Calibri" panose="020F0502020204030204" pitchFamily="34" charset="0"/>
              </a:rPr>
              <a:t> </a:t>
            </a:r>
            <a:r>
              <a:rPr lang="sl-SI" altLang="sl-SI" sz="2000" dirty="0">
                <a:cs typeface="Calibri" panose="020F0502020204030204" pitchFamily="34" charset="0"/>
              </a:rPr>
              <a:t>se lahko jemlje </a:t>
            </a:r>
            <a:r>
              <a:rPr lang="en-US" altLang="sl-SI" sz="2000" b="1" dirty="0">
                <a:solidFill>
                  <a:srgbClr val="FF0000"/>
                </a:solidFill>
                <a:cs typeface="Calibri" panose="020F0502020204030204" pitchFamily="34" charset="0"/>
              </a:rPr>
              <a:t>s</a:t>
            </a:r>
            <a:r>
              <a:rPr lang="sl-SI" altLang="sl-SI" sz="2000" b="1" dirty="0">
                <a:solidFill>
                  <a:srgbClr val="FF0000"/>
                </a:solidFill>
                <a:cs typeface="Calibri" panose="020F0502020204030204" pitchFamily="34" charset="0"/>
              </a:rPr>
              <a:t> hrano ali brez nje</a:t>
            </a:r>
            <a:r>
              <a:rPr lang="en-US" altLang="sl-SI" sz="2000" dirty="0">
                <a:solidFill>
                  <a:srgbClr val="FF0000"/>
                </a:solidFill>
                <a:cs typeface="Calibri" panose="020F0502020204030204" pitchFamily="34" charset="0"/>
              </a:rPr>
              <a:t>. </a:t>
            </a:r>
          </a:p>
          <a:p>
            <a:pPr algn="just">
              <a:spcBef>
                <a:spcPts val="750"/>
              </a:spcBef>
              <a:spcAft>
                <a:spcPts val="750"/>
              </a:spcAft>
              <a:buFont typeface="Symbol" panose="05050102010706020507" pitchFamily="18" charset="2"/>
              <a:buChar char=""/>
            </a:pPr>
            <a:r>
              <a:rPr lang="en-US" altLang="sl-SI" sz="2000" dirty="0" err="1">
                <a:cs typeface="Calibri" panose="020F0502020204030204" pitchFamily="34" charset="0"/>
              </a:rPr>
              <a:t>Tablete</a:t>
            </a:r>
            <a:r>
              <a:rPr lang="en-US" altLang="sl-SI" sz="2000" dirty="0">
                <a:cs typeface="Calibri" panose="020F0502020204030204" pitchFamily="34" charset="0"/>
              </a:rPr>
              <a:t> </a:t>
            </a:r>
            <a:r>
              <a:rPr lang="sl-SI" altLang="sl-SI" sz="2000" dirty="0">
                <a:cs typeface="Calibri" panose="020F0502020204030204" pitchFamily="34" charset="0"/>
              </a:rPr>
              <a:t>je </a:t>
            </a:r>
            <a:r>
              <a:rPr lang="en-US" altLang="sl-SI" sz="2000" dirty="0" err="1">
                <a:cs typeface="Calibri" panose="020F0502020204030204" pitchFamily="34" charset="0"/>
              </a:rPr>
              <a:t>treba</a:t>
            </a:r>
            <a:r>
              <a:rPr lang="en-US" altLang="sl-SI" sz="2000" dirty="0">
                <a:cs typeface="Calibri" panose="020F0502020204030204" pitchFamily="34" charset="0"/>
              </a:rPr>
              <a:t> </a:t>
            </a:r>
            <a:r>
              <a:rPr lang="sl-SI" altLang="sl-SI" sz="2000" b="1" dirty="0">
                <a:solidFill>
                  <a:srgbClr val="FF0000"/>
                </a:solidFill>
                <a:cs typeface="Calibri" panose="020F0502020204030204" pitchFamily="34" charset="0"/>
              </a:rPr>
              <a:t>zaužiti cele in se jih ne sme žvečiti, lomiti ali drobiti</a:t>
            </a:r>
            <a:r>
              <a:rPr lang="sl-SI" altLang="sl-SI" sz="2000" dirty="0">
                <a:solidFill>
                  <a:srgbClr val="FF0000"/>
                </a:solidFill>
                <a:cs typeface="Calibri" panose="020F0502020204030204" pitchFamily="34" charset="0"/>
              </a:rPr>
              <a:t>.</a:t>
            </a:r>
            <a:endParaRPr lang="en-US" altLang="sl-SI" sz="2000" dirty="0">
              <a:solidFill>
                <a:srgbClr val="FF0000"/>
              </a:solidFill>
              <a:cs typeface="Calibri" panose="020F0502020204030204" pitchFamily="34" charset="0"/>
            </a:endParaRPr>
          </a:p>
          <a:p>
            <a:pPr algn="just">
              <a:spcBef>
                <a:spcPts val="750"/>
              </a:spcBef>
              <a:buFont typeface="Symbol" panose="05050102010706020507" pitchFamily="18" charset="2"/>
              <a:buChar char=""/>
            </a:pPr>
            <a:r>
              <a:rPr lang="en-US" altLang="sl-SI" sz="2000" dirty="0">
                <a:cs typeface="Calibri" panose="020F0502020204030204" pitchFamily="34" charset="0"/>
              </a:rPr>
              <a:t>Ritonavir </a:t>
            </a:r>
            <a:r>
              <a:rPr lang="en-US" altLang="sl-SI" sz="2000" dirty="0" err="1">
                <a:cs typeface="Calibri" panose="020F0502020204030204" pitchFamily="34" charset="0"/>
              </a:rPr>
              <a:t>inhibira</a:t>
            </a:r>
            <a:r>
              <a:rPr lang="en-US" altLang="sl-SI" sz="2000" dirty="0">
                <a:cs typeface="Calibri" panose="020F0502020204030204" pitchFamily="34" charset="0"/>
              </a:rPr>
              <a:t> CYP3A-posredovan </a:t>
            </a:r>
            <a:r>
              <a:rPr lang="en-US" altLang="sl-SI" sz="2000" dirty="0" err="1">
                <a:cs typeface="Calibri" panose="020F0502020204030204" pitchFamily="34" charset="0"/>
              </a:rPr>
              <a:t>metaboliz</a:t>
            </a:r>
            <a:r>
              <a:rPr lang="sl-SI" altLang="sl-SI" sz="2000" dirty="0">
                <a:cs typeface="Calibri" panose="020F0502020204030204" pitchFamily="34" charset="0"/>
              </a:rPr>
              <a:t>e</a:t>
            </a:r>
            <a:r>
              <a:rPr lang="en-US" altLang="sl-SI" sz="2000" dirty="0">
                <a:cs typeface="Calibri" panose="020F0502020204030204" pitchFamily="34" charset="0"/>
              </a:rPr>
              <a:t>m </a:t>
            </a:r>
            <a:r>
              <a:rPr lang="sl-SI" altLang="sl-SI" sz="2000" dirty="0" err="1">
                <a:cs typeface="Calibri" panose="020F0502020204030204" pitchFamily="34" charset="0"/>
              </a:rPr>
              <a:t>nirmatrelvira</a:t>
            </a:r>
            <a:r>
              <a:rPr lang="en-US" altLang="sl-SI" sz="2000" dirty="0">
                <a:cs typeface="Calibri" panose="020F0502020204030204" pitchFamily="34" charset="0"/>
              </a:rPr>
              <a:t>, </a:t>
            </a:r>
            <a:r>
              <a:rPr lang="sl-SI" altLang="sl-SI" sz="2000" dirty="0">
                <a:cs typeface="Calibri" panose="020F0502020204030204" pitchFamily="34" charset="0"/>
              </a:rPr>
              <a:t>kar zagotavlja višje koncentracije </a:t>
            </a:r>
            <a:r>
              <a:rPr lang="sl-SI" altLang="sl-SI" sz="2000" dirty="0" err="1">
                <a:cs typeface="Calibri" panose="020F0502020204030204" pitchFamily="34" charset="0"/>
              </a:rPr>
              <a:t>nirmatrelvirja</a:t>
            </a:r>
            <a:r>
              <a:rPr lang="sl-SI" altLang="sl-SI" sz="2000" dirty="0">
                <a:cs typeface="Calibri" panose="020F0502020204030204" pitchFamily="34" charset="0"/>
              </a:rPr>
              <a:t> v plazmi.</a:t>
            </a:r>
            <a:endParaRPr lang="en-US" altLang="sl-SI" sz="2000" dirty="0">
              <a:cs typeface="Calibri" panose="020F0502020204030204" pitchFamily="34" charset="0"/>
            </a:endParaRPr>
          </a:p>
        </p:txBody>
      </p:sp>
      <p:sp>
        <p:nvSpPr>
          <p:cNvPr id="4" name="Rectangle: Rounded Corners 3">
            <a:extLst>
              <a:ext uri="{FF2B5EF4-FFF2-40B4-BE49-F238E27FC236}">
                <a16:creationId xmlns:a16="http://schemas.microsoft.com/office/drawing/2014/main" id="{C57B6232-B8FF-4A19-872A-3D96FB9667DA}"/>
              </a:ext>
            </a:extLst>
          </p:cNvPr>
          <p:cNvSpPr/>
          <p:nvPr/>
        </p:nvSpPr>
        <p:spPr>
          <a:xfrm>
            <a:off x="555625" y="2211388"/>
            <a:ext cx="5392738" cy="1905000"/>
          </a:xfrm>
          <a:prstGeom prst="roundRect">
            <a:avLst/>
          </a:prstGeom>
          <a:solidFill>
            <a:srgbClr val="F6BB31"/>
          </a:solidFill>
          <a:ln>
            <a:no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dirty="0"/>
          </a:p>
        </p:txBody>
      </p:sp>
      <p:sp>
        <p:nvSpPr>
          <p:cNvPr id="13" name="Rectangle: Rounded Corners 12">
            <a:extLst>
              <a:ext uri="{FF2B5EF4-FFF2-40B4-BE49-F238E27FC236}">
                <a16:creationId xmlns:a16="http://schemas.microsoft.com/office/drawing/2014/main" id="{88DA1377-8A6A-4041-B65C-1A75B9459589}"/>
              </a:ext>
            </a:extLst>
          </p:cNvPr>
          <p:cNvSpPr/>
          <p:nvPr/>
        </p:nvSpPr>
        <p:spPr>
          <a:xfrm>
            <a:off x="6196013" y="2211388"/>
            <a:ext cx="5394325" cy="19050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p>
        </p:txBody>
      </p:sp>
      <p:pic>
        <p:nvPicPr>
          <p:cNvPr id="25608" name="Picture 14" descr="Graphical user interface, application&#10;&#10;Description automatically generated">
            <a:extLst>
              <a:ext uri="{FF2B5EF4-FFF2-40B4-BE49-F238E27FC236}">
                <a16:creationId xmlns:a16="http://schemas.microsoft.com/office/drawing/2014/main" id="{B04BE73A-F92D-4598-8E95-ECD73EE6872F}"/>
              </a:ext>
            </a:extLst>
          </p:cNvPr>
          <p:cNvPicPr>
            <a:picLocks noChangeAspect="1"/>
          </p:cNvPicPr>
          <p:nvPr/>
        </p:nvPicPr>
        <p:blipFill>
          <a:blip r:embed="rId2">
            <a:extLst>
              <a:ext uri="{28A0092B-C50C-407E-A947-70E740481C1C}">
                <a14:useLocalDpi xmlns:a14="http://schemas.microsoft.com/office/drawing/2010/main" val="0"/>
              </a:ext>
            </a:extLst>
          </a:blip>
          <a:srcRect l="62531" t="54532" r="10437" b="34087"/>
          <a:stretch>
            <a:fillRect/>
          </a:stretch>
        </p:blipFill>
        <p:spPr bwMode="auto">
          <a:xfrm>
            <a:off x="3462338" y="2216150"/>
            <a:ext cx="21812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4">
            <a:extLst>
              <a:ext uri="{FF2B5EF4-FFF2-40B4-BE49-F238E27FC236}">
                <a16:creationId xmlns:a16="http://schemas.microsoft.com/office/drawing/2014/main" id="{E6850856-49ED-4E48-9EF1-D144681260B9}"/>
              </a:ext>
            </a:extLst>
          </p:cNvPr>
          <p:cNvSpPr txBox="1">
            <a:spLocks noChangeArrowheads="1"/>
          </p:cNvSpPr>
          <p:nvPr/>
        </p:nvSpPr>
        <p:spPr bwMode="auto">
          <a:xfrm>
            <a:off x="795338" y="2406650"/>
            <a:ext cx="453231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277" tIns="19138" rIns="38277" bIns="191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l-SI" altLang="sl-SI" sz="2300" b="1">
                <a:solidFill>
                  <a:srgbClr val="0000C9"/>
                </a:solidFill>
                <a:cs typeface="Calibri" panose="020F0502020204030204" pitchFamily="34" charset="0"/>
              </a:rPr>
              <a:t>Jutranji odmerek</a:t>
            </a:r>
            <a:endParaRPr lang="en-US" altLang="sl-SI" sz="2300" b="1">
              <a:solidFill>
                <a:srgbClr val="0000C9"/>
              </a:solidFill>
              <a:cs typeface="Calibri" panose="020F0502020204030204" pitchFamily="34" charset="0"/>
            </a:endParaRPr>
          </a:p>
          <a:p>
            <a:endParaRPr lang="sl-SI" altLang="sl-SI">
              <a:cs typeface="Calibri" panose="020F0502020204030204" pitchFamily="34" charset="0"/>
            </a:endParaRPr>
          </a:p>
        </p:txBody>
      </p:sp>
      <p:sp>
        <p:nvSpPr>
          <p:cNvPr id="25610" name="TextBox 5">
            <a:extLst>
              <a:ext uri="{FF2B5EF4-FFF2-40B4-BE49-F238E27FC236}">
                <a16:creationId xmlns:a16="http://schemas.microsoft.com/office/drawing/2014/main" id="{35CB6686-4371-4989-8E81-22AE84EA31D4}"/>
              </a:ext>
            </a:extLst>
          </p:cNvPr>
          <p:cNvSpPr txBox="1">
            <a:spLocks noChangeArrowheads="1"/>
          </p:cNvSpPr>
          <p:nvPr/>
        </p:nvSpPr>
        <p:spPr bwMode="auto">
          <a:xfrm>
            <a:off x="1193800" y="2943225"/>
            <a:ext cx="4153739" cy="113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277" tIns="19138" rIns="38277" bIns="19138">
            <a:spAutoFit/>
          </a:bodyPr>
          <a:lstStyle>
            <a:lvl1pPr marL="142875" indent="-1428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Symbol" panose="05050102010706020507" pitchFamily="18" charset="2"/>
              <a:buChar char=""/>
            </a:pPr>
            <a:r>
              <a:rPr lang="en-US" altLang="sl-SI" sz="1700" b="1" dirty="0" err="1">
                <a:solidFill>
                  <a:srgbClr val="0000C9"/>
                </a:solidFill>
                <a:cs typeface="Calibri" panose="020F0502020204030204" pitchFamily="34" charset="0"/>
              </a:rPr>
              <a:t>Dve</a:t>
            </a:r>
            <a:r>
              <a:rPr lang="en-US" altLang="sl-SI" sz="1700" b="1" dirty="0">
                <a:solidFill>
                  <a:srgbClr val="0000C9"/>
                </a:solidFill>
                <a:cs typeface="Calibri" panose="020F0502020204030204" pitchFamily="34" charset="0"/>
              </a:rPr>
              <a:t> r</a:t>
            </a:r>
            <a:r>
              <a:rPr lang="sl-SI" altLang="sl-SI" sz="1700" b="1" dirty="0" err="1">
                <a:solidFill>
                  <a:srgbClr val="0000C9"/>
                </a:solidFill>
                <a:cs typeface="Calibri" panose="020F0502020204030204" pitchFamily="34" charset="0"/>
              </a:rPr>
              <a:t>ožnati</a:t>
            </a:r>
            <a:r>
              <a:rPr lang="en-US" altLang="sl-SI" sz="1700" b="1" dirty="0">
                <a:solidFill>
                  <a:srgbClr val="0000C9"/>
                </a:solidFill>
                <a:cs typeface="Calibri" panose="020F0502020204030204" pitchFamily="34" charset="0"/>
              </a:rPr>
              <a:t> </a:t>
            </a:r>
            <a:r>
              <a:rPr lang="en-US" altLang="sl-SI" sz="1700" dirty="0">
                <a:solidFill>
                  <a:srgbClr val="0000C9"/>
                </a:solidFill>
                <a:cs typeface="Calibri" panose="020F0502020204030204" pitchFamily="34" charset="0"/>
              </a:rPr>
              <a:t>150</a:t>
            </a:r>
            <a:r>
              <a:rPr lang="sl-SI" altLang="sl-SI" sz="1700" dirty="0">
                <a:solidFill>
                  <a:srgbClr val="0000C9"/>
                </a:solidFill>
                <a:cs typeface="Calibri" panose="020F0502020204030204" pitchFamily="34" charset="0"/>
              </a:rPr>
              <a:t> </a:t>
            </a:r>
            <a:r>
              <a:rPr lang="en-US" altLang="sl-SI" sz="1700" dirty="0">
                <a:solidFill>
                  <a:srgbClr val="0000C9"/>
                </a:solidFill>
                <a:cs typeface="Calibri" panose="020F0502020204030204" pitchFamily="34" charset="0"/>
              </a:rPr>
              <a:t>mg tablet</a:t>
            </a:r>
            <a:r>
              <a:rPr lang="sl-SI" altLang="sl-SI" sz="1700" dirty="0">
                <a:solidFill>
                  <a:srgbClr val="0000C9"/>
                </a:solidFill>
                <a:cs typeface="Calibri" panose="020F0502020204030204" pitchFamily="34" charset="0"/>
              </a:rPr>
              <a:t>i</a:t>
            </a:r>
            <a:r>
              <a:rPr lang="en-US" altLang="sl-SI" sz="1700" dirty="0">
                <a:solidFill>
                  <a:srgbClr val="0000C9"/>
                </a:solidFill>
                <a:cs typeface="Calibri" panose="020F0502020204030204" pitchFamily="34" charset="0"/>
              </a:rPr>
              <a:t> </a:t>
            </a:r>
            <a:r>
              <a:rPr lang="sl-SI" altLang="sl-SI" sz="1700" dirty="0" err="1">
                <a:solidFill>
                  <a:srgbClr val="0000C9"/>
                </a:solidFill>
                <a:cs typeface="Calibri" panose="020F0502020204030204" pitchFamily="34" charset="0"/>
              </a:rPr>
              <a:t>nirmatrelvira</a:t>
            </a:r>
            <a:r>
              <a:rPr lang="sl-SI" altLang="sl-SI" sz="1700" dirty="0">
                <a:solidFill>
                  <a:srgbClr val="0000C9"/>
                </a:solidFill>
                <a:cs typeface="Calibri" panose="020F0502020204030204" pitchFamily="34" charset="0"/>
              </a:rPr>
              <a:t>.</a:t>
            </a:r>
            <a:endParaRPr lang="en-US" altLang="sl-SI" sz="1700" dirty="0">
              <a:solidFill>
                <a:srgbClr val="0000C9"/>
              </a:solidFill>
              <a:cs typeface="Calibri" panose="020F0502020204030204" pitchFamily="34" charset="0"/>
            </a:endParaRPr>
          </a:p>
          <a:p>
            <a:pPr>
              <a:spcAft>
                <a:spcPts val="163"/>
              </a:spcAft>
              <a:buFont typeface="Symbol" panose="05050102010706020507" pitchFamily="18" charset="2"/>
              <a:buChar char=""/>
            </a:pPr>
            <a:r>
              <a:rPr lang="sl-SI" altLang="sl-SI" sz="1700" b="1" dirty="0">
                <a:solidFill>
                  <a:srgbClr val="0000C9"/>
                </a:solidFill>
                <a:cs typeface="Calibri" panose="020F0502020204030204" pitchFamily="34" charset="0"/>
              </a:rPr>
              <a:t>Ena</a:t>
            </a:r>
            <a:r>
              <a:rPr lang="en-US" altLang="sl-SI" sz="1700" b="1" dirty="0">
                <a:solidFill>
                  <a:srgbClr val="0000C9"/>
                </a:solidFill>
                <a:cs typeface="Calibri" panose="020F0502020204030204" pitchFamily="34" charset="0"/>
              </a:rPr>
              <a:t> </a:t>
            </a:r>
            <a:r>
              <a:rPr lang="en-US" altLang="sl-SI" sz="1700" b="1" dirty="0" err="1">
                <a:solidFill>
                  <a:srgbClr val="0000C9"/>
                </a:solidFill>
                <a:cs typeface="Calibri" panose="020F0502020204030204" pitchFamily="34" charset="0"/>
              </a:rPr>
              <a:t>bela</a:t>
            </a:r>
            <a:r>
              <a:rPr lang="sl-SI" altLang="sl-SI" sz="1700" b="1" dirty="0">
                <a:solidFill>
                  <a:srgbClr val="0000C9"/>
                </a:solidFill>
                <a:cs typeface="Calibri" panose="020F0502020204030204" pitchFamily="34" charset="0"/>
              </a:rPr>
              <a:t> </a:t>
            </a:r>
            <a:r>
              <a:rPr lang="en-US" altLang="sl-SI" sz="1700" dirty="0">
                <a:solidFill>
                  <a:srgbClr val="0000C9"/>
                </a:solidFill>
                <a:cs typeface="Calibri" panose="020F0502020204030204" pitchFamily="34" charset="0"/>
              </a:rPr>
              <a:t>100 mg</a:t>
            </a:r>
            <a:r>
              <a:rPr lang="en-US" altLang="sl-SI" sz="1700" b="1" dirty="0">
                <a:solidFill>
                  <a:srgbClr val="0000C9"/>
                </a:solidFill>
                <a:cs typeface="Calibri" panose="020F0502020204030204" pitchFamily="34" charset="0"/>
              </a:rPr>
              <a:t> </a:t>
            </a:r>
            <a:r>
              <a:rPr lang="en-US" altLang="sl-SI" sz="1700" dirty="0" err="1">
                <a:solidFill>
                  <a:srgbClr val="0000C9"/>
                </a:solidFill>
                <a:cs typeface="Calibri" panose="020F0502020204030204" pitchFamily="34" charset="0"/>
              </a:rPr>
              <a:t>tableta</a:t>
            </a:r>
            <a:r>
              <a:rPr lang="en-US" altLang="sl-SI" sz="1700" dirty="0">
                <a:solidFill>
                  <a:srgbClr val="0000C9"/>
                </a:solidFill>
                <a:cs typeface="Calibri" panose="020F0502020204030204" pitchFamily="34" charset="0"/>
              </a:rPr>
              <a:t> </a:t>
            </a:r>
            <a:r>
              <a:rPr lang="en-US" altLang="sl-SI" sz="1700" dirty="0" err="1">
                <a:solidFill>
                  <a:srgbClr val="0000C9"/>
                </a:solidFill>
                <a:cs typeface="Calibri" panose="020F0502020204030204" pitchFamily="34" charset="0"/>
              </a:rPr>
              <a:t>ritonavira</a:t>
            </a:r>
            <a:r>
              <a:rPr lang="sl-SI" altLang="sl-SI" sz="1700" dirty="0">
                <a:solidFill>
                  <a:srgbClr val="0000C9"/>
                </a:solidFill>
                <a:cs typeface="Calibri" panose="020F0502020204030204" pitchFamily="34" charset="0"/>
              </a:rPr>
              <a:t>.</a:t>
            </a:r>
          </a:p>
          <a:p>
            <a:pPr>
              <a:spcAft>
                <a:spcPts val="163"/>
              </a:spcAft>
            </a:pPr>
            <a:endParaRPr lang="en-US" altLang="sl-SI" sz="1700" dirty="0">
              <a:solidFill>
                <a:srgbClr val="4040D7"/>
              </a:solidFill>
              <a:cs typeface="Calibri" panose="020F0502020204030204" pitchFamily="34" charset="0"/>
            </a:endParaRPr>
          </a:p>
          <a:p>
            <a:r>
              <a:rPr lang="sl-SI" altLang="sl-SI" sz="1700" dirty="0">
                <a:solidFill>
                  <a:srgbClr val="0000C9"/>
                </a:solidFill>
                <a:cs typeface="Calibri" panose="020F0502020204030204" pitchFamily="34" charset="0"/>
              </a:rPr>
              <a:t>Bolnik mora vzeti vse 3 tablete istočasno</a:t>
            </a:r>
            <a:r>
              <a:rPr lang="en-US" altLang="sl-SI" sz="1700" dirty="0">
                <a:solidFill>
                  <a:srgbClr val="0000C9"/>
                </a:solidFill>
                <a:cs typeface="Calibri" panose="020F0502020204030204" pitchFamily="34" charset="0"/>
              </a:rPr>
              <a:t>.</a:t>
            </a:r>
            <a:endParaRPr lang="sl-SI" altLang="sl-SI" sz="1700" dirty="0">
              <a:solidFill>
                <a:srgbClr val="0000C9"/>
              </a:solidFill>
            </a:endParaRPr>
          </a:p>
        </p:txBody>
      </p:sp>
      <p:pic>
        <p:nvPicPr>
          <p:cNvPr id="25611" name="Picture 16" descr="Graphical user interface, application&#10;&#10;Description automatically generated">
            <a:extLst>
              <a:ext uri="{FF2B5EF4-FFF2-40B4-BE49-F238E27FC236}">
                <a16:creationId xmlns:a16="http://schemas.microsoft.com/office/drawing/2014/main" id="{9F92C293-9C13-4D64-A77F-9F36E4FD0479}"/>
              </a:ext>
            </a:extLst>
          </p:cNvPr>
          <p:cNvPicPr>
            <a:picLocks noChangeAspect="1"/>
          </p:cNvPicPr>
          <p:nvPr/>
        </p:nvPicPr>
        <p:blipFill>
          <a:blip r:embed="rId2">
            <a:extLst>
              <a:ext uri="{28A0092B-C50C-407E-A947-70E740481C1C}">
                <a14:useLocalDpi xmlns:a14="http://schemas.microsoft.com/office/drawing/2010/main" val="0"/>
              </a:ext>
            </a:extLst>
          </a:blip>
          <a:srcRect l="62531" t="40665" r="10437" b="49567"/>
          <a:stretch>
            <a:fillRect/>
          </a:stretch>
        </p:blipFill>
        <p:spPr bwMode="auto">
          <a:xfrm>
            <a:off x="9256713" y="2287588"/>
            <a:ext cx="21399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TextBox 18">
            <a:extLst>
              <a:ext uri="{FF2B5EF4-FFF2-40B4-BE49-F238E27FC236}">
                <a16:creationId xmlns:a16="http://schemas.microsoft.com/office/drawing/2014/main" id="{3146FF60-4668-4E08-866F-6743B0C14A4A}"/>
              </a:ext>
            </a:extLst>
          </p:cNvPr>
          <p:cNvSpPr txBox="1">
            <a:spLocks noChangeArrowheads="1"/>
          </p:cNvSpPr>
          <p:nvPr/>
        </p:nvSpPr>
        <p:spPr bwMode="auto">
          <a:xfrm>
            <a:off x="6438900" y="2428875"/>
            <a:ext cx="45323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277" tIns="19138" rIns="38277" bIns="191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l-SI" altLang="sl-SI" sz="2300" b="1">
                <a:solidFill>
                  <a:schemeClr val="bg1"/>
                </a:solidFill>
                <a:cs typeface="Calibri" panose="020F0502020204030204" pitchFamily="34" charset="0"/>
              </a:rPr>
              <a:t>Večerni odmerek</a:t>
            </a:r>
            <a:endParaRPr lang="en-US" altLang="sl-SI" sz="2300" b="1">
              <a:solidFill>
                <a:schemeClr val="bg1"/>
              </a:solidFill>
              <a:cs typeface="Calibri" panose="020F0502020204030204" pitchFamily="34" charset="0"/>
            </a:endParaRPr>
          </a:p>
          <a:p>
            <a:endParaRPr lang="sl-SI" altLang="sl-SI">
              <a:cs typeface="Calibri" panose="020F0502020204030204" pitchFamily="34" charset="0"/>
            </a:endParaRPr>
          </a:p>
        </p:txBody>
      </p:sp>
      <p:pic>
        <p:nvPicPr>
          <p:cNvPr id="25613" name="Picture 7">
            <a:extLst>
              <a:ext uri="{FF2B5EF4-FFF2-40B4-BE49-F238E27FC236}">
                <a16:creationId xmlns:a16="http://schemas.microsoft.com/office/drawing/2014/main" id="{739DDD8D-A87D-4B7D-815A-1F23B014B8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713" y="636588"/>
            <a:ext cx="9699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TextBox 5">
            <a:extLst>
              <a:ext uri="{FF2B5EF4-FFF2-40B4-BE49-F238E27FC236}">
                <a16:creationId xmlns:a16="http://schemas.microsoft.com/office/drawing/2014/main" id="{96D017F1-FF32-46C7-99F3-60F98C8FB07B}"/>
              </a:ext>
            </a:extLst>
          </p:cNvPr>
          <p:cNvSpPr txBox="1">
            <a:spLocks noChangeArrowheads="1"/>
          </p:cNvSpPr>
          <p:nvPr/>
        </p:nvSpPr>
        <p:spPr bwMode="auto">
          <a:xfrm>
            <a:off x="6507163" y="2903538"/>
            <a:ext cx="4153739" cy="113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277" tIns="19138" rIns="38277" bIns="19138">
            <a:spAutoFit/>
          </a:bodyPr>
          <a:lstStyle>
            <a:lvl1pPr marL="142875" indent="-1428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Symbol" panose="05050102010706020507" pitchFamily="18" charset="2"/>
              <a:buChar char=""/>
            </a:pPr>
            <a:r>
              <a:rPr lang="en-US" altLang="sl-SI" sz="1700" b="1" dirty="0" err="1">
                <a:solidFill>
                  <a:schemeClr val="bg1"/>
                </a:solidFill>
                <a:cs typeface="Calibri" panose="020F0502020204030204" pitchFamily="34" charset="0"/>
              </a:rPr>
              <a:t>Dve</a:t>
            </a:r>
            <a:r>
              <a:rPr lang="en-US" altLang="sl-SI" sz="1700" b="1" dirty="0">
                <a:solidFill>
                  <a:schemeClr val="bg1"/>
                </a:solidFill>
                <a:cs typeface="Calibri" panose="020F0502020204030204" pitchFamily="34" charset="0"/>
              </a:rPr>
              <a:t> r</a:t>
            </a:r>
            <a:r>
              <a:rPr lang="sl-SI" altLang="sl-SI" sz="1700" b="1" dirty="0" err="1">
                <a:solidFill>
                  <a:schemeClr val="bg1"/>
                </a:solidFill>
                <a:cs typeface="Calibri" panose="020F0502020204030204" pitchFamily="34" charset="0"/>
              </a:rPr>
              <a:t>ožnati</a:t>
            </a:r>
            <a:r>
              <a:rPr lang="en-US" altLang="sl-SI" sz="1700" b="1" dirty="0">
                <a:solidFill>
                  <a:schemeClr val="bg1"/>
                </a:solidFill>
                <a:cs typeface="Calibri" panose="020F0502020204030204" pitchFamily="34" charset="0"/>
              </a:rPr>
              <a:t> </a:t>
            </a:r>
            <a:r>
              <a:rPr lang="en-US" altLang="sl-SI" sz="1700" dirty="0">
                <a:solidFill>
                  <a:schemeClr val="bg1"/>
                </a:solidFill>
                <a:cs typeface="Calibri" panose="020F0502020204030204" pitchFamily="34" charset="0"/>
              </a:rPr>
              <a:t>150</a:t>
            </a:r>
            <a:r>
              <a:rPr lang="sl-SI" altLang="sl-SI" sz="1700" dirty="0">
                <a:solidFill>
                  <a:schemeClr val="bg1"/>
                </a:solidFill>
                <a:cs typeface="Calibri" panose="020F0502020204030204" pitchFamily="34" charset="0"/>
              </a:rPr>
              <a:t> </a:t>
            </a:r>
            <a:r>
              <a:rPr lang="en-US" altLang="sl-SI" sz="1700" dirty="0">
                <a:solidFill>
                  <a:schemeClr val="bg1"/>
                </a:solidFill>
                <a:cs typeface="Calibri" panose="020F0502020204030204" pitchFamily="34" charset="0"/>
              </a:rPr>
              <a:t>mg tablet</a:t>
            </a:r>
            <a:r>
              <a:rPr lang="sl-SI" altLang="sl-SI" sz="1700" dirty="0">
                <a:solidFill>
                  <a:schemeClr val="bg1"/>
                </a:solidFill>
                <a:cs typeface="Calibri" panose="020F0502020204030204" pitchFamily="34" charset="0"/>
              </a:rPr>
              <a:t>i</a:t>
            </a:r>
            <a:r>
              <a:rPr lang="en-US" altLang="sl-SI" sz="1700" dirty="0">
                <a:solidFill>
                  <a:schemeClr val="bg1"/>
                </a:solidFill>
                <a:cs typeface="Calibri" panose="020F0502020204030204" pitchFamily="34" charset="0"/>
              </a:rPr>
              <a:t> </a:t>
            </a:r>
            <a:r>
              <a:rPr lang="sl-SI" altLang="sl-SI" sz="1700" dirty="0" err="1">
                <a:solidFill>
                  <a:schemeClr val="bg1"/>
                </a:solidFill>
                <a:cs typeface="Calibri" panose="020F0502020204030204" pitchFamily="34" charset="0"/>
              </a:rPr>
              <a:t>nirmatrelvira</a:t>
            </a:r>
            <a:r>
              <a:rPr lang="sl-SI" altLang="sl-SI" sz="1700" dirty="0">
                <a:solidFill>
                  <a:schemeClr val="bg1"/>
                </a:solidFill>
                <a:cs typeface="Calibri" panose="020F0502020204030204" pitchFamily="34" charset="0"/>
              </a:rPr>
              <a:t>.</a:t>
            </a:r>
            <a:endParaRPr lang="en-US" altLang="sl-SI" sz="1700" dirty="0">
              <a:solidFill>
                <a:schemeClr val="bg1"/>
              </a:solidFill>
              <a:cs typeface="Calibri" panose="020F0502020204030204" pitchFamily="34" charset="0"/>
            </a:endParaRPr>
          </a:p>
          <a:p>
            <a:pPr>
              <a:spcAft>
                <a:spcPts val="163"/>
              </a:spcAft>
              <a:buFont typeface="Symbol" panose="05050102010706020507" pitchFamily="18" charset="2"/>
              <a:buChar char=""/>
            </a:pPr>
            <a:r>
              <a:rPr lang="sl-SI" altLang="sl-SI" sz="1700" b="1" dirty="0">
                <a:solidFill>
                  <a:schemeClr val="bg1"/>
                </a:solidFill>
                <a:cs typeface="Calibri" panose="020F0502020204030204" pitchFamily="34" charset="0"/>
              </a:rPr>
              <a:t>Ena</a:t>
            </a:r>
            <a:r>
              <a:rPr lang="en-US" altLang="sl-SI" sz="1700" b="1" dirty="0">
                <a:solidFill>
                  <a:schemeClr val="bg1"/>
                </a:solidFill>
                <a:cs typeface="Calibri" panose="020F0502020204030204" pitchFamily="34" charset="0"/>
              </a:rPr>
              <a:t> </a:t>
            </a:r>
            <a:r>
              <a:rPr lang="en-US" altLang="sl-SI" sz="1700" b="1" dirty="0" err="1">
                <a:solidFill>
                  <a:schemeClr val="bg1"/>
                </a:solidFill>
                <a:cs typeface="Calibri" panose="020F0502020204030204" pitchFamily="34" charset="0"/>
              </a:rPr>
              <a:t>bela</a:t>
            </a:r>
            <a:r>
              <a:rPr lang="sl-SI" altLang="sl-SI" sz="1700" b="1" dirty="0">
                <a:solidFill>
                  <a:schemeClr val="bg1"/>
                </a:solidFill>
                <a:cs typeface="Calibri" panose="020F0502020204030204" pitchFamily="34" charset="0"/>
              </a:rPr>
              <a:t> </a:t>
            </a:r>
            <a:r>
              <a:rPr lang="en-US" altLang="sl-SI" sz="1700" dirty="0">
                <a:solidFill>
                  <a:schemeClr val="bg1"/>
                </a:solidFill>
                <a:cs typeface="Calibri" panose="020F0502020204030204" pitchFamily="34" charset="0"/>
              </a:rPr>
              <a:t>100 mg</a:t>
            </a:r>
            <a:r>
              <a:rPr lang="en-US" altLang="sl-SI" sz="1700" b="1" dirty="0">
                <a:solidFill>
                  <a:schemeClr val="bg1"/>
                </a:solidFill>
                <a:cs typeface="Calibri" panose="020F0502020204030204" pitchFamily="34" charset="0"/>
              </a:rPr>
              <a:t> </a:t>
            </a:r>
            <a:r>
              <a:rPr lang="en-US" altLang="sl-SI" sz="1700" dirty="0" err="1">
                <a:solidFill>
                  <a:schemeClr val="bg1"/>
                </a:solidFill>
                <a:cs typeface="Calibri" panose="020F0502020204030204" pitchFamily="34" charset="0"/>
              </a:rPr>
              <a:t>tableta</a:t>
            </a:r>
            <a:r>
              <a:rPr lang="en-US" altLang="sl-SI" sz="1700" dirty="0">
                <a:solidFill>
                  <a:schemeClr val="bg1"/>
                </a:solidFill>
                <a:cs typeface="Calibri" panose="020F0502020204030204" pitchFamily="34" charset="0"/>
              </a:rPr>
              <a:t> </a:t>
            </a:r>
            <a:r>
              <a:rPr lang="en-US" altLang="sl-SI" sz="1700" dirty="0" err="1">
                <a:solidFill>
                  <a:schemeClr val="bg1"/>
                </a:solidFill>
                <a:cs typeface="Calibri" panose="020F0502020204030204" pitchFamily="34" charset="0"/>
              </a:rPr>
              <a:t>ritonavira</a:t>
            </a:r>
            <a:r>
              <a:rPr lang="sl-SI" altLang="sl-SI" sz="1700" dirty="0">
                <a:solidFill>
                  <a:schemeClr val="bg1"/>
                </a:solidFill>
                <a:cs typeface="Calibri" panose="020F0502020204030204" pitchFamily="34" charset="0"/>
              </a:rPr>
              <a:t>.</a:t>
            </a:r>
          </a:p>
          <a:p>
            <a:pPr>
              <a:spcAft>
                <a:spcPts val="163"/>
              </a:spcAft>
            </a:pPr>
            <a:endParaRPr lang="en-US" altLang="sl-SI" sz="1700" dirty="0">
              <a:solidFill>
                <a:schemeClr val="bg1"/>
              </a:solidFill>
              <a:cs typeface="Calibri" panose="020F0502020204030204" pitchFamily="34" charset="0"/>
            </a:endParaRPr>
          </a:p>
          <a:p>
            <a:r>
              <a:rPr lang="sl-SI" altLang="sl-SI" sz="1700" dirty="0">
                <a:solidFill>
                  <a:schemeClr val="bg1"/>
                </a:solidFill>
                <a:cs typeface="Calibri" panose="020F0502020204030204" pitchFamily="34" charset="0"/>
              </a:rPr>
              <a:t>Bolnik mora vzeti vse 3 tablete istočasno</a:t>
            </a:r>
            <a:r>
              <a:rPr lang="en-US" altLang="sl-SI" sz="1700" dirty="0">
                <a:solidFill>
                  <a:schemeClr val="bg1"/>
                </a:solidFill>
                <a:cs typeface="Calibri" panose="020F0502020204030204" pitchFamily="34" charset="0"/>
              </a:rPr>
              <a:t>.</a:t>
            </a:r>
            <a:endParaRPr lang="sl-SI" altLang="sl-SI" sz="17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95C4380-33BE-413B-A3CC-524F5DDEA8D4}"/>
              </a:ext>
            </a:extLst>
          </p:cNvPr>
          <p:cNvSpPr/>
          <p:nvPr/>
        </p:nvSpPr>
        <p:spPr>
          <a:xfrm>
            <a:off x="6192838" y="2627313"/>
            <a:ext cx="5322887" cy="2038350"/>
          </a:xfrm>
          <a:prstGeom prst="roundRect">
            <a:avLst/>
          </a:prstGeom>
          <a:solidFill>
            <a:schemeClr val="accent5">
              <a:lumMod val="75000"/>
            </a:schemeClr>
          </a:solidFill>
          <a:ln w="76200">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a:solidFill>
                <a:schemeClr val="tx1"/>
              </a:solidFill>
            </a:endParaRPr>
          </a:p>
        </p:txBody>
      </p:sp>
      <p:sp>
        <p:nvSpPr>
          <p:cNvPr id="9" name="Rectangle: Rounded Corners 8">
            <a:extLst>
              <a:ext uri="{FF2B5EF4-FFF2-40B4-BE49-F238E27FC236}">
                <a16:creationId xmlns:a16="http://schemas.microsoft.com/office/drawing/2014/main" id="{EE28A1FB-A753-44FB-8FCD-C3BA61E74E12}"/>
              </a:ext>
            </a:extLst>
          </p:cNvPr>
          <p:cNvSpPr/>
          <p:nvPr/>
        </p:nvSpPr>
        <p:spPr>
          <a:xfrm>
            <a:off x="676275" y="2640013"/>
            <a:ext cx="5322888" cy="2038350"/>
          </a:xfrm>
          <a:prstGeom prst="roundRect">
            <a:avLst/>
          </a:prstGeom>
          <a:solidFill>
            <a:srgbClr val="FFC000"/>
          </a:solidFill>
          <a:ln w="76200">
            <a:solidFill>
              <a:srgbClr val="F6BB31"/>
            </a:solidFill>
          </a:ln>
        </p:spPr>
        <p:style>
          <a:lnRef idx="2">
            <a:schemeClr val="accent1">
              <a:shade val="50000"/>
            </a:schemeClr>
          </a:lnRef>
          <a:fillRef idx="1">
            <a:schemeClr val="accent1"/>
          </a:fillRef>
          <a:effectRef idx="0">
            <a:schemeClr val="accent1"/>
          </a:effectRef>
          <a:fontRef idx="minor">
            <a:schemeClr val="lt1"/>
          </a:fontRef>
        </p:style>
        <p:txBody>
          <a:bodyPr lIns="38277" tIns="19138" rIns="38277" bIns="19138" anchor="ctr"/>
          <a:lstStyle/>
          <a:p>
            <a:pPr algn="ctr" fontAlgn="auto">
              <a:spcBef>
                <a:spcPts val="0"/>
              </a:spcBef>
              <a:spcAft>
                <a:spcPts val="0"/>
              </a:spcAft>
              <a:defRPr/>
            </a:pPr>
            <a:endParaRPr lang="x-none" dirty="0">
              <a:solidFill>
                <a:schemeClr val="tx1"/>
              </a:solidFill>
            </a:endParaRPr>
          </a:p>
        </p:txBody>
      </p:sp>
      <p:sp>
        <p:nvSpPr>
          <p:cNvPr id="26628" name="TextBox 16">
            <a:extLst>
              <a:ext uri="{FF2B5EF4-FFF2-40B4-BE49-F238E27FC236}">
                <a16:creationId xmlns:a16="http://schemas.microsoft.com/office/drawing/2014/main" id="{B8981732-463A-4FCD-ABDB-67BB3BBF60D7}"/>
              </a:ext>
            </a:extLst>
          </p:cNvPr>
          <p:cNvSpPr txBox="1">
            <a:spLocks noChangeArrowheads="1"/>
          </p:cNvSpPr>
          <p:nvPr/>
        </p:nvSpPr>
        <p:spPr bwMode="auto">
          <a:xfrm>
            <a:off x="6438900" y="2778125"/>
            <a:ext cx="547052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277" tIns="19138" rIns="38277" bIns="191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63"/>
              </a:spcAft>
            </a:pPr>
            <a:r>
              <a:rPr lang="sl-SI" altLang="sl-SI" sz="1500" dirty="0">
                <a:solidFill>
                  <a:schemeClr val="bg1"/>
                </a:solidFill>
                <a:cs typeface="Calibri" panose="020F0502020204030204" pitchFamily="34" charset="0"/>
              </a:rPr>
              <a:t>Bolniki z zmerno okvaro ledvic</a:t>
            </a:r>
            <a:r>
              <a:rPr lang="en-US" altLang="sl-SI" sz="1500" dirty="0">
                <a:solidFill>
                  <a:schemeClr val="bg1"/>
                </a:solidFill>
                <a:cs typeface="Calibri" panose="020F0502020204030204" pitchFamily="34" charset="0"/>
              </a:rPr>
              <a:t>:</a:t>
            </a:r>
            <a:endParaRPr lang="sl-SI" altLang="sl-SI" sz="1500" dirty="0">
              <a:solidFill>
                <a:schemeClr val="bg1"/>
              </a:solidFill>
              <a:cs typeface="Calibri" panose="020F0502020204030204" pitchFamily="34" charset="0"/>
            </a:endParaRPr>
          </a:p>
          <a:p>
            <a:pPr>
              <a:spcAft>
                <a:spcPts val="163"/>
              </a:spcAft>
            </a:pPr>
            <a:r>
              <a:rPr lang="en-US" altLang="sl-SI" sz="2000" b="1" dirty="0" err="1">
                <a:solidFill>
                  <a:schemeClr val="bg1"/>
                </a:solidFill>
                <a:cs typeface="Calibri" panose="020F0502020204030204" pitchFamily="34" charset="0"/>
              </a:rPr>
              <a:t>Večern</a:t>
            </a:r>
            <a:r>
              <a:rPr lang="sl-SI" altLang="sl-SI" sz="2000" b="1" dirty="0">
                <a:solidFill>
                  <a:schemeClr val="bg1"/>
                </a:solidFill>
                <a:cs typeface="Calibri" panose="020F0502020204030204" pitchFamily="34" charset="0"/>
              </a:rPr>
              <a:t>i odmerek</a:t>
            </a:r>
          </a:p>
          <a:p>
            <a:pPr>
              <a:spcAft>
                <a:spcPts val="163"/>
              </a:spcAft>
            </a:pPr>
            <a:endParaRPr lang="en-US" altLang="sl-SI" sz="1500" dirty="0">
              <a:solidFill>
                <a:schemeClr val="bg1"/>
              </a:solidFill>
              <a:cs typeface="Calibri" panose="020F0502020204030204" pitchFamily="34" charset="0"/>
            </a:endParaRPr>
          </a:p>
          <a:p>
            <a:pPr algn="just">
              <a:buFont typeface="Symbol" panose="05050102010706020507" pitchFamily="18" charset="2"/>
              <a:buChar char=""/>
            </a:pPr>
            <a:r>
              <a:rPr lang="sl-SI" altLang="sl-SI" sz="1500" b="1" dirty="0">
                <a:solidFill>
                  <a:schemeClr val="bg1"/>
                </a:solidFill>
                <a:cs typeface="Calibri" panose="020F0502020204030204" pitchFamily="34" charset="0"/>
              </a:rPr>
              <a:t>Ena rožnata </a:t>
            </a:r>
            <a:r>
              <a:rPr lang="en-US" altLang="sl-SI" sz="1500" b="1" dirty="0" err="1">
                <a:solidFill>
                  <a:schemeClr val="bg1"/>
                </a:solidFill>
                <a:cs typeface="Calibri" panose="020F0502020204030204" pitchFamily="34" charset="0"/>
              </a:rPr>
              <a:t>tableta</a:t>
            </a:r>
            <a:r>
              <a:rPr lang="en-US" altLang="sl-SI" sz="1500" b="1" dirty="0">
                <a:solidFill>
                  <a:schemeClr val="bg1"/>
                </a:solidFill>
                <a:cs typeface="Calibri" panose="020F0502020204030204" pitchFamily="34" charset="0"/>
              </a:rPr>
              <a:t> </a:t>
            </a:r>
            <a:r>
              <a:rPr lang="sl-SI" altLang="sl-SI" sz="1500" dirty="0" err="1">
                <a:solidFill>
                  <a:schemeClr val="bg1"/>
                </a:solidFill>
                <a:cs typeface="Calibri" panose="020F0502020204030204" pitchFamily="34" charset="0"/>
              </a:rPr>
              <a:t>nirmatrelvira</a:t>
            </a:r>
            <a:r>
              <a:rPr lang="en-US" altLang="sl-SI" sz="1500" dirty="0">
                <a:solidFill>
                  <a:schemeClr val="bg1"/>
                </a:solidFill>
                <a:cs typeface="Calibri" panose="020F0502020204030204" pitchFamily="34" charset="0"/>
              </a:rPr>
              <a:t> 150</a:t>
            </a:r>
            <a:r>
              <a:rPr lang="sl-SI" altLang="sl-SI" sz="1500" dirty="0">
                <a:solidFill>
                  <a:schemeClr val="bg1"/>
                </a:solidFill>
                <a:cs typeface="Calibri" panose="020F0502020204030204" pitchFamily="34" charset="0"/>
              </a:rPr>
              <a:t> </a:t>
            </a:r>
            <a:r>
              <a:rPr lang="en-US" altLang="sl-SI" sz="1500" dirty="0">
                <a:solidFill>
                  <a:schemeClr val="bg1"/>
                </a:solidFill>
                <a:cs typeface="Calibri" panose="020F0502020204030204" pitchFamily="34" charset="0"/>
              </a:rPr>
              <a:t>mg</a:t>
            </a:r>
            <a:r>
              <a:rPr lang="sl-SI" altLang="sl-SI" sz="1500" dirty="0">
                <a:solidFill>
                  <a:schemeClr val="bg1"/>
                </a:solidFill>
                <a:cs typeface="Calibri" panose="020F0502020204030204" pitchFamily="34" charset="0"/>
              </a:rPr>
              <a:t>.</a:t>
            </a:r>
            <a:endParaRPr lang="en-US" altLang="sl-SI" sz="1500" dirty="0">
              <a:solidFill>
                <a:schemeClr val="bg1"/>
              </a:solidFill>
              <a:cs typeface="Calibri" panose="020F0502020204030204" pitchFamily="34" charset="0"/>
            </a:endParaRPr>
          </a:p>
          <a:p>
            <a:pPr algn="just">
              <a:spcAft>
                <a:spcPts val="163"/>
              </a:spcAft>
              <a:buFont typeface="Symbol" panose="05050102010706020507" pitchFamily="18" charset="2"/>
              <a:buChar char=""/>
            </a:pPr>
            <a:r>
              <a:rPr lang="sl-SI" altLang="sl-SI" sz="1500" b="1" dirty="0">
                <a:solidFill>
                  <a:schemeClr val="bg1"/>
                </a:solidFill>
                <a:cs typeface="Calibri" panose="020F0502020204030204" pitchFamily="34" charset="0"/>
              </a:rPr>
              <a:t>Ena</a:t>
            </a:r>
            <a:r>
              <a:rPr lang="en-US" altLang="sl-SI" sz="1500" b="1" dirty="0">
                <a:solidFill>
                  <a:schemeClr val="bg1"/>
                </a:solidFill>
                <a:cs typeface="Calibri" panose="020F0502020204030204" pitchFamily="34" charset="0"/>
              </a:rPr>
              <a:t> </a:t>
            </a:r>
            <a:r>
              <a:rPr lang="en-US" altLang="sl-SI" sz="1500" b="1" dirty="0" err="1">
                <a:solidFill>
                  <a:schemeClr val="bg1"/>
                </a:solidFill>
                <a:cs typeface="Calibri" panose="020F0502020204030204" pitchFamily="34" charset="0"/>
              </a:rPr>
              <a:t>bela</a:t>
            </a:r>
            <a:r>
              <a:rPr lang="en-US" altLang="sl-SI" sz="1500" b="1" dirty="0">
                <a:solidFill>
                  <a:schemeClr val="bg1"/>
                </a:solidFill>
                <a:cs typeface="Calibri" panose="020F0502020204030204" pitchFamily="34" charset="0"/>
              </a:rPr>
              <a:t> </a:t>
            </a:r>
            <a:r>
              <a:rPr lang="en-US" altLang="sl-SI" sz="1500" b="1" dirty="0" err="1">
                <a:solidFill>
                  <a:schemeClr val="bg1"/>
                </a:solidFill>
                <a:cs typeface="Calibri" panose="020F0502020204030204" pitchFamily="34" charset="0"/>
              </a:rPr>
              <a:t>tableta</a:t>
            </a:r>
            <a:r>
              <a:rPr lang="en-US" altLang="sl-SI" sz="1500" b="1" dirty="0">
                <a:solidFill>
                  <a:schemeClr val="bg1"/>
                </a:solidFill>
                <a:cs typeface="Calibri" panose="020F0502020204030204" pitchFamily="34" charset="0"/>
              </a:rPr>
              <a:t> </a:t>
            </a:r>
            <a:r>
              <a:rPr lang="en-US" altLang="sl-SI" sz="1500" dirty="0" err="1">
                <a:solidFill>
                  <a:schemeClr val="bg1"/>
                </a:solidFill>
                <a:cs typeface="Calibri" panose="020F0502020204030204" pitchFamily="34" charset="0"/>
              </a:rPr>
              <a:t>ritonavira</a:t>
            </a:r>
            <a:r>
              <a:rPr lang="en-US" altLang="sl-SI" sz="1500" dirty="0">
                <a:solidFill>
                  <a:schemeClr val="bg1"/>
                </a:solidFill>
                <a:cs typeface="Calibri" panose="020F0502020204030204" pitchFamily="34" charset="0"/>
              </a:rPr>
              <a:t> 100 mg</a:t>
            </a:r>
            <a:r>
              <a:rPr lang="sl-SI" altLang="sl-SI" sz="1500" dirty="0">
                <a:solidFill>
                  <a:schemeClr val="bg1"/>
                </a:solidFill>
                <a:cs typeface="Calibri" panose="020F0502020204030204" pitchFamily="34" charset="0"/>
              </a:rPr>
              <a:t>.</a:t>
            </a:r>
          </a:p>
          <a:p>
            <a:pPr algn="just">
              <a:spcAft>
                <a:spcPts val="163"/>
              </a:spcAft>
            </a:pPr>
            <a:endParaRPr lang="sl-SI" altLang="sl-SI" sz="1400" dirty="0">
              <a:solidFill>
                <a:schemeClr val="bg1"/>
              </a:solidFill>
              <a:cs typeface="Calibri" panose="020F0502020204030204" pitchFamily="34" charset="0"/>
            </a:endParaRPr>
          </a:p>
          <a:p>
            <a:r>
              <a:rPr lang="sl-SI" altLang="sl-SI" sz="1500" dirty="0">
                <a:solidFill>
                  <a:schemeClr val="bg1"/>
                </a:solidFill>
                <a:cs typeface="Calibri" panose="020F0502020204030204" pitchFamily="34" charset="0"/>
              </a:rPr>
              <a:t>Bolnik mora vzeti obe tableti istočasno.</a:t>
            </a:r>
          </a:p>
        </p:txBody>
      </p:sp>
      <p:sp>
        <p:nvSpPr>
          <p:cNvPr id="26629" name="TextBox 14">
            <a:extLst>
              <a:ext uri="{FF2B5EF4-FFF2-40B4-BE49-F238E27FC236}">
                <a16:creationId xmlns:a16="http://schemas.microsoft.com/office/drawing/2014/main" id="{9FF63A9A-931B-4BEF-BF44-CA26ABEF37A0}"/>
              </a:ext>
            </a:extLst>
          </p:cNvPr>
          <p:cNvSpPr txBox="1">
            <a:spLocks noChangeArrowheads="1"/>
          </p:cNvSpPr>
          <p:nvPr/>
        </p:nvSpPr>
        <p:spPr bwMode="auto">
          <a:xfrm>
            <a:off x="903288" y="2778125"/>
            <a:ext cx="5033962"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277" tIns="19138" rIns="38277" bIns="191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63"/>
              </a:spcAft>
            </a:pPr>
            <a:r>
              <a:rPr lang="sl-SI" altLang="sl-SI" sz="1500" dirty="0">
                <a:cs typeface="Calibri" panose="020F0502020204030204" pitchFamily="34" charset="0"/>
              </a:rPr>
              <a:t>Bolniki z zmerno okvaro ledvic</a:t>
            </a:r>
            <a:r>
              <a:rPr lang="en-US" altLang="sl-SI" sz="1500" dirty="0">
                <a:cs typeface="Calibri" panose="020F0502020204030204" pitchFamily="34" charset="0"/>
              </a:rPr>
              <a:t>:</a:t>
            </a:r>
            <a:endParaRPr lang="sl-SI" altLang="sl-SI" sz="1500" dirty="0">
              <a:cs typeface="Calibri" panose="020F0502020204030204" pitchFamily="34" charset="0"/>
            </a:endParaRPr>
          </a:p>
          <a:p>
            <a:pPr algn="just">
              <a:spcAft>
                <a:spcPts val="163"/>
              </a:spcAft>
            </a:pPr>
            <a:r>
              <a:rPr lang="en-US" altLang="sl-SI" sz="2000" b="1" dirty="0" err="1">
                <a:cs typeface="Calibri" panose="020F0502020204030204" pitchFamily="34" charset="0"/>
              </a:rPr>
              <a:t>Jutarnj</a:t>
            </a:r>
            <a:r>
              <a:rPr lang="sl-SI" altLang="sl-SI" sz="2000" b="1" dirty="0">
                <a:cs typeface="Calibri" panose="020F0502020204030204" pitchFamily="34" charset="0"/>
              </a:rPr>
              <a:t>i odmerek</a:t>
            </a:r>
          </a:p>
          <a:p>
            <a:pPr algn="just">
              <a:spcAft>
                <a:spcPts val="163"/>
              </a:spcAft>
            </a:pPr>
            <a:endParaRPr lang="en-US" altLang="sl-SI" sz="1500" dirty="0">
              <a:cs typeface="Calibri" panose="020F0502020204030204" pitchFamily="34" charset="0"/>
            </a:endParaRPr>
          </a:p>
          <a:p>
            <a:pPr algn="just">
              <a:buFont typeface="Symbol" panose="05050102010706020507" pitchFamily="18" charset="2"/>
              <a:buChar char=""/>
            </a:pPr>
            <a:r>
              <a:rPr lang="sl-SI" altLang="sl-SI" sz="1500" b="1" dirty="0">
                <a:cs typeface="Calibri" panose="020F0502020204030204" pitchFamily="34" charset="0"/>
              </a:rPr>
              <a:t>Ena rožnata </a:t>
            </a:r>
            <a:r>
              <a:rPr lang="en-US" altLang="sl-SI" sz="1500" b="1" dirty="0" err="1">
                <a:cs typeface="Calibri" panose="020F0502020204030204" pitchFamily="34" charset="0"/>
              </a:rPr>
              <a:t>tableta</a:t>
            </a:r>
            <a:r>
              <a:rPr lang="en-US" altLang="sl-SI" sz="1500" b="1" dirty="0">
                <a:cs typeface="Calibri" panose="020F0502020204030204" pitchFamily="34" charset="0"/>
              </a:rPr>
              <a:t> </a:t>
            </a:r>
            <a:r>
              <a:rPr lang="sl-SI" altLang="sl-SI" sz="1500" dirty="0" err="1">
                <a:cs typeface="Calibri" panose="020F0502020204030204" pitchFamily="34" charset="0"/>
              </a:rPr>
              <a:t>nirmatrelvira</a:t>
            </a:r>
            <a:r>
              <a:rPr lang="en-US" altLang="sl-SI" sz="1500" dirty="0">
                <a:cs typeface="Calibri" panose="020F0502020204030204" pitchFamily="34" charset="0"/>
              </a:rPr>
              <a:t> 150</a:t>
            </a:r>
            <a:r>
              <a:rPr lang="sl-SI" altLang="sl-SI" sz="1500" dirty="0">
                <a:cs typeface="Calibri" panose="020F0502020204030204" pitchFamily="34" charset="0"/>
              </a:rPr>
              <a:t> </a:t>
            </a:r>
            <a:r>
              <a:rPr lang="en-US" altLang="sl-SI" sz="1500" dirty="0">
                <a:cs typeface="Calibri" panose="020F0502020204030204" pitchFamily="34" charset="0"/>
              </a:rPr>
              <a:t>mg</a:t>
            </a:r>
            <a:r>
              <a:rPr lang="sl-SI" altLang="sl-SI" sz="1500" dirty="0">
                <a:cs typeface="Calibri" panose="020F0502020204030204" pitchFamily="34" charset="0"/>
              </a:rPr>
              <a:t>.</a:t>
            </a:r>
            <a:endParaRPr lang="en-US" altLang="sl-SI" sz="1500" dirty="0">
              <a:cs typeface="Calibri" panose="020F0502020204030204" pitchFamily="34" charset="0"/>
            </a:endParaRPr>
          </a:p>
          <a:p>
            <a:pPr algn="just">
              <a:spcAft>
                <a:spcPts val="163"/>
              </a:spcAft>
              <a:buFont typeface="Symbol" panose="05050102010706020507" pitchFamily="18" charset="2"/>
              <a:buChar char=""/>
            </a:pPr>
            <a:r>
              <a:rPr lang="sl-SI" altLang="sl-SI" sz="1500" b="1" dirty="0">
                <a:cs typeface="Calibri" panose="020F0502020204030204" pitchFamily="34" charset="0"/>
              </a:rPr>
              <a:t>Ena</a:t>
            </a:r>
            <a:r>
              <a:rPr lang="en-US" altLang="sl-SI" sz="1500" b="1" dirty="0">
                <a:cs typeface="Calibri" panose="020F0502020204030204" pitchFamily="34" charset="0"/>
              </a:rPr>
              <a:t> </a:t>
            </a:r>
            <a:r>
              <a:rPr lang="en-US" altLang="sl-SI" sz="1500" b="1" dirty="0" err="1">
                <a:cs typeface="Calibri" panose="020F0502020204030204" pitchFamily="34" charset="0"/>
              </a:rPr>
              <a:t>bela</a:t>
            </a:r>
            <a:r>
              <a:rPr lang="en-US" altLang="sl-SI" sz="1500" b="1" dirty="0">
                <a:cs typeface="Calibri" panose="020F0502020204030204" pitchFamily="34" charset="0"/>
              </a:rPr>
              <a:t> </a:t>
            </a:r>
            <a:r>
              <a:rPr lang="en-US" altLang="sl-SI" sz="1500" b="1" dirty="0" err="1">
                <a:cs typeface="Calibri" panose="020F0502020204030204" pitchFamily="34" charset="0"/>
              </a:rPr>
              <a:t>tableta</a:t>
            </a:r>
            <a:r>
              <a:rPr lang="en-US" altLang="sl-SI" sz="1500" b="1" dirty="0">
                <a:cs typeface="Calibri" panose="020F0502020204030204" pitchFamily="34" charset="0"/>
              </a:rPr>
              <a:t> </a:t>
            </a:r>
            <a:r>
              <a:rPr lang="en-US" altLang="sl-SI" sz="1500" dirty="0" err="1">
                <a:cs typeface="Calibri" panose="020F0502020204030204" pitchFamily="34" charset="0"/>
              </a:rPr>
              <a:t>ritonavira</a:t>
            </a:r>
            <a:r>
              <a:rPr lang="en-US" altLang="sl-SI" sz="1500" dirty="0">
                <a:cs typeface="Calibri" panose="020F0502020204030204" pitchFamily="34" charset="0"/>
              </a:rPr>
              <a:t> 100 mg</a:t>
            </a:r>
            <a:r>
              <a:rPr lang="sl-SI" altLang="sl-SI" sz="1500" dirty="0">
                <a:cs typeface="Calibri" panose="020F0502020204030204" pitchFamily="34" charset="0"/>
              </a:rPr>
              <a:t>.</a:t>
            </a:r>
          </a:p>
          <a:p>
            <a:pPr algn="just">
              <a:spcAft>
                <a:spcPts val="163"/>
              </a:spcAft>
            </a:pPr>
            <a:endParaRPr lang="en-US" altLang="sl-SI" sz="1400" dirty="0">
              <a:cs typeface="Calibri" panose="020F0502020204030204" pitchFamily="34" charset="0"/>
            </a:endParaRPr>
          </a:p>
          <a:p>
            <a:r>
              <a:rPr lang="sl-SI" altLang="sl-SI" sz="1500" dirty="0">
                <a:cs typeface="Calibri" panose="020F0502020204030204" pitchFamily="34" charset="0"/>
              </a:rPr>
              <a:t>Bolnik mora vzeti obe tableti istočasno.</a:t>
            </a:r>
          </a:p>
        </p:txBody>
      </p:sp>
      <p:sp>
        <p:nvSpPr>
          <p:cNvPr id="26630" name="TextBox 1">
            <a:extLst>
              <a:ext uri="{FF2B5EF4-FFF2-40B4-BE49-F238E27FC236}">
                <a16:creationId xmlns:a16="http://schemas.microsoft.com/office/drawing/2014/main" id="{98F38760-1229-40B9-8FC2-86FE703452E5}"/>
              </a:ext>
            </a:extLst>
          </p:cNvPr>
          <p:cNvSpPr txBox="1">
            <a:spLocks noChangeArrowheads="1"/>
          </p:cNvSpPr>
          <p:nvPr/>
        </p:nvSpPr>
        <p:spPr bwMode="auto">
          <a:xfrm>
            <a:off x="1836738" y="677863"/>
            <a:ext cx="81232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277" tIns="19138" rIns="38277" bIns="191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l-SI" altLang="sl-SI" sz="2800" b="1">
                <a:cs typeface="Calibri" panose="020F0502020204030204" pitchFamily="34" charset="0"/>
              </a:rPr>
              <a:t>Odmerjanje pri bolnikih z okvaro ledvic ali jeter</a:t>
            </a:r>
            <a:endParaRPr lang="sl-SI" altLang="sl-SI" sz="2800" b="1" baseline="30000">
              <a:cs typeface="Calibri" panose="020F0502020204030204" pitchFamily="34" charset="0"/>
            </a:endParaRPr>
          </a:p>
        </p:txBody>
      </p:sp>
      <p:sp>
        <p:nvSpPr>
          <p:cNvPr id="26631" name="TextBox 3">
            <a:extLst>
              <a:ext uri="{FF2B5EF4-FFF2-40B4-BE49-F238E27FC236}">
                <a16:creationId xmlns:a16="http://schemas.microsoft.com/office/drawing/2014/main" id="{F57CF355-87D2-45FF-ACA7-17189FE8647E}"/>
              </a:ext>
            </a:extLst>
          </p:cNvPr>
          <p:cNvSpPr txBox="1">
            <a:spLocks noChangeArrowheads="1"/>
          </p:cNvSpPr>
          <p:nvPr/>
        </p:nvSpPr>
        <p:spPr bwMode="auto">
          <a:xfrm>
            <a:off x="676275" y="1350963"/>
            <a:ext cx="10018229"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277" tIns="19138" rIns="38277" bIns="19138">
            <a:spAutoFit/>
          </a:bodyPr>
          <a:lstStyle>
            <a:lvl1pPr marL="142875" indent="-1428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250"/>
              </a:spcAft>
              <a:buFont typeface="Symbol" panose="05050102010706020507" pitchFamily="18" charset="2"/>
              <a:buChar char=""/>
            </a:pPr>
            <a:r>
              <a:rPr lang="sl-SI" altLang="sl-SI" sz="1700" b="1" dirty="0">
                <a:cs typeface="Calibri" panose="020F0502020204030204" pitchFamily="34" charset="0"/>
              </a:rPr>
              <a:t> </a:t>
            </a:r>
            <a:r>
              <a:rPr lang="sl-SI" altLang="sl-SI" b="1" dirty="0">
                <a:solidFill>
                  <a:srgbClr val="FF0000"/>
                </a:solidFill>
                <a:cs typeface="Calibri" panose="020F0502020204030204" pitchFamily="34" charset="0"/>
              </a:rPr>
              <a:t>blaga okvara ledvic</a:t>
            </a:r>
            <a:r>
              <a:rPr lang="sl-SI" altLang="sl-SI" sz="1700" b="1" dirty="0">
                <a:cs typeface="Calibri" panose="020F0502020204030204" pitchFamily="34" charset="0"/>
              </a:rPr>
              <a:t>: </a:t>
            </a:r>
            <a:r>
              <a:rPr lang="sl-SI" altLang="sl-SI" sz="1700" dirty="0">
                <a:cs typeface="Calibri" panose="020F0502020204030204" pitchFamily="34" charset="0"/>
              </a:rPr>
              <a:t>prilagajanje odmerka </a:t>
            </a:r>
            <a:r>
              <a:rPr lang="sl-SI" altLang="sl-SI" sz="1700" b="1" dirty="0">
                <a:cs typeface="Calibri" panose="020F0502020204030204" pitchFamily="34" charset="0"/>
              </a:rPr>
              <a:t>ni potrebno</a:t>
            </a:r>
            <a:r>
              <a:rPr lang="sl-SI" altLang="sl-SI" sz="1700" dirty="0">
                <a:cs typeface="Calibri" panose="020F0502020204030204" pitchFamily="34" charset="0"/>
              </a:rPr>
              <a:t>.</a:t>
            </a:r>
            <a:endParaRPr lang="en-US" altLang="sl-SI" sz="1700" dirty="0">
              <a:cs typeface="Calibri" panose="020F0502020204030204" pitchFamily="34" charset="0"/>
            </a:endParaRPr>
          </a:p>
          <a:p>
            <a:pPr algn="just">
              <a:spcAft>
                <a:spcPts val="1000"/>
              </a:spcAft>
              <a:buFont typeface="Symbol" panose="05050102010706020507" pitchFamily="18" charset="2"/>
              <a:buChar char=""/>
            </a:pPr>
            <a:r>
              <a:rPr lang="sl-SI" altLang="sl-SI" sz="1700" b="1" dirty="0">
                <a:cs typeface="Calibri" panose="020F0502020204030204" pitchFamily="34" charset="0"/>
              </a:rPr>
              <a:t> </a:t>
            </a:r>
            <a:r>
              <a:rPr lang="sl-SI" altLang="sl-SI" b="1" dirty="0">
                <a:solidFill>
                  <a:srgbClr val="FF0000"/>
                </a:solidFill>
                <a:cs typeface="Calibri" panose="020F0502020204030204" pitchFamily="34" charset="0"/>
              </a:rPr>
              <a:t>zmerna okvara ledvic</a:t>
            </a:r>
            <a:r>
              <a:rPr lang="sl-SI" altLang="sl-SI" sz="1700" b="1" dirty="0">
                <a:cs typeface="Calibri" panose="020F0502020204030204" pitchFamily="34" charset="0"/>
              </a:rPr>
              <a:t>:</a:t>
            </a:r>
            <a:r>
              <a:rPr lang="en-US" altLang="sl-SI" sz="1700" dirty="0">
                <a:cs typeface="Calibri" panose="020F0502020204030204" pitchFamily="34" charset="0"/>
              </a:rPr>
              <a:t> </a:t>
            </a:r>
            <a:r>
              <a:rPr lang="sl-SI" altLang="sl-SI" sz="1700" dirty="0">
                <a:cs typeface="Calibri" panose="020F0502020204030204" pitchFamily="34" charset="0"/>
              </a:rPr>
              <a:t>odmerek zdravila </a:t>
            </a:r>
            <a:r>
              <a:rPr lang="en-US" altLang="sl-SI" sz="1700" dirty="0">
                <a:cs typeface="Calibri" panose="020F0502020204030204" pitchFamily="34" charset="0"/>
              </a:rPr>
              <a:t>PAXLOVID </a:t>
            </a:r>
            <a:r>
              <a:rPr lang="sl-SI" altLang="sl-SI" sz="1700" b="1" dirty="0">
                <a:cs typeface="Calibri" panose="020F0502020204030204" pitchFamily="34" charset="0"/>
              </a:rPr>
              <a:t>je treba zmanjšati </a:t>
            </a:r>
            <a:r>
              <a:rPr lang="en-US" altLang="sl-SI" sz="1700" dirty="0" err="1">
                <a:cs typeface="Calibri" panose="020F0502020204030204" pitchFamily="34" charset="0"/>
              </a:rPr>
              <a:t>na</a:t>
            </a:r>
            <a:r>
              <a:rPr lang="en-US" altLang="sl-SI" sz="1700" dirty="0">
                <a:cs typeface="Calibri" panose="020F0502020204030204" pitchFamily="34" charset="0"/>
              </a:rPr>
              <a:t> </a:t>
            </a:r>
            <a:r>
              <a:rPr lang="sl-SI" altLang="sl-SI" sz="1700" b="1" dirty="0" err="1">
                <a:cs typeface="Calibri" panose="020F0502020204030204" pitchFamily="34" charset="0"/>
              </a:rPr>
              <a:t>nirmatrelvir</a:t>
            </a:r>
            <a:r>
              <a:rPr lang="en-US" altLang="sl-SI" sz="1700" b="1" dirty="0">
                <a:cs typeface="Calibri" panose="020F0502020204030204" pitchFamily="34" charset="0"/>
              </a:rPr>
              <a:t>/ritonavir 150 mg/100 mg </a:t>
            </a:r>
            <a:r>
              <a:rPr lang="sl-SI" altLang="sl-SI" sz="1700" dirty="0">
                <a:cs typeface="Calibri" panose="020F0502020204030204" pitchFamily="34" charset="0"/>
              </a:rPr>
              <a:t>vsakih </a:t>
            </a:r>
            <a:r>
              <a:rPr lang="en-US" altLang="sl-SI" sz="1700" dirty="0">
                <a:cs typeface="Calibri" panose="020F0502020204030204" pitchFamily="34" charset="0"/>
              </a:rPr>
              <a:t>12 </a:t>
            </a:r>
            <a:r>
              <a:rPr lang="sl-SI" altLang="sl-SI" sz="1700" dirty="0">
                <a:cs typeface="Calibri" panose="020F0502020204030204" pitchFamily="34" charset="0"/>
              </a:rPr>
              <a:t>ur v obdobju </a:t>
            </a:r>
            <a:r>
              <a:rPr lang="en-US" altLang="sl-SI" sz="1700" dirty="0">
                <a:cs typeface="Calibri" panose="020F0502020204030204" pitchFamily="34" charset="0"/>
              </a:rPr>
              <a:t>5 </a:t>
            </a:r>
            <a:r>
              <a:rPr lang="sl-SI" altLang="sl-SI" sz="1700" dirty="0">
                <a:cs typeface="Calibri" panose="020F0502020204030204" pitchFamily="34" charset="0"/>
              </a:rPr>
              <a:t>dni</a:t>
            </a:r>
            <a:r>
              <a:rPr lang="en-US" altLang="sl-SI" sz="1700" dirty="0">
                <a:cs typeface="Calibri" panose="020F0502020204030204" pitchFamily="34" charset="0"/>
              </a:rPr>
              <a:t>, </a:t>
            </a:r>
            <a:r>
              <a:rPr lang="sl-SI" altLang="sl-SI" sz="1700" dirty="0">
                <a:cs typeface="Calibri" panose="020F0502020204030204" pitchFamily="34" charset="0"/>
              </a:rPr>
              <a:t>v izogib prekomerni izpostavljenosti</a:t>
            </a:r>
            <a:r>
              <a:rPr lang="en-US" altLang="sl-SI" sz="1700" dirty="0">
                <a:cs typeface="Calibri" panose="020F0502020204030204" pitchFamily="34" charset="0"/>
              </a:rPr>
              <a:t>. </a:t>
            </a:r>
          </a:p>
        </p:txBody>
      </p:sp>
      <p:pic>
        <p:nvPicPr>
          <p:cNvPr id="26632" name="Picture 4">
            <a:extLst>
              <a:ext uri="{FF2B5EF4-FFF2-40B4-BE49-F238E27FC236}">
                <a16:creationId xmlns:a16="http://schemas.microsoft.com/office/drawing/2014/main" id="{14A7CCC0-3A6A-4671-8E54-77F83B0470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512763"/>
            <a:ext cx="7762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1" descr="Graphical user interface, application&#10;&#10;Description automatically generated">
            <a:extLst>
              <a:ext uri="{FF2B5EF4-FFF2-40B4-BE49-F238E27FC236}">
                <a16:creationId xmlns:a16="http://schemas.microsoft.com/office/drawing/2014/main" id="{21B333EC-0E15-4803-B361-2F06C621422F}"/>
              </a:ext>
            </a:extLst>
          </p:cNvPr>
          <p:cNvPicPr>
            <a:picLocks noChangeAspect="1"/>
          </p:cNvPicPr>
          <p:nvPr/>
        </p:nvPicPr>
        <p:blipFill>
          <a:blip r:embed="rId3">
            <a:extLst>
              <a:ext uri="{28A0092B-C50C-407E-A947-70E740481C1C}">
                <a14:useLocalDpi xmlns:a14="http://schemas.microsoft.com/office/drawing/2010/main" val="0"/>
              </a:ext>
            </a:extLst>
          </a:blip>
          <a:srcRect l="62531" t="76906" r="10437" b="13748"/>
          <a:stretch>
            <a:fillRect/>
          </a:stretch>
        </p:blipFill>
        <p:spPr bwMode="auto">
          <a:xfrm>
            <a:off x="8505825" y="2555875"/>
            <a:ext cx="34559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2" descr="Graphical user interface, application&#10;&#10;Description automatically generated">
            <a:extLst>
              <a:ext uri="{FF2B5EF4-FFF2-40B4-BE49-F238E27FC236}">
                <a16:creationId xmlns:a16="http://schemas.microsoft.com/office/drawing/2014/main" id="{19ECA1E3-8B9A-4612-8036-B6544229508D}"/>
              </a:ext>
            </a:extLst>
          </p:cNvPr>
          <p:cNvPicPr>
            <a:picLocks noChangeAspect="1"/>
          </p:cNvPicPr>
          <p:nvPr/>
        </p:nvPicPr>
        <p:blipFill>
          <a:blip r:embed="rId3">
            <a:extLst>
              <a:ext uri="{28A0092B-C50C-407E-A947-70E740481C1C}">
                <a14:useLocalDpi xmlns:a14="http://schemas.microsoft.com/office/drawing/2010/main" val="0"/>
              </a:ext>
            </a:extLst>
          </a:blip>
          <a:srcRect l="6583" t="77966" r="77734" b="13748"/>
          <a:stretch>
            <a:fillRect/>
          </a:stretch>
        </p:blipFill>
        <p:spPr bwMode="auto">
          <a:xfrm>
            <a:off x="3763963" y="2778125"/>
            <a:ext cx="19669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Box 17">
            <a:extLst>
              <a:ext uri="{FF2B5EF4-FFF2-40B4-BE49-F238E27FC236}">
                <a16:creationId xmlns:a16="http://schemas.microsoft.com/office/drawing/2014/main" id="{2D6080BF-F752-4207-A5B5-0C05BF28328F}"/>
              </a:ext>
            </a:extLst>
          </p:cNvPr>
          <p:cNvSpPr txBox="1">
            <a:spLocks noChangeArrowheads="1"/>
          </p:cNvSpPr>
          <p:nvPr/>
        </p:nvSpPr>
        <p:spPr bwMode="auto">
          <a:xfrm>
            <a:off x="638175" y="4979988"/>
            <a:ext cx="110553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277" tIns="19138" rIns="38277" bIns="19138">
            <a:spAutoFit/>
          </a:bodyPr>
          <a:lstStyle>
            <a:lvl1pPr marL="238125" indent="-2381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Arial" panose="020B0604020202020204" pitchFamily="34" charset="0"/>
              <a:buChar char="•"/>
            </a:pPr>
            <a:r>
              <a:rPr lang="sl-SI" altLang="sl-SI" b="1">
                <a:solidFill>
                  <a:srgbClr val="FF0000"/>
                </a:solidFill>
                <a:cs typeface="Calibri" panose="020F0502020204030204" pitchFamily="34" charset="0"/>
              </a:rPr>
              <a:t>huda okvara ledvic</a:t>
            </a:r>
            <a:r>
              <a:rPr lang="sl-SI" altLang="sl-SI" sz="1700" b="1">
                <a:cs typeface="Calibri" panose="020F0502020204030204" pitchFamily="34" charset="0"/>
              </a:rPr>
              <a:t>: </a:t>
            </a:r>
            <a:r>
              <a:rPr lang="sl-SI" altLang="sl-SI" sz="1700">
                <a:cs typeface="Calibri" panose="020F0502020204030204" pitchFamily="34" charset="0"/>
              </a:rPr>
              <a:t>zdravila PAXLOVID </a:t>
            </a:r>
            <a:r>
              <a:rPr lang="sl-SI" altLang="sl-SI" sz="1700" b="1">
                <a:cs typeface="Calibri" panose="020F0502020204030204" pitchFamily="34" charset="0"/>
              </a:rPr>
              <a:t>se ne sme uporabljati </a:t>
            </a:r>
            <a:r>
              <a:rPr lang="sl-SI" altLang="sl-SI" sz="1700">
                <a:cs typeface="Calibri" panose="020F0502020204030204" pitchFamily="34" charset="0"/>
              </a:rPr>
              <a:t>pri teh bolnikih.</a:t>
            </a:r>
          </a:p>
          <a:p>
            <a:pPr algn="just">
              <a:buFont typeface="Arial" panose="020B0604020202020204" pitchFamily="34" charset="0"/>
              <a:buChar char="•"/>
            </a:pPr>
            <a:r>
              <a:rPr lang="sl-SI" altLang="sl-SI" b="1">
                <a:solidFill>
                  <a:srgbClr val="FF0000"/>
                </a:solidFill>
                <a:cs typeface="Calibri" panose="020F0502020204030204" pitchFamily="34" charset="0"/>
              </a:rPr>
              <a:t>blaga in zmerna okvara jeter </a:t>
            </a:r>
            <a:r>
              <a:rPr lang="sl-SI" altLang="sl-SI">
                <a:cs typeface="Calibri" panose="020F0502020204030204" pitchFamily="34" charset="0"/>
              </a:rPr>
              <a:t>(razreda A ali B po klasifikaciji Child-Pugh)</a:t>
            </a:r>
            <a:r>
              <a:rPr lang="sl-SI" altLang="sl-SI" b="1">
                <a:cs typeface="Calibri" panose="020F0502020204030204" pitchFamily="34" charset="0"/>
              </a:rPr>
              <a:t>: </a:t>
            </a:r>
            <a:r>
              <a:rPr lang="sl-SI" altLang="sl-SI">
                <a:cs typeface="Calibri" panose="020F0502020204030204" pitchFamily="34" charset="0"/>
              </a:rPr>
              <a:t>prilagajanje odmerka </a:t>
            </a:r>
            <a:r>
              <a:rPr lang="sl-SI" altLang="sl-SI" b="1">
                <a:cs typeface="Calibri" panose="020F0502020204030204" pitchFamily="34" charset="0"/>
              </a:rPr>
              <a:t>ni potrebno.</a:t>
            </a:r>
          </a:p>
          <a:p>
            <a:pPr algn="just">
              <a:buFont typeface="Arial" panose="020B0604020202020204" pitchFamily="34" charset="0"/>
              <a:buChar char="•"/>
            </a:pPr>
            <a:r>
              <a:rPr lang="sl-SI" altLang="sl-SI" b="1">
                <a:cs typeface="Calibri" panose="020F0502020204030204" pitchFamily="34" charset="0"/>
              </a:rPr>
              <a:t> </a:t>
            </a:r>
            <a:r>
              <a:rPr lang="sl-SI" altLang="sl-SI" b="1">
                <a:solidFill>
                  <a:srgbClr val="FF0000"/>
                </a:solidFill>
                <a:cs typeface="Calibri" panose="020F0502020204030204" pitchFamily="34" charset="0"/>
              </a:rPr>
              <a:t>huda okvara jeter </a:t>
            </a:r>
            <a:r>
              <a:rPr lang="sl-SI" altLang="sl-SI">
                <a:cs typeface="Calibri" panose="020F0502020204030204" pitchFamily="34" charset="0"/>
              </a:rPr>
              <a:t>(razred C po klasifikaciji Child-Pugh): zdravila PAXLOVID se </a:t>
            </a:r>
            <a:r>
              <a:rPr lang="sl-SI" altLang="sl-SI" b="1">
                <a:cs typeface="Calibri" panose="020F0502020204030204" pitchFamily="34" charset="0"/>
              </a:rPr>
              <a:t>ne sme uporabljati</a:t>
            </a:r>
            <a:r>
              <a:rPr lang="sl-SI" altLang="sl-SI">
                <a:cs typeface="Calibri" panose="020F0502020204030204" pitchFamily="34" charset="0"/>
              </a:rPr>
              <a:t>.</a:t>
            </a:r>
            <a:endParaRPr lang="en-US" altLang="sl-SI">
              <a:cs typeface="Calibri" panose="020F0502020204030204" pitchFamily="34" charset="0"/>
            </a:endParaRPr>
          </a:p>
          <a:p>
            <a:pPr algn="just">
              <a:buFont typeface="Arial" panose="020B0604020202020204" pitchFamily="34" charset="0"/>
              <a:buChar char="•"/>
            </a:pPr>
            <a:endParaRPr lang="sl-SI" altLang="sl-SI">
              <a:cs typeface="Calibri" panose="020F0502020204030204" pitchFamily="34" charset="0"/>
            </a:endParaRPr>
          </a:p>
          <a:p>
            <a:pPr algn="just">
              <a:buFont typeface="Arial" panose="020B0604020202020204" pitchFamily="34" charset="0"/>
              <a:buChar char="•"/>
            </a:pPr>
            <a:endParaRPr lang="sl-SI" altLang="sl-SI" sz="1700">
              <a:cs typeface="Calibri" panose="020F0502020204030204" pitchFamily="34" charset="0"/>
            </a:endParaRPr>
          </a:p>
        </p:txBody>
      </p:sp>
      <p:sp>
        <p:nvSpPr>
          <p:cNvPr id="26636" name="TextBox 2">
            <a:extLst>
              <a:ext uri="{FF2B5EF4-FFF2-40B4-BE49-F238E27FC236}">
                <a16:creationId xmlns:a16="http://schemas.microsoft.com/office/drawing/2014/main" id="{7EA4B1BB-C7D7-4743-939C-DF4AF1464EBE}"/>
              </a:ext>
            </a:extLst>
          </p:cNvPr>
          <p:cNvSpPr txBox="1">
            <a:spLocks noChangeArrowheads="1"/>
          </p:cNvSpPr>
          <p:nvPr/>
        </p:nvSpPr>
        <p:spPr bwMode="auto">
          <a:xfrm>
            <a:off x="1184275" y="6515100"/>
            <a:ext cx="86820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277" tIns="19138" rIns="38277" bIns="191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l-SI" altLang="sl-SI" sz="1000">
                <a:latin typeface="Avenir"/>
              </a:rPr>
              <a:t>blaga okvara ledvic = </a:t>
            </a:r>
            <a:r>
              <a:rPr lang="en-US" altLang="sl-SI" sz="1000">
                <a:latin typeface="Avenir"/>
                <a:ea typeface="Calibri" panose="020F0502020204030204" pitchFamily="34" charset="0"/>
                <a:cs typeface="Times New Roman" panose="02020603050405020304" pitchFamily="18" charset="0"/>
              </a:rPr>
              <a:t>eGFR ≥60 to &lt;90 mL/min</a:t>
            </a:r>
            <a:r>
              <a:rPr lang="sl-SI" altLang="sl-SI" sz="1000">
                <a:latin typeface="Avenir"/>
                <a:ea typeface="Calibri" panose="020F0502020204030204" pitchFamily="34" charset="0"/>
                <a:cs typeface="Times New Roman" panose="02020603050405020304" pitchFamily="18" charset="0"/>
              </a:rPr>
              <a:t>; zmerna okvara ledvic = </a:t>
            </a:r>
            <a:r>
              <a:rPr lang="en-US" altLang="sl-SI" sz="1000">
                <a:latin typeface="Avenir"/>
                <a:ea typeface="Calibri" panose="020F0502020204030204" pitchFamily="34" charset="0"/>
                <a:cs typeface="Times New Roman" panose="02020603050405020304" pitchFamily="18" charset="0"/>
              </a:rPr>
              <a:t>eGFR ≥30 to &lt;60 mL/min</a:t>
            </a:r>
            <a:r>
              <a:rPr lang="sl-SI" altLang="sl-SI" sz="1000">
                <a:latin typeface="Avenir"/>
                <a:ea typeface="Calibri" panose="020F0502020204030204" pitchFamily="34" charset="0"/>
                <a:cs typeface="Times New Roman" panose="02020603050405020304" pitchFamily="18" charset="0"/>
              </a:rPr>
              <a:t>; huda okvara ledvic = </a:t>
            </a:r>
            <a:r>
              <a:rPr lang="en-US" altLang="sl-SI" sz="1000">
                <a:latin typeface="Avenir"/>
              </a:rPr>
              <a:t>eGFR &lt;30 mL/min</a:t>
            </a:r>
            <a:r>
              <a:rPr lang="sl-SI" altLang="sl-SI" sz="800">
                <a:latin typeface="Avenir"/>
              </a:rPr>
              <a:t>.</a:t>
            </a:r>
            <a:r>
              <a:rPr lang="sl-SI" altLang="sl-SI" sz="800">
                <a:latin typeface="Avenir"/>
                <a:cs typeface="Calibri" panose="020F0502020204030204" pitchFamily="34" charset="0"/>
              </a:rPr>
              <a:t> </a:t>
            </a:r>
            <a:r>
              <a:rPr lang="sl-SI" altLang="sl-SI" sz="800">
                <a:latin typeface="Avenir"/>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BBBA6847-3C0D-4658-92CE-EE1404D23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296863"/>
            <a:ext cx="10152063"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a:extLst>
              <a:ext uri="{FF2B5EF4-FFF2-40B4-BE49-F238E27FC236}">
                <a16:creationId xmlns:a16="http://schemas.microsoft.com/office/drawing/2014/main" id="{862BB725-D15F-40F0-94E2-425A0E40E2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2775" y="5280025"/>
            <a:ext cx="3714750" cy="10144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4427C6C8-0D3F-42EE-A6E1-99EAE32A5530}"/>
              </a:ext>
            </a:extLst>
          </p:cNvPr>
          <p:cNvPicPr>
            <a:picLocks noChangeAspect="1"/>
          </p:cNvPicPr>
          <p:nvPr/>
        </p:nvPicPr>
        <p:blipFill>
          <a:blip r:embed="rId2"/>
          <a:stretch>
            <a:fillRect/>
          </a:stretch>
        </p:blipFill>
        <p:spPr>
          <a:xfrm>
            <a:off x="0" y="1393800"/>
            <a:ext cx="12192000" cy="4070400"/>
          </a:xfrm>
          <a:prstGeom prst="rect">
            <a:avLst/>
          </a:prstGeom>
        </p:spPr>
      </p:pic>
      <p:pic>
        <p:nvPicPr>
          <p:cNvPr id="5" name="Slika 4">
            <a:extLst>
              <a:ext uri="{FF2B5EF4-FFF2-40B4-BE49-F238E27FC236}">
                <a16:creationId xmlns:a16="http://schemas.microsoft.com/office/drawing/2014/main" id="{971F2FB6-E44D-4B82-AE36-F379D4AA8961}"/>
              </a:ext>
            </a:extLst>
          </p:cNvPr>
          <p:cNvPicPr>
            <a:picLocks noChangeAspect="1"/>
          </p:cNvPicPr>
          <p:nvPr/>
        </p:nvPicPr>
        <p:blipFill>
          <a:blip r:embed="rId3"/>
          <a:stretch>
            <a:fillRect/>
          </a:stretch>
        </p:blipFill>
        <p:spPr>
          <a:xfrm>
            <a:off x="792794" y="0"/>
            <a:ext cx="11083489" cy="1621677"/>
          </a:xfrm>
          <a:prstGeom prst="rect">
            <a:avLst/>
          </a:prstGeom>
        </p:spPr>
      </p:pic>
      <p:sp>
        <p:nvSpPr>
          <p:cNvPr id="9" name="Text Placeholder 4">
            <a:extLst>
              <a:ext uri="{FF2B5EF4-FFF2-40B4-BE49-F238E27FC236}">
                <a16:creationId xmlns:a16="http://schemas.microsoft.com/office/drawing/2014/main" id="{C6525A6B-C6FB-4E35-AEC6-4D5E4E515905}"/>
              </a:ext>
            </a:extLst>
          </p:cNvPr>
          <p:cNvSpPr txBox="1">
            <a:spLocks/>
          </p:cNvSpPr>
          <p:nvPr/>
        </p:nvSpPr>
        <p:spPr>
          <a:xfrm>
            <a:off x="462756" y="5191125"/>
            <a:ext cx="11266488" cy="1666875"/>
          </a:xfrm>
          <a:prstGeom prst="rect">
            <a:avLst/>
          </a:prstGeom>
        </p:spPr>
        <p:txBody>
          <a:bodyPr vert="horz" lIns="91440" tIns="45720" rIns="91440" bIns="45720" rtlCol="0" anchor="ctr">
            <a:normAutofit/>
          </a:bodyPr>
          <a:lstStyle>
            <a:defPPr>
              <a:defRPr lang="sl-SI"/>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defRPr/>
            </a:pPr>
            <a:r>
              <a:rPr lang="en-US" sz="900"/>
              <a:t>*For the treatment of mild-to-moderate COVID-19 in adults and paediatric patients (12 years of age and older weighing at least 40 kg) with positive results of direct SARS-CoV-2 viral testing, and who are at high risk for progression to severe COVID-19, including hospitalisation or death. †For the treatment of COVID-19 in hospitalized adults and paediatric patients (2 years of age and older) who are receiving systemic corticosteroids and require supplemental oxygen, non-invasive or invasive mechanical ventilation, or extracorporeal membrane oxygenation (ECMO). ‡ For the treatment of hospitalised patients with COVID-19. #As post-exposure prophylaxis and for the treatment of mild to moderate COVID-19 in adults and paediatric individuals (≥12 years of age weighing at least 40 kg) with positive results of direct SARS-CoV-2 viral testing, and who are at high risk for progression to severe COVID-19, including hospitalisation or death (REGEN-COV). §For the treatment of suspected or laboratory-confirmed COVID-19 in hospitalised paediatric patients weighing 3.5 kg to less than 40 kg or hospitalised paediatric patients less than 12 years of age weighing at least 3.5 kg (Remdesivir).</a:t>
            </a:r>
          </a:p>
          <a:p>
            <a:pPr algn="just">
              <a:defRPr/>
            </a:pPr>
            <a:r>
              <a:rPr lang="en-US" sz="900"/>
              <a:t>Adapted from: Gandhi RT, et al. </a:t>
            </a:r>
            <a:r>
              <a:rPr lang="en-US" sz="900" i="1"/>
              <a:t>NEJM</a:t>
            </a:r>
            <a:r>
              <a:rPr lang="en-US" sz="900"/>
              <a:t> 2020;383:1757–66.</a:t>
            </a:r>
          </a:p>
          <a:p>
            <a:pPr algn="just">
              <a:defRPr/>
            </a:pPr>
            <a:r>
              <a:rPr lang="en-US" sz="900"/>
              <a:t>1. Gandhi RT, et al. </a:t>
            </a:r>
            <a:r>
              <a:rPr lang="en-US" sz="900" i="1"/>
              <a:t>New Engl J Med </a:t>
            </a:r>
            <a:r>
              <a:rPr lang="en-US" sz="900"/>
              <a:t>2020;383:1757–66; 2. FDA. Emergency Use Authorization. Available at: </a:t>
            </a:r>
            <a:r>
              <a:rPr lang="en-US" sz="900">
                <a:hlinkClick r:id="rId4"/>
              </a:rPr>
              <a:t>www.fda.gov/emergency-preparedness-and-response/mcm-legal-regulatory-and-policy-framework/emergency-use-authorization#coviddrugs</a:t>
            </a:r>
            <a:r>
              <a:rPr lang="en-US" sz="900"/>
              <a:t>. Accessed: November 2021.</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slov 1">
            <a:extLst>
              <a:ext uri="{FF2B5EF4-FFF2-40B4-BE49-F238E27FC236}">
                <a16:creationId xmlns:a16="http://schemas.microsoft.com/office/drawing/2014/main" id="{D2C17D6A-F079-46A1-9BED-797FC5E6EE8B}"/>
              </a:ext>
            </a:extLst>
          </p:cNvPr>
          <p:cNvSpPr>
            <a:spLocks noGrp="1"/>
          </p:cNvSpPr>
          <p:nvPr>
            <p:ph type="title"/>
          </p:nvPr>
        </p:nvSpPr>
        <p:spPr/>
        <p:txBody>
          <a:bodyPr/>
          <a:lstStyle/>
          <a:p>
            <a:r>
              <a:rPr lang="sl-SI" altLang="sl-SI" b="1"/>
              <a:t>Priporočila ob začetku jemanja Paxlovida</a:t>
            </a:r>
            <a:r>
              <a:rPr lang="sl-SI" altLang="sl-SI"/>
              <a:t>®</a:t>
            </a:r>
          </a:p>
        </p:txBody>
      </p:sp>
      <p:sp>
        <p:nvSpPr>
          <p:cNvPr id="28675" name="Ograda vsebine 2">
            <a:extLst>
              <a:ext uri="{FF2B5EF4-FFF2-40B4-BE49-F238E27FC236}">
                <a16:creationId xmlns:a16="http://schemas.microsoft.com/office/drawing/2014/main" id="{4B870CD7-0AFE-40EF-9336-EED1F15A0998}"/>
              </a:ext>
            </a:extLst>
          </p:cNvPr>
          <p:cNvSpPr>
            <a:spLocks noGrp="1"/>
          </p:cNvSpPr>
          <p:nvPr>
            <p:ph idx="1"/>
          </p:nvPr>
        </p:nvSpPr>
        <p:spPr>
          <a:xfrm>
            <a:off x="825500" y="1666875"/>
            <a:ext cx="10528300" cy="4510088"/>
          </a:xfrm>
        </p:spPr>
        <p:txBody>
          <a:bodyPr/>
          <a:lstStyle/>
          <a:p>
            <a:r>
              <a:rPr lang="sl-SI" altLang="sl-SI" dirty="0"/>
              <a:t>Interakcije s </a:t>
            </a:r>
            <a:r>
              <a:rPr lang="sl-SI" altLang="sl-SI" dirty="0" err="1"/>
              <a:t>Paxlovidom</a:t>
            </a:r>
            <a:r>
              <a:rPr lang="sl-SI" altLang="sl-SI" dirty="0"/>
              <a:t>® so </a:t>
            </a:r>
            <a:r>
              <a:rPr lang="sl-SI" altLang="sl-SI" b="1" dirty="0"/>
              <a:t>klinično pomembne </a:t>
            </a:r>
            <a:r>
              <a:rPr lang="sl-SI" altLang="sl-SI" dirty="0"/>
              <a:t>kljub kratkotrajni terapiji, zato je pregled interakcij nujen</a:t>
            </a:r>
          </a:p>
          <a:p>
            <a:r>
              <a:rPr lang="sl-SI" altLang="sl-SI" b="1" dirty="0"/>
              <a:t>Inhibicija </a:t>
            </a:r>
            <a:r>
              <a:rPr lang="sl-SI" altLang="sl-SI" dirty="0"/>
              <a:t>encima Cyp3A4 nastopi </a:t>
            </a:r>
            <a:r>
              <a:rPr lang="sl-SI" altLang="sl-SI" b="1" dirty="0"/>
              <a:t>hitro </a:t>
            </a:r>
            <a:r>
              <a:rPr lang="sl-SI" altLang="sl-SI" dirty="0"/>
              <a:t>po začetku jemanja </a:t>
            </a:r>
            <a:r>
              <a:rPr lang="sl-SI" altLang="sl-SI" dirty="0" err="1"/>
              <a:t>ritonavirja</a:t>
            </a:r>
            <a:r>
              <a:rPr lang="sl-SI" altLang="sl-SI" dirty="0"/>
              <a:t>, </a:t>
            </a:r>
            <a:r>
              <a:rPr lang="sl-SI" altLang="sl-SI" dirty="0" err="1"/>
              <a:t>max</a:t>
            </a:r>
            <a:r>
              <a:rPr lang="sl-SI" altLang="sl-SI" dirty="0"/>
              <a:t>. inhibicija je dosežena cca 48 ur po začetku jemanja.</a:t>
            </a:r>
          </a:p>
          <a:p>
            <a:r>
              <a:rPr lang="sl-SI" altLang="sl-SI" dirty="0"/>
              <a:t>Ukrepa se lahko z </a:t>
            </a:r>
            <a:r>
              <a:rPr lang="sl-SI" altLang="sl-SI" b="1" dirty="0"/>
              <a:t>znižanjem odmerka </a:t>
            </a:r>
            <a:r>
              <a:rPr lang="sl-SI" altLang="sl-SI" dirty="0"/>
              <a:t>zdravil ali </a:t>
            </a:r>
            <a:r>
              <a:rPr lang="sl-SI" altLang="sl-SI" b="1" dirty="0"/>
              <a:t>z začasno ukinitvijo sočasnih zdravil</a:t>
            </a:r>
            <a:r>
              <a:rPr lang="sl-SI" altLang="sl-SI" dirty="0"/>
              <a:t> – glede na stopnjo interakcije</a:t>
            </a:r>
          </a:p>
          <a:p>
            <a:r>
              <a:rPr lang="sl-SI" altLang="sl-SI" dirty="0"/>
              <a:t>Inhibicija Cyp3A4 vztraja </a:t>
            </a:r>
            <a:r>
              <a:rPr lang="sl-SI" altLang="sl-SI" b="1" dirty="0"/>
              <a:t>še nekaj dni po ukinitvi </a:t>
            </a:r>
            <a:r>
              <a:rPr lang="sl-SI" altLang="sl-SI" dirty="0"/>
              <a:t>jemanja </a:t>
            </a:r>
            <a:r>
              <a:rPr lang="sl-SI" altLang="sl-SI" dirty="0" err="1"/>
              <a:t>ritonavirja</a:t>
            </a:r>
            <a:r>
              <a:rPr lang="sl-SI" altLang="sl-SI" dirty="0"/>
              <a:t> – zato potrebna previdnost pri ponovnem uvajanju zdravil</a:t>
            </a:r>
          </a:p>
          <a:p>
            <a:pPr>
              <a:buFont typeface="Arial" panose="020B0604020202020204" pitchFamily="34" charset="0"/>
              <a:buNone/>
            </a:pPr>
            <a:r>
              <a:rPr lang="sl-SI" altLang="sl-SI" dirty="0"/>
              <a:t> </a:t>
            </a:r>
          </a:p>
          <a:p>
            <a:endParaRPr lang="sl-SI" altLang="sl-SI" dirty="0"/>
          </a:p>
        </p:txBody>
      </p:sp>
      <p:pic>
        <p:nvPicPr>
          <p:cNvPr id="28676" name="Picture 2">
            <a:extLst>
              <a:ext uri="{FF2B5EF4-FFF2-40B4-BE49-F238E27FC236}">
                <a16:creationId xmlns:a16="http://schemas.microsoft.com/office/drawing/2014/main" id="{953C3C9A-B4F5-4549-A4C7-0935F6787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688013"/>
            <a:ext cx="401161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jeZBesedilom 5">
            <a:extLst>
              <a:ext uri="{FF2B5EF4-FFF2-40B4-BE49-F238E27FC236}">
                <a16:creationId xmlns:a16="http://schemas.microsoft.com/office/drawing/2014/main" id="{9083FDDE-FB4B-4565-9487-113D338C7254}"/>
              </a:ext>
            </a:extLst>
          </p:cNvPr>
          <p:cNvSpPr txBox="1"/>
          <p:nvPr/>
        </p:nvSpPr>
        <p:spPr>
          <a:xfrm>
            <a:off x="630238" y="6226175"/>
            <a:ext cx="2074862" cy="338138"/>
          </a:xfrm>
          <a:prstGeom prst="rect">
            <a:avLst/>
          </a:prstGeom>
          <a:noFill/>
        </p:spPr>
        <p:txBody>
          <a:bodyPr>
            <a:spAutoFit/>
          </a:bodyPr>
          <a:lstStyle/>
          <a:p>
            <a:pPr eaLnBrk="1" fontAlgn="auto" hangingPunct="1">
              <a:spcBef>
                <a:spcPts val="0"/>
              </a:spcBef>
              <a:spcAft>
                <a:spcPts val="0"/>
              </a:spcAft>
              <a:defRPr/>
            </a:pPr>
            <a:r>
              <a:rPr lang="sl-SI" sz="800" i="1" dirty="0">
                <a:solidFill>
                  <a:schemeClr val="accent5">
                    <a:lumMod val="50000"/>
                  </a:schemeClr>
                </a:solidFill>
                <a:latin typeface="+mn-lt"/>
                <a:cs typeface="+mn-cs"/>
              </a:rPr>
              <a:t>Vir:  </a:t>
            </a:r>
            <a:r>
              <a:rPr lang="sl-SI" sz="800" b="1" i="1" dirty="0">
                <a:solidFill>
                  <a:schemeClr val="accent5">
                    <a:lumMod val="50000"/>
                  </a:schemeClr>
                </a:solidFill>
                <a:latin typeface="+mn-lt"/>
                <a:cs typeface="+mn-cs"/>
              </a:rPr>
              <a:t>COVID-19 Drug </a:t>
            </a:r>
            <a:r>
              <a:rPr lang="sl-SI" sz="800" b="1" i="1" dirty="0" err="1">
                <a:solidFill>
                  <a:schemeClr val="accent5">
                    <a:lumMod val="50000"/>
                  </a:schemeClr>
                </a:solidFill>
                <a:latin typeface="+mn-lt"/>
                <a:cs typeface="+mn-cs"/>
              </a:rPr>
              <a:t>Interactions</a:t>
            </a:r>
            <a:endParaRPr lang="sl-SI" sz="800" b="1" i="1" dirty="0">
              <a:solidFill>
                <a:schemeClr val="accent5">
                  <a:lumMod val="50000"/>
                </a:schemeClr>
              </a:solidFill>
              <a:latin typeface="+mn-lt"/>
              <a:cs typeface="+mn-cs"/>
              <a:hlinkClick r:id="rId3"/>
            </a:endParaRPr>
          </a:p>
          <a:p>
            <a:pPr eaLnBrk="1" fontAlgn="auto" hangingPunct="1">
              <a:spcBef>
                <a:spcPts val="0"/>
              </a:spcBef>
              <a:spcAft>
                <a:spcPts val="0"/>
              </a:spcAft>
              <a:defRPr/>
            </a:pPr>
            <a:r>
              <a:rPr lang="sl-SI" sz="800" i="1" dirty="0">
                <a:solidFill>
                  <a:schemeClr val="accent5">
                    <a:lumMod val="50000"/>
                  </a:schemeClr>
                </a:solidFill>
                <a:latin typeface="+mn-lt"/>
                <a:cs typeface="+mn-cs"/>
              </a:rPr>
              <a:t>https://www.covid19-druginteractions.org/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grada vsebine 2">
            <a:extLst>
              <a:ext uri="{FF2B5EF4-FFF2-40B4-BE49-F238E27FC236}">
                <a16:creationId xmlns:a16="http://schemas.microsoft.com/office/drawing/2014/main" id="{75309CE4-94F1-4DB8-B963-997949142847}"/>
              </a:ext>
            </a:extLst>
          </p:cNvPr>
          <p:cNvSpPr>
            <a:spLocks noGrp="1"/>
          </p:cNvSpPr>
          <p:nvPr>
            <p:ph idx="1"/>
          </p:nvPr>
        </p:nvSpPr>
        <p:spPr>
          <a:xfrm>
            <a:off x="828675" y="1201738"/>
            <a:ext cx="10515600" cy="4606925"/>
          </a:xfrm>
        </p:spPr>
        <p:txBody>
          <a:bodyPr/>
          <a:lstStyle/>
          <a:p>
            <a:r>
              <a:rPr lang="sl-SI" altLang="sl-SI" sz="2400"/>
              <a:t>Nad 80 % inhibicije Cyp3A4 se po </a:t>
            </a:r>
            <a:r>
              <a:rPr lang="sl-SI" altLang="sl-SI" sz="2400" b="1"/>
              <a:t>3 dneh </a:t>
            </a:r>
            <a:r>
              <a:rPr lang="sl-SI" altLang="sl-SI" sz="2400"/>
              <a:t>nejemanja razreši, pri starejših traja dlje</a:t>
            </a:r>
          </a:p>
          <a:p>
            <a:r>
              <a:rPr lang="sl-SI" altLang="sl-SI" sz="2400"/>
              <a:t>Ukinjena zdravila se lahko uvajajo </a:t>
            </a:r>
            <a:r>
              <a:rPr lang="sl-SI" altLang="sl-SI" sz="2400" b="1"/>
              <a:t>3 dni </a:t>
            </a:r>
            <a:r>
              <a:rPr lang="sl-SI" altLang="sl-SI" sz="2400"/>
              <a:t>po zaključenem jemanju Paxlovida®</a:t>
            </a:r>
          </a:p>
          <a:p>
            <a:r>
              <a:rPr lang="sl-SI" altLang="sl-SI" sz="2400"/>
              <a:t>Zdravila, ki smo jim znižali odmerek, jim ga po 3 dneh po zaključenem jemanju spet zvišamo</a:t>
            </a:r>
          </a:p>
          <a:p>
            <a:pPr>
              <a:buFont typeface="Arial" panose="020B0604020202020204" pitchFamily="34" charset="0"/>
              <a:buNone/>
            </a:pPr>
            <a:endParaRPr lang="sl-SI" altLang="sl-SI" sz="2400"/>
          </a:p>
          <a:p>
            <a:endParaRPr lang="sl-SI" altLang="sl-SI"/>
          </a:p>
        </p:txBody>
      </p:sp>
      <p:sp>
        <p:nvSpPr>
          <p:cNvPr id="29699" name="Naslov 1">
            <a:extLst>
              <a:ext uri="{FF2B5EF4-FFF2-40B4-BE49-F238E27FC236}">
                <a16:creationId xmlns:a16="http://schemas.microsoft.com/office/drawing/2014/main" id="{18B520A6-5A59-409F-9ED6-8E5B4AD107BC}"/>
              </a:ext>
            </a:extLst>
          </p:cNvPr>
          <p:cNvSpPr>
            <a:spLocks noGrp="1"/>
          </p:cNvSpPr>
          <p:nvPr>
            <p:ph type="title"/>
          </p:nvPr>
        </p:nvSpPr>
        <p:spPr>
          <a:xfrm>
            <a:off x="838200" y="365125"/>
            <a:ext cx="10515600" cy="773113"/>
          </a:xfrm>
        </p:spPr>
        <p:txBody>
          <a:bodyPr/>
          <a:lstStyle/>
          <a:p>
            <a:r>
              <a:rPr lang="sl-SI" altLang="sl-SI" b="1"/>
              <a:t>Priporočila ob začetku jemanja Paxlovida</a:t>
            </a:r>
            <a:r>
              <a:rPr lang="sl-SI" altLang="sl-SI"/>
              <a:t>®</a:t>
            </a:r>
          </a:p>
        </p:txBody>
      </p:sp>
      <p:pic>
        <p:nvPicPr>
          <p:cNvPr id="29700" name="Picture 3">
            <a:extLst>
              <a:ext uri="{FF2B5EF4-FFF2-40B4-BE49-F238E27FC236}">
                <a16:creationId xmlns:a16="http://schemas.microsoft.com/office/drawing/2014/main" id="{88AC96C7-2049-44A2-A248-BA55B9DEB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4" t="1260" r="1096" b="237"/>
          <a:stretch>
            <a:fillRect/>
          </a:stretch>
        </p:blipFill>
        <p:spPr bwMode="auto">
          <a:xfrm>
            <a:off x="1524000" y="3111500"/>
            <a:ext cx="86233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slov 3">
            <a:extLst>
              <a:ext uri="{FF2B5EF4-FFF2-40B4-BE49-F238E27FC236}">
                <a16:creationId xmlns:a16="http://schemas.microsoft.com/office/drawing/2014/main" id="{25EF4B44-C2BA-4A5E-A062-4B1003016C93}"/>
              </a:ext>
            </a:extLst>
          </p:cNvPr>
          <p:cNvSpPr>
            <a:spLocks noGrp="1"/>
          </p:cNvSpPr>
          <p:nvPr>
            <p:ph type="title"/>
          </p:nvPr>
        </p:nvSpPr>
        <p:spPr>
          <a:xfrm>
            <a:off x="1114425" y="457200"/>
            <a:ext cx="10515600" cy="703263"/>
          </a:xfrm>
        </p:spPr>
        <p:txBody>
          <a:bodyPr>
            <a:spAutoFit/>
          </a:bodyPr>
          <a:lstStyle/>
          <a:p>
            <a:r>
              <a:rPr lang="sl-SI" altLang="sl-SI"/>
              <a:t>Algoritem uvedbe </a:t>
            </a:r>
            <a:r>
              <a:rPr lang="sl-SI" altLang="sl-SI" sz="4000"/>
              <a:t>zdravila</a:t>
            </a:r>
            <a:r>
              <a:rPr lang="sl-SI" altLang="sl-SI"/>
              <a:t> Paxlovid</a:t>
            </a:r>
            <a:r>
              <a:rPr lang="sl-SI" altLang="sl-SI" baseline="30000"/>
              <a:t>®</a:t>
            </a:r>
          </a:p>
        </p:txBody>
      </p:sp>
      <p:pic>
        <p:nvPicPr>
          <p:cNvPr id="5" name="Slika 4">
            <a:extLst>
              <a:ext uri="{FF2B5EF4-FFF2-40B4-BE49-F238E27FC236}">
                <a16:creationId xmlns:a16="http://schemas.microsoft.com/office/drawing/2014/main" id="{8615ACBA-0426-46E0-8FF9-0F660C8DBDA0}"/>
              </a:ext>
            </a:extLst>
          </p:cNvPr>
          <p:cNvPicPr>
            <a:picLocks noChangeAspect="1"/>
          </p:cNvPicPr>
          <p:nvPr/>
        </p:nvPicPr>
        <p:blipFill>
          <a:blip r:embed="rId2"/>
          <a:stretch>
            <a:fillRect/>
          </a:stretch>
        </p:blipFill>
        <p:spPr>
          <a:xfrm>
            <a:off x="436563" y="1466850"/>
            <a:ext cx="4287837" cy="2705100"/>
          </a:xfrm>
          <a:prstGeom prst="rect">
            <a:avLst/>
          </a:prstGeom>
          <a:ln>
            <a:solidFill>
              <a:schemeClr val="accent1">
                <a:lumMod val="75000"/>
              </a:schemeClr>
            </a:solidFill>
          </a:ln>
        </p:spPr>
      </p:pic>
      <p:pic>
        <p:nvPicPr>
          <p:cNvPr id="30724" name="Slika 5">
            <a:extLst>
              <a:ext uri="{FF2B5EF4-FFF2-40B4-BE49-F238E27FC236}">
                <a16:creationId xmlns:a16="http://schemas.microsoft.com/office/drawing/2014/main" id="{5D65E34B-E5EA-4FCC-8E54-689988A2C5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5625"/>
            <a:ext cx="4365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Slika 6">
            <a:extLst>
              <a:ext uri="{FF2B5EF4-FFF2-40B4-BE49-F238E27FC236}">
                <a16:creationId xmlns:a16="http://schemas.microsoft.com/office/drawing/2014/main" id="{73D260C7-3E6D-4342-8976-927046F3FC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1900" y="4795838"/>
            <a:ext cx="44005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Slika 3">
            <a:extLst>
              <a:ext uri="{FF2B5EF4-FFF2-40B4-BE49-F238E27FC236}">
                <a16:creationId xmlns:a16="http://schemas.microsoft.com/office/drawing/2014/main" id="{BD767F32-4E19-4520-932B-BABFE04EAB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209550"/>
            <a:ext cx="7962900" cy="652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PoljeZBesedilom 4">
            <a:extLst>
              <a:ext uri="{FF2B5EF4-FFF2-40B4-BE49-F238E27FC236}">
                <a16:creationId xmlns:a16="http://schemas.microsoft.com/office/drawing/2014/main" id="{DE70B001-74FD-4D0A-ACAE-2F5F2BE44112}"/>
              </a:ext>
            </a:extLst>
          </p:cNvPr>
          <p:cNvSpPr txBox="1">
            <a:spLocks noChangeArrowheads="1"/>
          </p:cNvSpPr>
          <p:nvPr/>
        </p:nvSpPr>
        <p:spPr bwMode="auto">
          <a:xfrm>
            <a:off x="485775" y="1333500"/>
            <a:ext cx="128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l-SI" altLang="sl-SI"/>
              <a:t>Algoritem uvedbe zdravila Paxlovid</a:t>
            </a:r>
            <a:r>
              <a:rPr lang="sl-SI" altLang="sl-SI" baseline="3000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011EFCEC-3FF1-4E13-8728-FDDBBDD8F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239713"/>
            <a:ext cx="6226175"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jeZBesedilom 4">
            <a:extLst>
              <a:ext uri="{FF2B5EF4-FFF2-40B4-BE49-F238E27FC236}">
                <a16:creationId xmlns:a16="http://schemas.microsoft.com/office/drawing/2014/main" id="{E2152ED8-14E1-411B-8316-2516B2AEBC1E}"/>
              </a:ext>
            </a:extLst>
          </p:cNvPr>
          <p:cNvSpPr txBox="1"/>
          <p:nvPr/>
        </p:nvSpPr>
        <p:spPr>
          <a:xfrm>
            <a:off x="155575" y="6396038"/>
            <a:ext cx="2074863" cy="338137"/>
          </a:xfrm>
          <a:prstGeom prst="rect">
            <a:avLst/>
          </a:prstGeom>
          <a:noFill/>
        </p:spPr>
        <p:txBody>
          <a:bodyPr>
            <a:spAutoFit/>
          </a:bodyPr>
          <a:lstStyle/>
          <a:p>
            <a:pPr eaLnBrk="1" fontAlgn="auto" hangingPunct="1">
              <a:spcBef>
                <a:spcPts val="0"/>
              </a:spcBef>
              <a:spcAft>
                <a:spcPts val="0"/>
              </a:spcAft>
              <a:defRPr/>
            </a:pPr>
            <a:r>
              <a:rPr lang="sl-SI" sz="800" i="1" dirty="0">
                <a:solidFill>
                  <a:schemeClr val="accent5">
                    <a:lumMod val="50000"/>
                  </a:schemeClr>
                </a:solidFill>
                <a:latin typeface="+mn-lt"/>
                <a:cs typeface="+mn-cs"/>
              </a:rPr>
              <a:t>Vir:  </a:t>
            </a:r>
            <a:r>
              <a:rPr lang="sl-SI" sz="800" b="1" i="1" dirty="0">
                <a:solidFill>
                  <a:schemeClr val="accent5">
                    <a:lumMod val="50000"/>
                  </a:schemeClr>
                </a:solidFill>
                <a:latin typeface="+mn-lt"/>
                <a:cs typeface="+mn-cs"/>
              </a:rPr>
              <a:t>COVID-19 Drug </a:t>
            </a:r>
            <a:r>
              <a:rPr lang="sl-SI" sz="800" b="1" i="1" dirty="0" err="1">
                <a:solidFill>
                  <a:schemeClr val="accent5">
                    <a:lumMod val="50000"/>
                  </a:schemeClr>
                </a:solidFill>
                <a:latin typeface="+mn-lt"/>
                <a:cs typeface="+mn-cs"/>
              </a:rPr>
              <a:t>Interactions</a:t>
            </a:r>
            <a:endParaRPr lang="sl-SI" sz="800" b="1" i="1" dirty="0">
              <a:solidFill>
                <a:schemeClr val="accent5">
                  <a:lumMod val="50000"/>
                </a:schemeClr>
              </a:solidFill>
              <a:latin typeface="+mn-lt"/>
              <a:cs typeface="+mn-cs"/>
              <a:hlinkClick r:id="rId3"/>
            </a:endParaRPr>
          </a:p>
          <a:p>
            <a:pPr eaLnBrk="1" fontAlgn="auto" hangingPunct="1">
              <a:spcBef>
                <a:spcPts val="0"/>
              </a:spcBef>
              <a:spcAft>
                <a:spcPts val="0"/>
              </a:spcAft>
              <a:defRPr/>
            </a:pPr>
            <a:r>
              <a:rPr lang="sl-SI" sz="800" i="1" dirty="0">
                <a:solidFill>
                  <a:schemeClr val="accent5">
                    <a:lumMod val="50000"/>
                  </a:schemeClr>
                </a:solidFill>
                <a:latin typeface="+mn-lt"/>
                <a:cs typeface="+mn-cs"/>
              </a:rPr>
              <a:t>https://www.covid19-druginteractions.org/</a:t>
            </a:r>
          </a:p>
        </p:txBody>
      </p:sp>
      <p:pic>
        <p:nvPicPr>
          <p:cNvPr id="32772" name="Picture 2">
            <a:extLst>
              <a:ext uri="{FF2B5EF4-FFF2-40B4-BE49-F238E27FC236}">
                <a16:creationId xmlns:a16="http://schemas.microsoft.com/office/drawing/2014/main" id="{4C70DF32-B6CD-4819-B7A4-27F1EFC09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2075" y="239713"/>
            <a:ext cx="5410200" cy="651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AD7D4654-3014-42BD-96FF-FADE124AB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442913"/>
            <a:ext cx="5888038"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jeZBesedilom 5">
            <a:extLst>
              <a:ext uri="{FF2B5EF4-FFF2-40B4-BE49-F238E27FC236}">
                <a16:creationId xmlns:a16="http://schemas.microsoft.com/office/drawing/2014/main" id="{1DBEF880-FFFB-4223-88C2-1A25D2614787}"/>
              </a:ext>
            </a:extLst>
          </p:cNvPr>
          <p:cNvSpPr txBox="1"/>
          <p:nvPr/>
        </p:nvSpPr>
        <p:spPr>
          <a:xfrm>
            <a:off x="155575" y="6396038"/>
            <a:ext cx="2074863" cy="338137"/>
          </a:xfrm>
          <a:prstGeom prst="rect">
            <a:avLst/>
          </a:prstGeom>
          <a:noFill/>
        </p:spPr>
        <p:txBody>
          <a:bodyPr>
            <a:spAutoFit/>
          </a:bodyPr>
          <a:lstStyle/>
          <a:p>
            <a:pPr eaLnBrk="1" fontAlgn="auto" hangingPunct="1">
              <a:spcBef>
                <a:spcPts val="0"/>
              </a:spcBef>
              <a:spcAft>
                <a:spcPts val="0"/>
              </a:spcAft>
              <a:defRPr/>
            </a:pPr>
            <a:r>
              <a:rPr lang="sl-SI" sz="800" i="1" dirty="0">
                <a:solidFill>
                  <a:schemeClr val="accent5">
                    <a:lumMod val="50000"/>
                  </a:schemeClr>
                </a:solidFill>
                <a:latin typeface="+mn-lt"/>
                <a:cs typeface="+mn-cs"/>
              </a:rPr>
              <a:t>Povzeto po: </a:t>
            </a:r>
            <a:r>
              <a:rPr lang="sl-SI" sz="800" b="1" i="1" dirty="0">
                <a:solidFill>
                  <a:schemeClr val="accent5">
                    <a:lumMod val="50000"/>
                  </a:schemeClr>
                </a:solidFill>
                <a:latin typeface="+mn-lt"/>
                <a:cs typeface="+mn-cs"/>
              </a:rPr>
              <a:t>COVID-19 Drug </a:t>
            </a:r>
            <a:r>
              <a:rPr lang="sl-SI" sz="800" b="1" i="1" dirty="0" err="1">
                <a:solidFill>
                  <a:schemeClr val="accent5">
                    <a:lumMod val="50000"/>
                  </a:schemeClr>
                </a:solidFill>
                <a:latin typeface="+mn-lt"/>
                <a:cs typeface="+mn-cs"/>
              </a:rPr>
              <a:t>Interactions</a:t>
            </a:r>
            <a:endParaRPr lang="sl-SI" sz="800" b="1" i="1" dirty="0">
              <a:solidFill>
                <a:schemeClr val="accent5">
                  <a:lumMod val="50000"/>
                </a:schemeClr>
              </a:solidFill>
              <a:latin typeface="+mn-lt"/>
              <a:cs typeface="+mn-cs"/>
              <a:hlinkClick r:id="rId3"/>
            </a:endParaRPr>
          </a:p>
          <a:p>
            <a:pPr eaLnBrk="1" fontAlgn="auto" hangingPunct="1">
              <a:spcBef>
                <a:spcPts val="0"/>
              </a:spcBef>
              <a:spcAft>
                <a:spcPts val="0"/>
              </a:spcAft>
              <a:defRPr/>
            </a:pPr>
            <a:r>
              <a:rPr lang="sl-SI" sz="800" i="1" dirty="0">
                <a:solidFill>
                  <a:schemeClr val="accent5">
                    <a:lumMod val="50000"/>
                  </a:schemeClr>
                </a:solidFill>
                <a:latin typeface="+mn-lt"/>
                <a:cs typeface="+mn-cs"/>
              </a:rPr>
              <a:t>https://www.covid19-druginteractions.org/</a:t>
            </a:r>
          </a:p>
        </p:txBody>
      </p:sp>
      <p:pic>
        <p:nvPicPr>
          <p:cNvPr id="33796" name="Slika 1">
            <a:extLst>
              <a:ext uri="{FF2B5EF4-FFF2-40B4-BE49-F238E27FC236}">
                <a16:creationId xmlns:a16="http://schemas.microsoft.com/office/drawing/2014/main" id="{9E87E002-A22D-4890-B3CD-165AE48C71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951288"/>
            <a:ext cx="11909425" cy="21129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Oblaček s puščico navzdol 2">
            <a:extLst>
              <a:ext uri="{FF2B5EF4-FFF2-40B4-BE49-F238E27FC236}">
                <a16:creationId xmlns:a16="http://schemas.microsoft.com/office/drawing/2014/main" id="{7116FFCC-7863-466D-9F9B-07D6C8E108E5}"/>
              </a:ext>
            </a:extLst>
          </p:cNvPr>
          <p:cNvSpPr/>
          <p:nvPr/>
        </p:nvSpPr>
        <p:spPr>
          <a:xfrm>
            <a:off x="4867275" y="3378200"/>
            <a:ext cx="485775" cy="57308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Slika 3">
            <a:extLst>
              <a:ext uri="{FF2B5EF4-FFF2-40B4-BE49-F238E27FC236}">
                <a16:creationId xmlns:a16="http://schemas.microsoft.com/office/drawing/2014/main" id="{C26D2C0D-BD0C-4C83-A023-0858C42E05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6038"/>
            <a:ext cx="4710113"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Slika 4">
            <a:extLst>
              <a:ext uri="{FF2B5EF4-FFF2-40B4-BE49-F238E27FC236}">
                <a16:creationId xmlns:a16="http://schemas.microsoft.com/office/drawing/2014/main" id="{B095A220-B0E1-4764-99FD-76897A1D5F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3279775"/>
            <a:ext cx="4710113"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Slika 5">
            <a:extLst>
              <a:ext uri="{FF2B5EF4-FFF2-40B4-BE49-F238E27FC236}">
                <a16:creationId xmlns:a16="http://schemas.microsoft.com/office/drawing/2014/main" id="{FF7F19C8-56EB-4D65-A974-848BF3956E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2988" y="46038"/>
            <a:ext cx="3373437"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Slika 6">
            <a:extLst>
              <a:ext uri="{FF2B5EF4-FFF2-40B4-BE49-F238E27FC236}">
                <a16:creationId xmlns:a16="http://schemas.microsoft.com/office/drawing/2014/main" id="{779315A6-BCD6-46FA-8705-06C9621555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2988" y="3305175"/>
            <a:ext cx="3373437"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Slika 7">
            <a:extLst>
              <a:ext uri="{FF2B5EF4-FFF2-40B4-BE49-F238E27FC236}">
                <a16:creationId xmlns:a16="http://schemas.microsoft.com/office/drawing/2014/main" id="{4046D328-54D7-4AB3-8657-22BF79ADAF4C}"/>
              </a:ext>
            </a:extLst>
          </p:cNvPr>
          <p:cNvPicPr>
            <a:picLocks noChangeAspect="1"/>
          </p:cNvPicPr>
          <p:nvPr/>
        </p:nvPicPr>
        <p:blipFill>
          <a:blip r:embed="rId7">
            <a:extLst>
              <a:ext uri="{28A0092B-C50C-407E-A947-70E740481C1C}">
                <a14:useLocalDpi xmlns:a14="http://schemas.microsoft.com/office/drawing/2010/main" val="0"/>
              </a:ext>
            </a:extLst>
          </a:blip>
          <a:srcRect b="5147"/>
          <a:stretch>
            <a:fillRect/>
          </a:stretch>
        </p:blipFill>
        <p:spPr bwMode="auto">
          <a:xfrm>
            <a:off x="8401050" y="903288"/>
            <a:ext cx="3662363"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slov 1">
            <a:extLst>
              <a:ext uri="{FF2B5EF4-FFF2-40B4-BE49-F238E27FC236}">
                <a16:creationId xmlns:a16="http://schemas.microsoft.com/office/drawing/2014/main" id="{1C4E4803-EFD7-4F1F-9303-B3E7E36A7AD7}"/>
              </a:ext>
            </a:extLst>
          </p:cNvPr>
          <p:cNvSpPr>
            <a:spLocks noGrp="1"/>
          </p:cNvSpPr>
          <p:nvPr>
            <p:ph type="title"/>
          </p:nvPr>
        </p:nvSpPr>
        <p:spPr/>
        <p:txBody>
          <a:bodyPr/>
          <a:lstStyle/>
          <a:p>
            <a:r>
              <a:rPr lang="sl-SI" altLang="sl-SI"/>
              <a:t>LexiComp interakcije</a:t>
            </a:r>
          </a:p>
        </p:txBody>
      </p:sp>
      <p:pic>
        <p:nvPicPr>
          <p:cNvPr id="35843" name="Picture 2">
            <a:extLst>
              <a:ext uri="{FF2B5EF4-FFF2-40B4-BE49-F238E27FC236}">
                <a16:creationId xmlns:a16="http://schemas.microsoft.com/office/drawing/2014/main" id="{B630E311-7C0C-4FA0-8A8B-069AAE6A3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731963"/>
            <a:ext cx="7358063" cy="44307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5844" name="PoljeZBesedilom 5">
            <a:extLst>
              <a:ext uri="{FF2B5EF4-FFF2-40B4-BE49-F238E27FC236}">
                <a16:creationId xmlns:a16="http://schemas.microsoft.com/office/drawing/2014/main" id="{D34542FB-2497-41E6-AAAE-D41037329DC4}"/>
              </a:ext>
            </a:extLst>
          </p:cNvPr>
          <p:cNvSpPr txBox="1">
            <a:spLocks noChangeArrowheads="1"/>
          </p:cNvSpPr>
          <p:nvPr/>
        </p:nvSpPr>
        <p:spPr bwMode="auto">
          <a:xfrm>
            <a:off x="8072438" y="817563"/>
            <a:ext cx="3152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l-SI" altLang="sl-SI"/>
              <a:t>544 interakcij,</a:t>
            </a:r>
          </a:p>
          <a:p>
            <a:r>
              <a:rPr lang="sl-SI" altLang="sl-SI"/>
              <a:t>od tega cca polovica X in D</a:t>
            </a:r>
          </a:p>
        </p:txBody>
      </p:sp>
      <p:sp>
        <p:nvSpPr>
          <p:cNvPr id="35845" name="PoljeZBesedilom 6">
            <a:extLst>
              <a:ext uri="{FF2B5EF4-FFF2-40B4-BE49-F238E27FC236}">
                <a16:creationId xmlns:a16="http://schemas.microsoft.com/office/drawing/2014/main" id="{4AEC5786-FDF5-4762-B2DB-AC79329A77C9}"/>
              </a:ext>
            </a:extLst>
          </p:cNvPr>
          <p:cNvSpPr txBox="1">
            <a:spLocks noChangeArrowheads="1"/>
          </p:cNvSpPr>
          <p:nvPr/>
        </p:nvSpPr>
        <p:spPr bwMode="auto">
          <a:xfrm>
            <a:off x="8085138" y="2178050"/>
            <a:ext cx="37655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l-SI" altLang="sl-SI" sz="2200" b="1"/>
              <a:t>Pomen svetovanja kliničnih farmacevtov</a:t>
            </a:r>
            <a:r>
              <a:rPr lang="sl-SI" altLang="sl-SI" sz="2200"/>
              <a:t>:</a:t>
            </a:r>
          </a:p>
          <a:p>
            <a:endParaRPr lang="sl-SI" altLang="sl-SI" sz="2200"/>
          </a:p>
          <a:p>
            <a:r>
              <a:rPr lang="sl-SI" altLang="sl-SI" sz="2200"/>
              <a:t>Kaj je klinično res pomembno in kako ustrezno prilagoditi in optimizirati terapijo za največjo učinkovitost ob najnižjem tveganju?</a:t>
            </a:r>
          </a:p>
        </p:txBody>
      </p:sp>
      <p:sp>
        <p:nvSpPr>
          <p:cNvPr id="35846" name="PoljeZBesedilom 7">
            <a:extLst>
              <a:ext uri="{FF2B5EF4-FFF2-40B4-BE49-F238E27FC236}">
                <a16:creationId xmlns:a16="http://schemas.microsoft.com/office/drawing/2014/main" id="{C139F598-349C-4233-8E88-49949C8FC111}"/>
              </a:ext>
            </a:extLst>
          </p:cNvPr>
          <p:cNvSpPr txBox="1">
            <a:spLocks noChangeArrowheads="1"/>
          </p:cNvSpPr>
          <p:nvPr/>
        </p:nvSpPr>
        <p:spPr bwMode="auto">
          <a:xfrm>
            <a:off x="854075" y="6488113"/>
            <a:ext cx="10491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l-SI" altLang="sl-SI" sz="800" i="1"/>
              <a:t>LexiComp interactions. https://www.uptodate.com/drug-interactions/?source=responsive_home#di-analyze Dostop 5.5.2022</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983CC82D-F8B9-490C-AA7B-54081520FC08}"/>
              </a:ext>
            </a:extLst>
          </p:cNvPr>
          <p:cNvSpPr>
            <a:spLocks noGrp="1"/>
          </p:cNvSpPr>
          <p:nvPr>
            <p:ph type="title"/>
          </p:nvPr>
        </p:nvSpPr>
        <p:spPr>
          <a:xfrm>
            <a:off x="414338" y="1039813"/>
            <a:ext cx="11363325" cy="763587"/>
          </a:xfrm>
        </p:spPr>
        <p:txBody>
          <a:bodyPr/>
          <a:lstStyle/>
          <a:p>
            <a:pPr eaLnBrk="1" hangingPunct="1">
              <a:spcBef>
                <a:spcPct val="0"/>
              </a:spcBef>
              <a:spcAft>
                <a:spcPct val="0"/>
              </a:spcAft>
              <a:buFont typeface="Fira Sans Extra Condensed Mediu" charset="0"/>
              <a:buNone/>
              <a:defRPr/>
            </a:pPr>
            <a:r>
              <a:rPr lang="sl-SI" altLang="sl-SI" sz="3733" dirty="0">
                <a:latin typeface="Arial" panose="020B0604020202020204" pitchFamily="34" charset="0"/>
                <a:cs typeface="Arial" panose="020B0604020202020204" pitchFamily="34" charset="0"/>
                <a:sym typeface="Fira Sans Extra Condensed Mediu" charset="0"/>
              </a:rPr>
              <a:t>Izkušnje farmacevtov ob izdaji zdravil (Covid-19)</a:t>
            </a:r>
          </a:p>
        </p:txBody>
      </p:sp>
      <p:sp>
        <p:nvSpPr>
          <p:cNvPr id="36867" name="Označba mesta besedila 3">
            <a:extLst>
              <a:ext uri="{FF2B5EF4-FFF2-40B4-BE49-F238E27FC236}">
                <a16:creationId xmlns:a16="http://schemas.microsoft.com/office/drawing/2014/main" id="{EF632799-B13F-4846-B5E2-00F94F2A3C1B}"/>
              </a:ext>
            </a:extLst>
          </p:cNvPr>
          <p:cNvSpPr>
            <a:spLocks noGrp="1"/>
          </p:cNvSpPr>
          <p:nvPr>
            <p:ph type="body" idx="1"/>
          </p:nvPr>
        </p:nvSpPr>
        <p:spPr>
          <a:xfrm>
            <a:off x="414338" y="2105025"/>
            <a:ext cx="11363325" cy="4252913"/>
          </a:xfrm>
          <a:solidFill>
            <a:schemeClr val="bg1"/>
          </a:solidFill>
        </p:spPr>
        <p:txBody>
          <a:bodyPr/>
          <a:lstStyle/>
          <a:p>
            <a:pPr marL="608013" indent="-455613" eaLnBrk="1" hangingPunct="1">
              <a:lnSpc>
                <a:spcPct val="115000"/>
              </a:lnSpc>
              <a:spcBef>
                <a:spcPct val="0"/>
              </a:spcBef>
              <a:spcAft>
                <a:spcPts val="1338"/>
              </a:spcAft>
              <a:buFont typeface="Roboto" panose="02000000000000000000" pitchFamily="2" charset="0"/>
              <a:buChar char="●"/>
            </a:pPr>
            <a:r>
              <a:rPr lang="sl-SI" altLang="sl-SI" sz="2400" dirty="0">
                <a:latin typeface="Arial" panose="020B0604020202020204" pitchFamily="34" charset="0"/>
                <a:cs typeface="Arial" panose="020B0604020202020204" pitchFamily="34" charset="0"/>
                <a:sym typeface="Roboto" panose="02000000000000000000" pitchFamily="2" charset="0"/>
              </a:rPr>
              <a:t>protitelesa (npr. </a:t>
            </a:r>
            <a:r>
              <a:rPr lang="sl-SI" altLang="sl-SI" sz="2400" dirty="0" err="1">
                <a:latin typeface="Arial" panose="020B0604020202020204" pitchFamily="34" charset="0"/>
                <a:cs typeface="Arial" panose="020B0604020202020204" pitchFamily="34" charset="0"/>
              </a:rPr>
              <a:t>kasirivimab</a:t>
            </a:r>
            <a:r>
              <a:rPr lang="sl-SI" altLang="sl-SI" sz="2400" dirty="0">
                <a:latin typeface="Arial" panose="020B0604020202020204" pitchFamily="34" charset="0"/>
                <a:cs typeface="Arial" panose="020B0604020202020204" pitchFamily="34" charset="0"/>
              </a:rPr>
              <a:t>+ </a:t>
            </a:r>
            <a:r>
              <a:rPr lang="sl-SI" altLang="sl-SI" sz="2400" dirty="0" err="1">
                <a:latin typeface="Arial" panose="020B0604020202020204" pitchFamily="34" charset="0"/>
                <a:cs typeface="Arial" panose="020B0604020202020204" pitchFamily="34" charset="0"/>
              </a:rPr>
              <a:t>imdevimab</a:t>
            </a:r>
            <a:r>
              <a:rPr lang="sl-SI" altLang="sl-SI" sz="2400" dirty="0">
                <a:latin typeface="Arial" panose="020B0604020202020204" pitchFamily="34" charset="0"/>
                <a:cs typeface="Arial" panose="020B0604020202020204" pitchFamily="34" charset="0"/>
              </a:rPr>
              <a:t>, </a:t>
            </a:r>
            <a:r>
              <a:rPr lang="sl-SI" altLang="sl-SI" sz="2400" dirty="0" err="1">
                <a:latin typeface="Arial" panose="020B0604020202020204" pitchFamily="34" charset="0"/>
                <a:cs typeface="Arial" panose="020B0604020202020204" pitchFamily="34" charset="0"/>
              </a:rPr>
              <a:t>regdanvimab</a:t>
            </a:r>
            <a:r>
              <a:rPr lang="sl-SI" altLang="sl-SI" sz="2400" dirty="0">
                <a:latin typeface="Arial" panose="020B0604020202020204" pitchFamily="34" charset="0"/>
                <a:cs typeface="Arial" panose="020B0604020202020204" pitchFamily="34" charset="0"/>
              </a:rPr>
              <a:t>, </a:t>
            </a:r>
            <a:r>
              <a:rPr lang="sl-SI" altLang="sl-SI" sz="2400" dirty="0" err="1">
                <a:latin typeface="Arial" panose="020B0604020202020204" pitchFamily="34" charset="0"/>
                <a:cs typeface="Arial" panose="020B0604020202020204" pitchFamily="34" charset="0"/>
                <a:sym typeface="Roboto" panose="02000000000000000000" pitchFamily="2" charset="0"/>
              </a:rPr>
              <a:t>sotrovimab</a:t>
            </a:r>
            <a:r>
              <a:rPr lang="sl-SI" altLang="sl-SI" sz="2400" dirty="0">
                <a:latin typeface="Arial" panose="020B0604020202020204" pitchFamily="34" charset="0"/>
                <a:cs typeface="Arial" panose="020B0604020202020204" pitchFamily="34" charset="0"/>
              </a:rPr>
              <a:t>)</a:t>
            </a:r>
          </a:p>
          <a:p>
            <a:pPr marL="608013" indent="-455613" eaLnBrk="1" hangingPunct="1">
              <a:lnSpc>
                <a:spcPct val="115000"/>
              </a:lnSpc>
              <a:spcBef>
                <a:spcPct val="0"/>
              </a:spcBef>
              <a:spcAft>
                <a:spcPts val="1338"/>
              </a:spcAft>
              <a:buFont typeface="Roboto" panose="02000000000000000000" pitchFamily="2" charset="0"/>
              <a:buChar char="●"/>
            </a:pPr>
            <a:r>
              <a:rPr lang="sl-SI" altLang="sl-SI" sz="2400" dirty="0" err="1">
                <a:latin typeface="Arial" panose="020B0604020202020204" pitchFamily="34" charset="0"/>
                <a:cs typeface="Arial" panose="020B0604020202020204" pitchFamily="34" charset="0"/>
              </a:rPr>
              <a:t>tiksagevimab</a:t>
            </a:r>
            <a:r>
              <a:rPr lang="sl-SI" altLang="sl-SI" sz="2400" dirty="0">
                <a:latin typeface="Arial" panose="020B0604020202020204" pitchFamily="34" charset="0"/>
                <a:cs typeface="Arial" panose="020B0604020202020204" pitchFamily="34" charset="0"/>
              </a:rPr>
              <a:t>+ </a:t>
            </a:r>
            <a:r>
              <a:rPr lang="sl-SI" altLang="sl-SI" sz="2400" dirty="0" err="1">
                <a:latin typeface="Arial" panose="020B0604020202020204" pitchFamily="34" charset="0"/>
                <a:cs typeface="Arial" panose="020B0604020202020204" pitchFamily="34" charset="0"/>
              </a:rPr>
              <a:t>cilgavimab</a:t>
            </a:r>
            <a:r>
              <a:rPr lang="sl-SI" altLang="sl-SI" sz="2400" dirty="0">
                <a:latin typeface="Arial" panose="020B0604020202020204" pitchFamily="34" charset="0"/>
                <a:cs typeface="Arial" panose="020B0604020202020204" pitchFamily="34" charset="0"/>
              </a:rPr>
              <a:t> (</a:t>
            </a:r>
            <a:r>
              <a:rPr lang="sl-SI" altLang="sl-SI" sz="2400" dirty="0" err="1">
                <a:latin typeface="Arial" panose="020B0604020202020204" pitchFamily="34" charset="0"/>
                <a:cs typeface="Arial" panose="020B0604020202020204" pitchFamily="34" charset="0"/>
                <a:sym typeface="Roboto" panose="02000000000000000000" pitchFamily="2" charset="0"/>
              </a:rPr>
              <a:t>Evusheld</a:t>
            </a:r>
            <a:r>
              <a:rPr lang="sl-SI" altLang="sl-SI" sz="2400" baseline="30000" dirty="0">
                <a:latin typeface="Arial" panose="020B0604020202020204" pitchFamily="34" charset="0"/>
                <a:cs typeface="Arial" panose="020B0604020202020204" pitchFamily="34" charset="0"/>
                <a:sym typeface="Roboto" panose="02000000000000000000" pitchFamily="2" charset="0"/>
              </a:rPr>
              <a:t>®</a:t>
            </a:r>
            <a:r>
              <a:rPr lang="sl-SI" altLang="sl-SI" sz="2400" dirty="0">
                <a:latin typeface="Arial" panose="020B0604020202020204" pitchFamily="34" charset="0"/>
                <a:cs typeface="Arial" panose="020B0604020202020204" pitchFamily="34" charset="0"/>
                <a:sym typeface="Roboto" panose="02000000000000000000" pitchFamily="2" charset="0"/>
              </a:rPr>
              <a:t> )</a:t>
            </a:r>
            <a:endParaRPr lang="sl-SI" altLang="sl-SI" sz="2400" b="1" i="1" dirty="0"/>
          </a:p>
          <a:p>
            <a:pPr marL="608013" indent="-455613" eaLnBrk="1" hangingPunct="1">
              <a:lnSpc>
                <a:spcPct val="115000"/>
              </a:lnSpc>
              <a:spcBef>
                <a:spcPct val="0"/>
              </a:spcBef>
              <a:spcAft>
                <a:spcPts val="1338"/>
              </a:spcAft>
              <a:buFont typeface="Roboto" panose="02000000000000000000" pitchFamily="2" charset="0"/>
              <a:buChar char="●"/>
            </a:pPr>
            <a:r>
              <a:rPr lang="sl-SI" altLang="sl-SI" sz="2400" dirty="0">
                <a:latin typeface="Arial" panose="020B0604020202020204" pitchFamily="34" charset="0"/>
                <a:cs typeface="Arial" panose="020B0604020202020204" pitchFamily="34" charset="0"/>
                <a:sym typeface="Roboto" panose="02000000000000000000" pitchFamily="2" charset="0"/>
              </a:rPr>
              <a:t>remdesivir (</a:t>
            </a:r>
            <a:r>
              <a:rPr lang="sl-SI" altLang="sl-SI" sz="2400" dirty="0" err="1">
                <a:latin typeface="Arial" panose="020B0604020202020204" pitchFamily="34" charset="0"/>
                <a:cs typeface="Arial" panose="020B0604020202020204" pitchFamily="34" charset="0"/>
                <a:sym typeface="Roboto" panose="02000000000000000000" pitchFamily="2" charset="0"/>
              </a:rPr>
              <a:t>Veklury</a:t>
            </a:r>
            <a:r>
              <a:rPr lang="sl-SI" altLang="sl-SI" sz="2400" baseline="30000" dirty="0">
                <a:latin typeface="Arial" panose="020B0604020202020204" pitchFamily="34" charset="0"/>
                <a:cs typeface="Arial" panose="020B0604020202020204" pitchFamily="34" charset="0"/>
                <a:sym typeface="Roboto" panose="02000000000000000000" pitchFamily="2" charset="0"/>
              </a:rPr>
              <a:t>®</a:t>
            </a:r>
            <a:r>
              <a:rPr lang="sl-SI" altLang="sl-SI" sz="2400" dirty="0">
                <a:latin typeface="Arial" panose="020B0604020202020204" pitchFamily="34" charset="0"/>
                <a:cs typeface="Arial" panose="020B0604020202020204" pitchFamily="34" charset="0"/>
                <a:sym typeface="Roboto" panose="02000000000000000000" pitchFamily="2" charset="0"/>
              </a:rPr>
              <a:t>)</a:t>
            </a:r>
          </a:p>
          <a:p>
            <a:pPr marL="608013" indent="-455613" eaLnBrk="1" hangingPunct="1">
              <a:lnSpc>
                <a:spcPct val="115000"/>
              </a:lnSpc>
              <a:spcBef>
                <a:spcPct val="0"/>
              </a:spcBef>
              <a:spcAft>
                <a:spcPts val="1338"/>
              </a:spcAft>
              <a:buFont typeface="Roboto" panose="02000000000000000000" pitchFamily="2" charset="0"/>
              <a:buChar char="●"/>
            </a:pPr>
            <a:r>
              <a:rPr lang="sl-SI" altLang="sl-SI" sz="2400" dirty="0" err="1">
                <a:latin typeface="Arial" panose="020B0604020202020204" pitchFamily="34" charset="0"/>
                <a:cs typeface="Arial" panose="020B0604020202020204" pitchFamily="34" charset="0"/>
              </a:rPr>
              <a:t>nirmatrelvir</a:t>
            </a:r>
            <a:r>
              <a:rPr lang="sl-SI" altLang="sl-SI" sz="2400" dirty="0">
                <a:latin typeface="Arial" panose="020B0604020202020204" pitchFamily="34" charset="0"/>
                <a:cs typeface="Arial" panose="020B0604020202020204" pitchFamily="34" charset="0"/>
              </a:rPr>
              <a:t> + ritonavir </a:t>
            </a:r>
            <a:r>
              <a:rPr lang="sl-SI" altLang="sl-SI" sz="2400" dirty="0">
                <a:latin typeface="Arial" panose="020B0604020202020204" pitchFamily="34" charset="0"/>
                <a:cs typeface="Arial" panose="020B0604020202020204" pitchFamily="34" charset="0"/>
                <a:sym typeface="Roboto" panose="02000000000000000000" pitchFamily="2" charset="0"/>
              </a:rPr>
              <a:t>(</a:t>
            </a:r>
            <a:r>
              <a:rPr lang="sl-SI" altLang="sl-SI" sz="2400" dirty="0" err="1">
                <a:latin typeface="Arial" panose="020B0604020202020204" pitchFamily="34" charset="0"/>
                <a:cs typeface="Arial" panose="020B0604020202020204" pitchFamily="34" charset="0"/>
                <a:sym typeface="Roboto" panose="02000000000000000000" pitchFamily="2" charset="0"/>
              </a:rPr>
              <a:t>Paxlovid</a:t>
            </a:r>
            <a:r>
              <a:rPr lang="sl-SI" altLang="sl-SI" sz="2400" baseline="30000" dirty="0">
                <a:latin typeface="Arial" panose="020B0604020202020204" pitchFamily="34" charset="0"/>
                <a:cs typeface="Arial" panose="020B0604020202020204" pitchFamily="34" charset="0"/>
                <a:sym typeface="Roboto" panose="02000000000000000000" pitchFamily="2" charset="0"/>
              </a:rPr>
              <a:t>®</a:t>
            </a:r>
            <a:r>
              <a:rPr lang="sl-SI" altLang="sl-SI" sz="2400" dirty="0">
                <a:latin typeface="Arial" panose="020B0604020202020204" pitchFamily="34" charset="0"/>
                <a:cs typeface="Arial" panose="020B0604020202020204" pitchFamily="34" charset="0"/>
                <a:sym typeface="Roboto" panose="02000000000000000000" pitchFamily="2" charset="0"/>
              </a:rPr>
              <a:t>)</a:t>
            </a:r>
          </a:p>
          <a:p>
            <a:pPr marL="1217598" lvl="1" indent="-455613" eaLnBrk="1" hangingPunct="1">
              <a:lnSpc>
                <a:spcPct val="115000"/>
              </a:lnSpc>
              <a:spcBef>
                <a:spcPct val="0"/>
              </a:spcBef>
              <a:spcAft>
                <a:spcPts val="1338"/>
              </a:spcAft>
              <a:buFont typeface="Roboto" panose="02000000000000000000" pitchFamily="2" charset="0"/>
              <a:buChar char="●"/>
            </a:pPr>
            <a:r>
              <a:rPr lang="sl-SI" altLang="sl-SI" sz="2000" dirty="0">
                <a:latin typeface="Arial" panose="020B0604020202020204" pitchFamily="34" charset="0"/>
                <a:cs typeface="Arial" panose="020B0604020202020204" pitchFamily="34" charset="0"/>
                <a:sym typeface="Roboto" panose="02000000000000000000" pitchFamily="2" charset="0"/>
              </a:rPr>
              <a:t>razvrščen 12.9.2022</a:t>
            </a:r>
          </a:p>
          <a:p>
            <a:pPr marL="1217598" lvl="1" indent="-455613" eaLnBrk="1" hangingPunct="1">
              <a:lnSpc>
                <a:spcPct val="115000"/>
              </a:lnSpc>
              <a:spcBef>
                <a:spcPct val="0"/>
              </a:spcBef>
              <a:spcAft>
                <a:spcPts val="1338"/>
              </a:spcAft>
              <a:buFont typeface="Roboto" panose="02000000000000000000" pitchFamily="2" charset="0"/>
              <a:buChar char="●"/>
            </a:pPr>
            <a:r>
              <a:rPr lang="sl-SI" altLang="sl-SI" sz="2000" dirty="0">
                <a:latin typeface="Arial" panose="020B0604020202020204" pitchFamily="34" charset="0"/>
                <a:cs typeface="Arial" panose="020B0604020202020204" pitchFamily="34" charset="0"/>
                <a:sym typeface="Roboto" panose="02000000000000000000" pitchFamily="2" charset="0"/>
              </a:rPr>
              <a:t>2022: 2091 pakiranj</a:t>
            </a:r>
          </a:p>
          <a:p>
            <a:pPr marL="1217598" lvl="1" indent="-455613" eaLnBrk="1" hangingPunct="1">
              <a:lnSpc>
                <a:spcPct val="115000"/>
              </a:lnSpc>
              <a:spcBef>
                <a:spcPct val="0"/>
              </a:spcBef>
              <a:spcAft>
                <a:spcPts val="1338"/>
              </a:spcAft>
              <a:buFont typeface="Roboto" panose="02000000000000000000" pitchFamily="2" charset="0"/>
              <a:buChar char="●"/>
            </a:pPr>
            <a:r>
              <a:rPr lang="sl-SI" altLang="sl-SI" sz="2000" dirty="0">
                <a:latin typeface="Arial" panose="020B0604020202020204" pitchFamily="34" charset="0"/>
                <a:cs typeface="Arial" panose="020B0604020202020204" pitchFamily="34" charset="0"/>
                <a:sym typeface="Roboto" panose="02000000000000000000" pitchFamily="2" charset="0"/>
              </a:rPr>
              <a:t>Jan. 2023: 236 pakiranj</a:t>
            </a:r>
          </a:p>
        </p:txBody>
      </p:sp>
      <p:pic>
        <p:nvPicPr>
          <p:cNvPr id="36868" name="Picture 7" descr="649 Iv Cartoon Images, Stock Photos &amp; Vectors | Shutterstock">
            <a:extLst>
              <a:ext uri="{FF2B5EF4-FFF2-40B4-BE49-F238E27FC236}">
                <a16:creationId xmlns:a16="http://schemas.microsoft.com/office/drawing/2014/main" id="{2E27C54B-2165-4685-902F-FE616EE92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990"/>
          <a:stretch>
            <a:fillRect/>
          </a:stretch>
        </p:blipFill>
        <p:spPr bwMode="auto">
          <a:xfrm>
            <a:off x="10399713" y="2716213"/>
            <a:ext cx="1366837"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a:extLst>
              <a:ext uri="{FF2B5EF4-FFF2-40B4-BE49-F238E27FC236}">
                <a16:creationId xmlns:a16="http://schemas.microsoft.com/office/drawing/2014/main" id="{03ECE09B-FA3C-4065-ABDD-B189F78FA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480" t="30110" r="6425" b="6821"/>
          <a:stretch>
            <a:fillRect/>
          </a:stretch>
        </p:blipFill>
        <p:spPr bwMode="auto">
          <a:xfrm>
            <a:off x="6594475" y="3230563"/>
            <a:ext cx="2624138"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
            <a:extLst>
              <a:ext uri="{FF2B5EF4-FFF2-40B4-BE49-F238E27FC236}">
                <a16:creationId xmlns:a16="http://schemas.microsoft.com/office/drawing/2014/main" id="{82AA50ED-31FB-406F-825B-156D1FEE1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4937125"/>
            <a:ext cx="26003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Naslov 1">
            <a:extLst>
              <a:ext uri="{FF2B5EF4-FFF2-40B4-BE49-F238E27FC236}">
                <a16:creationId xmlns:a16="http://schemas.microsoft.com/office/drawing/2014/main" id="{251147E9-6D95-4B92-8445-D072C730C31F}"/>
              </a:ext>
            </a:extLst>
          </p:cNvPr>
          <p:cNvSpPr>
            <a:spLocks noGrp="1"/>
          </p:cNvSpPr>
          <p:nvPr>
            <p:ph type="title"/>
          </p:nvPr>
        </p:nvSpPr>
        <p:spPr>
          <a:xfrm>
            <a:off x="393700" y="474663"/>
            <a:ext cx="11360150" cy="763587"/>
          </a:xfrm>
        </p:spPr>
        <p:txBody>
          <a:bodyPr/>
          <a:lstStyle/>
          <a:p>
            <a:pPr>
              <a:spcBef>
                <a:spcPct val="0"/>
              </a:spcBef>
              <a:spcAft>
                <a:spcPct val="0"/>
              </a:spcAft>
            </a:pPr>
            <a:r>
              <a:rPr lang="sl-SI" altLang="sl-SI" sz="3400" b="1"/>
              <a:t>Pomurske lekarne (podatki do 10.1.2023)</a:t>
            </a:r>
          </a:p>
        </p:txBody>
      </p:sp>
      <p:sp>
        <p:nvSpPr>
          <p:cNvPr id="4" name="PoljeZBesedilom 3">
            <a:extLst>
              <a:ext uri="{FF2B5EF4-FFF2-40B4-BE49-F238E27FC236}">
                <a16:creationId xmlns:a16="http://schemas.microsoft.com/office/drawing/2014/main" id="{4128939B-AFB8-4B62-B678-75CADBE98F6F}"/>
              </a:ext>
            </a:extLst>
          </p:cNvPr>
          <p:cNvSpPr txBox="1"/>
          <p:nvPr/>
        </p:nvSpPr>
        <p:spPr>
          <a:xfrm>
            <a:off x="549275" y="6224588"/>
            <a:ext cx="7558088" cy="277812"/>
          </a:xfrm>
          <a:prstGeom prst="rect">
            <a:avLst/>
          </a:prstGeom>
          <a:noFill/>
        </p:spPr>
        <p:txBody>
          <a:bodyPr>
            <a:spAutoFit/>
          </a:bodyPr>
          <a:lstStyle/>
          <a:p>
            <a:pPr>
              <a:defRPr/>
            </a:pPr>
            <a:r>
              <a:rPr lang="sl-SI" sz="1200" b="1" i="1" dirty="0">
                <a:solidFill>
                  <a:schemeClr val="accent1">
                    <a:lumMod val="75000"/>
                  </a:schemeClr>
                </a:solidFill>
              </a:rPr>
              <a:t>Vir: Pomurske lekarne, Bojan Madjar, mag. farm., spec.</a:t>
            </a:r>
          </a:p>
        </p:txBody>
      </p:sp>
      <p:graphicFrame>
        <p:nvGraphicFramePr>
          <p:cNvPr id="6" name="Tabela 5">
            <a:extLst>
              <a:ext uri="{FF2B5EF4-FFF2-40B4-BE49-F238E27FC236}">
                <a16:creationId xmlns:a16="http://schemas.microsoft.com/office/drawing/2014/main" id="{9148800B-F5F4-4F9D-A19A-9CB5A7B35966}"/>
              </a:ext>
            </a:extLst>
          </p:cNvPr>
          <p:cNvGraphicFramePr>
            <a:graphicFrameLocks noGrp="1"/>
          </p:cNvGraphicFramePr>
          <p:nvPr/>
        </p:nvGraphicFramePr>
        <p:xfrm>
          <a:off x="295275" y="1389063"/>
          <a:ext cx="7234238" cy="4549773"/>
        </p:xfrm>
        <a:graphic>
          <a:graphicData uri="http://schemas.openxmlformats.org/drawingml/2006/table">
            <a:tbl>
              <a:tblPr>
                <a:tableStyleId>{5C22544A-7EE6-4342-B048-85BDC9FD1C3A}</a:tableStyleId>
              </a:tblPr>
              <a:tblGrid>
                <a:gridCol w="1141806">
                  <a:extLst>
                    <a:ext uri="{9D8B030D-6E8A-4147-A177-3AD203B41FA5}">
                      <a16:colId xmlns:a16="http://schemas.microsoft.com/office/drawing/2014/main" val="20000"/>
                    </a:ext>
                  </a:extLst>
                </a:gridCol>
                <a:gridCol w="4847080">
                  <a:extLst>
                    <a:ext uri="{9D8B030D-6E8A-4147-A177-3AD203B41FA5}">
                      <a16:colId xmlns:a16="http://schemas.microsoft.com/office/drawing/2014/main" val="20001"/>
                    </a:ext>
                  </a:extLst>
                </a:gridCol>
                <a:gridCol w="1245352">
                  <a:extLst>
                    <a:ext uri="{9D8B030D-6E8A-4147-A177-3AD203B41FA5}">
                      <a16:colId xmlns:a16="http://schemas.microsoft.com/office/drawing/2014/main" val="20002"/>
                    </a:ext>
                  </a:extLst>
                </a:gridCol>
              </a:tblGrid>
              <a:tr h="482807">
                <a:tc>
                  <a:txBody>
                    <a:bodyPr/>
                    <a:lstStyle/>
                    <a:p>
                      <a:pPr algn="ctr" fontAlgn="ctr"/>
                      <a:r>
                        <a:rPr lang="sl-SI" sz="1400" b="1" u="none" strike="noStrike" dirty="0">
                          <a:effectLst/>
                        </a:rPr>
                        <a:t>Vrsta intervencije</a:t>
                      </a:r>
                      <a:endParaRPr lang="sl-SI" sz="1400" b="1" i="0" u="none" strike="noStrike" dirty="0">
                        <a:solidFill>
                          <a:srgbClr val="000000"/>
                        </a:solidFill>
                        <a:effectLst/>
                        <a:latin typeface="Calibri" panose="020F0502020204030204" pitchFamily="34" charset="0"/>
                      </a:endParaRPr>
                    </a:p>
                  </a:txBody>
                  <a:tcPr marL="9526" marR="9526" marT="9526" marB="0" anchor="ctr"/>
                </a:tc>
                <a:tc>
                  <a:txBody>
                    <a:bodyPr/>
                    <a:lstStyle/>
                    <a:p>
                      <a:pPr algn="ctr" fontAlgn="ctr"/>
                      <a:r>
                        <a:rPr lang="sl-SI" sz="1400" b="1" u="none" strike="noStrike" dirty="0">
                          <a:effectLst/>
                        </a:rPr>
                        <a:t>Opis intervencije</a:t>
                      </a:r>
                      <a:endParaRPr lang="sl-SI" sz="1400" b="1" i="0" u="none" strike="noStrike" dirty="0">
                        <a:solidFill>
                          <a:srgbClr val="000000"/>
                        </a:solidFill>
                        <a:effectLst/>
                        <a:latin typeface="Calibri" panose="020F0502020204030204" pitchFamily="34" charset="0"/>
                      </a:endParaRPr>
                    </a:p>
                  </a:txBody>
                  <a:tcPr marL="9526" marR="9526" marT="9526" marB="0" anchor="ctr"/>
                </a:tc>
                <a:tc>
                  <a:txBody>
                    <a:bodyPr/>
                    <a:lstStyle/>
                    <a:p>
                      <a:pPr algn="ctr" fontAlgn="ctr"/>
                      <a:r>
                        <a:rPr lang="sl-SI" sz="1400" b="1" u="none" strike="noStrike" dirty="0">
                          <a:effectLst/>
                        </a:rPr>
                        <a:t>Število primerov</a:t>
                      </a:r>
                      <a:endParaRPr lang="sl-SI" sz="1400" b="1" i="0" u="none" strike="noStrike" dirty="0">
                        <a:solidFill>
                          <a:srgbClr val="000000"/>
                        </a:solidFill>
                        <a:effectLst/>
                        <a:latin typeface="Calibri" panose="020F0502020204030204" pitchFamily="34" charset="0"/>
                      </a:endParaRPr>
                    </a:p>
                  </a:txBody>
                  <a:tcPr marL="9526" marR="9526" marT="9526" marB="0" anchor="ctr"/>
                </a:tc>
                <a:extLst>
                  <a:ext uri="{0D108BD9-81ED-4DB2-BD59-A6C34878D82A}">
                    <a16:rowId xmlns:a16="http://schemas.microsoft.com/office/drawing/2014/main" val="10000"/>
                  </a:ext>
                </a:extLst>
              </a:tr>
              <a:tr h="955073">
                <a:tc>
                  <a:txBody>
                    <a:bodyPr/>
                    <a:lstStyle/>
                    <a:p>
                      <a:pPr algn="ctr" fontAlgn="ctr"/>
                      <a:r>
                        <a:rPr lang="sl-SI" sz="1400" b="1" u="none" strike="noStrike" dirty="0">
                          <a:effectLst/>
                        </a:rPr>
                        <a:t>A</a:t>
                      </a:r>
                      <a:endParaRPr lang="sl-SI" sz="1400" b="1" i="0" u="none" strike="noStrike" dirty="0">
                        <a:solidFill>
                          <a:srgbClr val="000000"/>
                        </a:solidFill>
                        <a:effectLst/>
                        <a:latin typeface="Calibri" panose="020F0502020204030204" pitchFamily="34" charset="0"/>
                      </a:endParaRPr>
                    </a:p>
                  </a:txBody>
                  <a:tcPr marL="9526" marR="9526" marT="9526" marB="0" anchor="ctr">
                    <a:solidFill>
                      <a:srgbClr val="00B050"/>
                    </a:solidFill>
                  </a:tcPr>
                </a:tc>
                <a:tc>
                  <a:txBody>
                    <a:bodyPr/>
                    <a:lstStyle/>
                    <a:p>
                      <a:pPr algn="l" fontAlgn="b"/>
                      <a:r>
                        <a:rPr lang="sl-SI" sz="1400" u="none" strike="noStrike" dirty="0">
                          <a:effectLst/>
                        </a:rPr>
                        <a:t>Med </a:t>
                      </a:r>
                      <a:r>
                        <a:rPr lang="sl-SI" sz="1400" u="none" strike="noStrike" dirty="0" err="1">
                          <a:effectLst/>
                        </a:rPr>
                        <a:t>Paxlovidom</a:t>
                      </a:r>
                      <a:r>
                        <a:rPr lang="sl-SI" sz="1400" u="none" strike="noStrike" dirty="0">
                          <a:effectLst/>
                        </a:rPr>
                        <a:t> in drugimi zdravili oz. izdelki v terapiji pacienta NISEM zasledil/a klinično pomembnih interakcij. Intervencija NI  potrebna. </a:t>
                      </a:r>
                      <a:br>
                        <a:rPr lang="sl-SI" sz="1400" u="none" strike="noStrike" dirty="0">
                          <a:effectLst/>
                        </a:rPr>
                      </a:br>
                      <a:r>
                        <a:rPr lang="sl-SI" sz="1400" u="none" strike="noStrike" dirty="0">
                          <a:effectLst/>
                        </a:rPr>
                        <a:t>Zdravilo je izdano.</a:t>
                      </a:r>
                      <a:endParaRPr lang="sl-SI" sz="1400" b="0" i="0" u="none" strike="noStrike" dirty="0">
                        <a:solidFill>
                          <a:srgbClr val="000000"/>
                        </a:solidFill>
                        <a:effectLst/>
                        <a:latin typeface="Calibri" panose="020F0502020204030204" pitchFamily="34" charset="0"/>
                      </a:endParaRPr>
                    </a:p>
                  </a:txBody>
                  <a:tcPr marL="9526" marR="9526" marT="9526" marB="0" anchor="b"/>
                </a:tc>
                <a:tc>
                  <a:txBody>
                    <a:bodyPr/>
                    <a:lstStyle/>
                    <a:p>
                      <a:pPr algn="ctr" fontAlgn="ctr"/>
                      <a:r>
                        <a:rPr lang="sl-SI" sz="1400" u="none" strike="noStrike" dirty="0">
                          <a:effectLst/>
                        </a:rPr>
                        <a:t>7</a:t>
                      </a:r>
                      <a:endParaRPr lang="sl-SI" sz="1400" b="0" i="0" u="none" strike="noStrike" dirty="0">
                        <a:solidFill>
                          <a:srgbClr val="000000"/>
                        </a:solidFill>
                        <a:effectLst/>
                        <a:latin typeface="Calibri" panose="020F0502020204030204" pitchFamily="34" charset="0"/>
                      </a:endParaRPr>
                    </a:p>
                  </a:txBody>
                  <a:tcPr marL="9526" marR="9526" marT="9526" marB="0" anchor="ctr"/>
                </a:tc>
                <a:extLst>
                  <a:ext uri="{0D108BD9-81ED-4DB2-BD59-A6C34878D82A}">
                    <a16:rowId xmlns:a16="http://schemas.microsoft.com/office/drawing/2014/main" val="10001"/>
                  </a:ext>
                </a:extLst>
              </a:tr>
              <a:tr h="955073">
                <a:tc>
                  <a:txBody>
                    <a:bodyPr/>
                    <a:lstStyle/>
                    <a:p>
                      <a:pPr algn="ctr" fontAlgn="ctr"/>
                      <a:r>
                        <a:rPr lang="sl-SI" sz="1400" b="1" u="none" strike="noStrike" dirty="0">
                          <a:effectLst/>
                        </a:rPr>
                        <a:t>B</a:t>
                      </a:r>
                      <a:endParaRPr lang="sl-SI" sz="1400" b="1" i="0" u="none" strike="noStrike" dirty="0">
                        <a:solidFill>
                          <a:srgbClr val="000000"/>
                        </a:solidFill>
                        <a:effectLst/>
                        <a:latin typeface="Calibri" panose="020F0502020204030204" pitchFamily="34" charset="0"/>
                      </a:endParaRPr>
                    </a:p>
                  </a:txBody>
                  <a:tcPr marL="9526" marR="9526" marT="9526" marB="0" anchor="ctr">
                    <a:solidFill>
                      <a:schemeClr val="accent1">
                        <a:lumMod val="75000"/>
                      </a:schemeClr>
                    </a:solidFill>
                  </a:tcPr>
                </a:tc>
                <a:tc>
                  <a:txBody>
                    <a:bodyPr/>
                    <a:lstStyle/>
                    <a:p>
                      <a:pPr algn="l" fontAlgn="b"/>
                      <a:r>
                        <a:rPr lang="sl-SI" sz="1400" u="none" strike="noStrike" dirty="0">
                          <a:effectLst/>
                        </a:rPr>
                        <a:t>Med </a:t>
                      </a:r>
                      <a:r>
                        <a:rPr lang="sl-SI" sz="1400" u="none" strike="noStrike" dirty="0" err="1">
                          <a:effectLst/>
                        </a:rPr>
                        <a:t>Paxlovidom</a:t>
                      </a:r>
                      <a:r>
                        <a:rPr lang="sl-SI" sz="1400" u="none" strike="noStrike" dirty="0">
                          <a:effectLst/>
                        </a:rPr>
                        <a:t> in drugimi zdravili oz. izdelki v terapiji pacienta JE KLINIČNO POMEMBNA interakcija. Bolnik IMA ustrezna navodila s strani zdravnika glede uporabe sočasnih zdravil. Intervencija NI potrebna.  Zdravilo je izdano</a:t>
                      </a:r>
                      <a:endParaRPr lang="sl-SI" sz="1400" b="0" i="0" u="none" strike="noStrike" dirty="0">
                        <a:solidFill>
                          <a:srgbClr val="000000"/>
                        </a:solidFill>
                        <a:effectLst/>
                        <a:latin typeface="Calibri" panose="020F0502020204030204" pitchFamily="34" charset="0"/>
                      </a:endParaRPr>
                    </a:p>
                  </a:txBody>
                  <a:tcPr marL="9526" marR="9526" marT="9526" marB="0" anchor="b"/>
                </a:tc>
                <a:tc>
                  <a:txBody>
                    <a:bodyPr/>
                    <a:lstStyle/>
                    <a:p>
                      <a:pPr algn="ctr" fontAlgn="ctr"/>
                      <a:r>
                        <a:rPr lang="sl-SI" sz="1400" u="none" strike="noStrike">
                          <a:effectLst/>
                        </a:rPr>
                        <a:t>10</a:t>
                      </a:r>
                      <a:endParaRPr lang="sl-SI" sz="1400" b="0" i="0" u="none" strike="noStrike">
                        <a:solidFill>
                          <a:srgbClr val="000000"/>
                        </a:solidFill>
                        <a:effectLst/>
                        <a:latin typeface="Calibri" panose="020F0502020204030204" pitchFamily="34" charset="0"/>
                      </a:endParaRPr>
                    </a:p>
                  </a:txBody>
                  <a:tcPr marL="9526" marR="9526" marT="9526" marB="0" anchor="ctr"/>
                </a:tc>
                <a:extLst>
                  <a:ext uri="{0D108BD9-81ED-4DB2-BD59-A6C34878D82A}">
                    <a16:rowId xmlns:a16="http://schemas.microsoft.com/office/drawing/2014/main" val="10002"/>
                  </a:ext>
                </a:extLst>
              </a:tr>
              <a:tr h="955073">
                <a:tc>
                  <a:txBody>
                    <a:bodyPr/>
                    <a:lstStyle/>
                    <a:p>
                      <a:pPr algn="ctr" fontAlgn="ctr"/>
                      <a:r>
                        <a:rPr lang="sl-SI" sz="1400" b="1" u="none" strike="noStrike" dirty="0">
                          <a:effectLst/>
                        </a:rPr>
                        <a:t>C</a:t>
                      </a:r>
                      <a:endParaRPr lang="sl-SI" sz="1400" b="1" i="0" u="none" strike="noStrike" dirty="0">
                        <a:solidFill>
                          <a:srgbClr val="000000"/>
                        </a:solidFill>
                        <a:effectLst/>
                        <a:latin typeface="Calibri" panose="020F0502020204030204" pitchFamily="34" charset="0"/>
                      </a:endParaRPr>
                    </a:p>
                  </a:txBody>
                  <a:tcPr marL="9526" marR="9526" marT="9526" marB="0" anchor="ctr">
                    <a:solidFill>
                      <a:schemeClr val="accent2">
                        <a:lumMod val="75000"/>
                      </a:schemeClr>
                    </a:solidFill>
                  </a:tcPr>
                </a:tc>
                <a:tc>
                  <a:txBody>
                    <a:bodyPr/>
                    <a:lstStyle/>
                    <a:p>
                      <a:pPr algn="l" fontAlgn="b"/>
                      <a:r>
                        <a:rPr lang="sl-SI" sz="1400" u="none" strike="noStrike" dirty="0">
                          <a:effectLst/>
                        </a:rPr>
                        <a:t>Med </a:t>
                      </a:r>
                      <a:r>
                        <a:rPr lang="sl-SI" sz="1400" u="none" strike="noStrike" dirty="0" err="1">
                          <a:effectLst/>
                        </a:rPr>
                        <a:t>Paxlovidom</a:t>
                      </a:r>
                      <a:r>
                        <a:rPr lang="sl-SI" sz="1400" u="none" strike="noStrike" dirty="0">
                          <a:effectLst/>
                        </a:rPr>
                        <a:t> in drugimi zdravili oz. izdelki v terapiji sem glede na interakcije zasledil/a KONTRAINDIKACIJE/KLINIČNO POMEMBNE INTERAKCIJE. Intervencija JE potrebna in JE ustrezno razrešena. Zdravilo je izdano.</a:t>
                      </a:r>
                      <a:endParaRPr lang="sl-SI" sz="1400" b="0" i="0" u="none" strike="noStrike" dirty="0">
                        <a:solidFill>
                          <a:srgbClr val="000000"/>
                        </a:solidFill>
                        <a:effectLst/>
                        <a:latin typeface="Calibri" panose="020F0502020204030204" pitchFamily="34" charset="0"/>
                      </a:endParaRPr>
                    </a:p>
                  </a:txBody>
                  <a:tcPr marL="9526" marR="9526" marT="9526" marB="0" anchor="b"/>
                </a:tc>
                <a:tc>
                  <a:txBody>
                    <a:bodyPr/>
                    <a:lstStyle/>
                    <a:p>
                      <a:pPr algn="ctr" fontAlgn="ctr"/>
                      <a:r>
                        <a:rPr lang="sl-SI" sz="1400" u="none" strike="noStrike" dirty="0">
                          <a:effectLst/>
                        </a:rPr>
                        <a:t>13</a:t>
                      </a:r>
                      <a:endParaRPr lang="sl-SI" sz="1400" b="0" i="0" u="none" strike="noStrike" dirty="0">
                        <a:solidFill>
                          <a:srgbClr val="000000"/>
                        </a:solidFill>
                        <a:effectLst/>
                        <a:latin typeface="Calibri" panose="020F0502020204030204" pitchFamily="34" charset="0"/>
                      </a:endParaRPr>
                    </a:p>
                  </a:txBody>
                  <a:tcPr marL="9526" marR="9526" marT="9526" marB="0" anchor="ctr"/>
                </a:tc>
                <a:extLst>
                  <a:ext uri="{0D108BD9-81ED-4DB2-BD59-A6C34878D82A}">
                    <a16:rowId xmlns:a16="http://schemas.microsoft.com/office/drawing/2014/main" val="10003"/>
                  </a:ext>
                </a:extLst>
              </a:tr>
              <a:tr h="955073">
                <a:tc>
                  <a:txBody>
                    <a:bodyPr/>
                    <a:lstStyle/>
                    <a:p>
                      <a:pPr algn="ctr" fontAlgn="ctr"/>
                      <a:r>
                        <a:rPr lang="sl-SI" sz="1400" b="1" u="none" strike="noStrike" dirty="0">
                          <a:effectLst/>
                        </a:rPr>
                        <a:t>D</a:t>
                      </a:r>
                      <a:endParaRPr lang="sl-SI" sz="1400" b="1" i="0" u="none" strike="noStrike" dirty="0">
                        <a:solidFill>
                          <a:srgbClr val="000000"/>
                        </a:solidFill>
                        <a:effectLst/>
                        <a:latin typeface="Calibri" panose="020F0502020204030204" pitchFamily="34" charset="0"/>
                      </a:endParaRPr>
                    </a:p>
                  </a:txBody>
                  <a:tcPr marL="9526" marR="9526" marT="9526" marB="0" anchor="ctr">
                    <a:solidFill>
                      <a:srgbClr val="FF0000"/>
                    </a:solidFill>
                  </a:tcPr>
                </a:tc>
                <a:tc>
                  <a:txBody>
                    <a:bodyPr/>
                    <a:lstStyle/>
                    <a:p>
                      <a:pPr algn="l" fontAlgn="b"/>
                      <a:r>
                        <a:rPr lang="sl-SI" sz="1400" u="none" strike="noStrike" dirty="0">
                          <a:effectLst/>
                        </a:rPr>
                        <a:t>Med </a:t>
                      </a:r>
                      <a:r>
                        <a:rPr lang="sl-SI" sz="1400" u="none" strike="noStrike" dirty="0" err="1">
                          <a:effectLst/>
                        </a:rPr>
                        <a:t>Paxlovidom</a:t>
                      </a:r>
                      <a:r>
                        <a:rPr lang="sl-SI" sz="1400" u="none" strike="noStrike" dirty="0">
                          <a:effectLst/>
                        </a:rPr>
                        <a:t> in drugimi zdravili oz. izdelki v terapiji sem glede na interakcije zasledil/a          KONTRAINDIKACIJE/KLINIČNO POMEMBNE INTERAKCIJE.  Intervencija JE potrebna in NI ustrezno razrešena. Zdravilo ni izdano.</a:t>
                      </a:r>
                      <a:endParaRPr lang="sl-SI" sz="1400" b="0" i="0" u="none" strike="noStrike" dirty="0">
                        <a:solidFill>
                          <a:srgbClr val="000000"/>
                        </a:solidFill>
                        <a:effectLst/>
                        <a:latin typeface="Calibri" panose="020F0502020204030204" pitchFamily="34" charset="0"/>
                      </a:endParaRPr>
                    </a:p>
                  </a:txBody>
                  <a:tcPr marL="9526" marR="9526" marT="9526" marB="0" anchor="b"/>
                </a:tc>
                <a:tc>
                  <a:txBody>
                    <a:bodyPr/>
                    <a:lstStyle/>
                    <a:p>
                      <a:pPr algn="ctr" fontAlgn="ctr"/>
                      <a:r>
                        <a:rPr lang="sl-SI" sz="1400" u="none" strike="noStrike" dirty="0">
                          <a:effectLst/>
                        </a:rPr>
                        <a:t>5</a:t>
                      </a:r>
                      <a:endParaRPr lang="sl-SI" sz="1400" b="0" i="0" u="none" strike="noStrike" dirty="0">
                        <a:solidFill>
                          <a:srgbClr val="000000"/>
                        </a:solidFill>
                        <a:effectLst/>
                        <a:latin typeface="Calibri" panose="020F0502020204030204" pitchFamily="34" charset="0"/>
                      </a:endParaRPr>
                    </a:p>
                  </a:txBody>
                  <a:tcPr marL="9526" marR="9526" marT="9526" marB="0" anchor="ctr"/>
                </a:tc>
                <a:extLst>
                  <a:ext uri="{0D108BD9-81ED-4DB2-BD59-A6C34878D82A}">
                    <a16:rowId xmlns:a16="http://schemas.microsoft.com/office/drawing/2014/main" val="10004"/>
                  </a:ext>
                </a:extLst>
              </a:tr>
              <a:tr h="246674">
                <a:tc>
                  <a:txBody>
                    <a:bodyPr/>
                    <a:lstStyle/>
                    <a:p>
                      <a:pPr algn="l" fontAlgn="b"/>
                      <a:endParaRPr lang="sl-SI" sz="1400" b="0" i="0" u="none" strike="noStrike">
                        <a:solidFill>
                          <a:srgbClr val="000000"/>
                        </a:solidFill>
                        <a:effectLst/>
                        <a:latin typeface="Calibri" panose="020F0502020204030204" pitchFamily="34" charset="0"/>
                      </a:endParaRPr>
                    </a:p>
                  </a:txBody>
                  <a:tcPr marL="9526" marR="9526" marT="9526" marB="0" anchor="b"/>
                </a:tc>
                <a:tc>
                  <a:txBody>
                    <a:bodyPr/>
                    <a:lstStyle/>
                    <a:p>
                      <a:pPr algn="l" fontAlgn="b"/>
                      <a:endParaRPr lang="sl-SI" sz="1400" b="0" i="0" u="none" strike="noStrike">
                        <a:solidFill>
                          <a:srgbClr val="000000"/>
                        </a:solidFill>
                        <a:effectLst/>
                        <a:latin typeface="Calibri" panose="020F0502020204030204" pitchFamily="34" charset="0"/>
                      </a:endParaRPr>
                    </a:p>
                  </a:txBody>
                  <a:tcPr marL="9526" marR="9526" marT="9526" marB="0" anchor="b"/>
                </a:tc>
                <a:tc>
                  <a:txBody>
                    <a:bodyPr/>
                    <a:lstStyle/>
                    <a:p>
                      <a:pPr algn="ctr" fontAlgn="ctr"/>
                      <a:r>
                        <a:rPr lang="sl-SI" sz="1400" b="1" u="none" strike="noStrike" dirty="0">
                          <a:effectLst/>
                        </a:rPr>
                        <a:t>35</a:t>
                      </a:r>
                      <a:endParaRPr lang="sl-SI" sz="1400" b="1" i="0" u="none" strike="noStrike" dirty="0">
                        <a:solidFill>
                          <a:srgbClr val="000000"/>
                        </a:solidFill>
                        <a:effectLst/>
                        <a:latin typeface="Calibri" panose="020F0502020204030204" pitchFamily="34" charset="0"/>
                      </a:endParaRPr>
                    </a:p>
                  </a:txBody>
                  <a:tcPr marL="9526" marR="9526" marT="9526" marB="0" anchor="ctr"/>
                </a:tc>
                <a:extLst>
                  <a:ext uri="{0D108BD9-81ED-4DB2-BD59-A6C34878D82A}">
                    <a16:rowId xmlns:a16="http://schemas.microsoft.com/office/drawing/2014/main" val="10005"/>
                  </a:ext>
                </a:extLst>
              </a:tr>
            </a:tbl>
          </a:graphicData>
        </a:graphic>
      </p:graphicFrame>
      <p:graphicFrame>
        <p:nvGraphicFramePr>
          <p:cNvPr id="1026" name="Grafikon 6">
            <a:extLst>
              <a:ext uri="{FF2B5EF4-FFF2-40B4-BE49-F238E27FC236}">
                <a16:creationId xmlns:a16="http://schemas.microsoft.com/office/drawing/2014/main" id="{6755947A-5E7A-447A-8B1E-E77C55C30488}"/>
              </a:ext>
            </a:extLst>
          </p:cNvPr>
          <p:cNvGraphicFramePr>
            <a:graphicFrameLocks/>
          </p:cNvGraphicFramePr>
          <p:nvPr/>
        </p:nvGraphicFramePr>
        <p:xfrm>
          <a:off x="7407275" y="714375"/>
          <a:ext cx="4764088" cy="2974975"/>
        </p:xfrm>
        <a:graphic>
          <a:graphicData uri="http://schemas.openxmlformats.org/presentationml/2006/ole">
            <mc:AlternateContent xmlns:mc="http://schemas.openxmlformats.org/markup-compatibility/2006">
              <mc:Choice xmlns:v="urn:schemas-microsoft-com:vml" Requires="v">
                <p:oleObj name="Chart" r:id="rId2" imgW="4767485" imgH="2981202" progId="Excel.Chart.8">
                  <p:embed/>
                </p:oleObj>
              </mc:Choice>
              <mc:Fallback>
                <p:oleObj name="Chart" r:id="rId2" imgW="4767485" imgH="2981202" progId="Excel.Chart.8">
                  <p:embed/>
                  <p:pic>
                    <p:nvPicPr>
                      <p:cNvPr id="1026" name="Grafikon 6">
                        <a:extLst>
                          <a:ext uri="{FF2B5EF4-FFF2-40B4-BE49-F238E27FC236}">
                            <a16:creationId xmlns:a16="http://schemas.microsoft.com/office/drawing/2014/main" id="{6755947A-5E7A-447A-8B1E-E77C55C3048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714375"/>
                        <a:ext cx="4764088"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 name="Grafikon 7">
            <a:extLst>
              <a:ext uri="{FF2B5EF4-FFF2-40B4-BE49-F238E27FC236}">
                <a16:creationId xmlns:a16="http://schemas.microsoft.com/office/drawing/2014/main" id="{8096C009-B5BA-4658-B492-498E5ACB53BF}"/>
              </a:ext>
            </a:extLst>
          </p:cNvPr>
          <p:cNvGraphicFramePr>
            <a:graphicFrameLocks/>
          </p:cNvGraphicFramePr>
          <p:nvPr/>
        </p:nvGraphicFramePr>
        <p:xfrm>
          <a:off x="7493000" y="4092575"/>
          <a:ext cx="4678363" cy="2701925"/>
        </p:xfrm>
        <a:graphic>
          <a:graphicData uri="http://schemas.openxmlformats.org/presentationml/2006/ole">
            <mc:AlternateContent xmlns:mc="http://schemas.openxmlformats.org/markup-compatibility/2006">
              <mc:Choice xmlns:v="urn:schemas-microsoft-com:vml" Requires="v">
                <p:oleObj name="Chart" r:id="rId4" imgW="4682134" imgH="2706859" progId="Excel.Chart.8">
                  <p:embed/>
                </p:oleObj>
              </mc:Choice>
              <mc:Fallback>
                <p:oleObj name="Chart" r:id="rId4" imgW="4682134" imgH="2706859" progId="Excel.Chart.8">
                  <p:embed/>
                  <p:pic>
                    <p:nvPicPr>
                      <p:cNvPr id="1027" name="Grafikon 7">
                        <a:extLst>
                          <a:ext uri="{FF2B5EF4-FFF2-40B4-BE49-F238E27FC236}">
                            <a16:creationId xmlns:a16="http://schemas.microsoft.com/office/drawing/2014/main" id="{8096C009-B5BA-4658-B492-498E5ACB53B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000" y="4092575"/>
                        <a:ext cx="4678363"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66CB2866-7DE4-4256-A149-9286ED3E1228}"/>
              </a:ext>
            </a:extLst>
          </p:cNvPr>
          <p:cNvSpPr>
            <a:spLocks noGrp="1"/>
          </p:cNvSpPr>
          <p:nvPr>
            <p:ph type="title"/>
          </p:nvPr>
        </p:nvSpPr>
        <p:spPr/>
        <p:txBody>
          <a:bodyPr/>
          <a:lstStyle/>
          <a:p>
            <a:pPr eaLnBrk="1" hangingPunct="1"/>
            <a:endParaRPr lang="sl-SI" altLang="sl-SI"/>
          </a:p>
        </p:txBody>
      </p:sp>
      <p:sp>
        <p:nvSpPr>
          <p:cNvPr id="11267" name="Ograda vsebine 2">
            <a:extLst>
              <a:ext uri="{FF2B5EF4-FFF2-40B4-BE49-F238E27FC236}">
                <a16:creationId xmlns:a16="http://schemas.microsoft.com/office/drawing/2014/main" id="{316DA33C-35EB-4727-A7C2-CC5B973FBBD3}"/>
              </a:ext>
            </a:extLst>
          </p:cNvPr>
          <p:cNvSpPr>
            <a:spLocks noGrp="1"/>
          </p:cNvSpPr>
          <p:nvPr>
            <p:ph idx="1"/>
          </p:nvPr>
        </p:nvSpPr>
        <p:spPr/>
        <p:txBody>
          <a:bodyPr/>
          <a:lstStyle/>
          <a:p>
            <a:pPr eaLnBrk="1" hangingPunct="1"/>
            <a:endParaRPr lang="sl-SI" altLang="sl-SI"/>
          </a:p>
        </p:txBody>
      </p:sp>
      <p:pic>
        <p:nvPicPr>
          <p:cNvPr id="11268" name="Slika 3">
            <a:extLst>
              <a:ext uri="{FF2B5EF4-FFF2-40B4-BE49-F238E27FC236}">
                <a16:creationId xmlns:a16="http://schemas.microsoft.com/office/drawing/2014/main" id="{C3A3B2C8-6DC5-4720-9C82-F7598D961C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3" y="352425"/>
            <a:ext cx="10848975"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a:extLst>
              <a:ext uri="{FF2B5EF4-FFF2-40B4-BE49-F238E27FC236}">
                <a16:creationId xmlns:a16="http://schemas.microsoft.com/office/drawing/2014/main" id="{7B20ED28-1F69-445B-8818-95ECE7D142B9}"/>
              </a:ext>
            </a:extLst>
          </p:cNvPr>
          <p:cNvSpPr txBox="1"/>
          <p:nvPr/>
        </p:nvSpPr>
        <p:spPr>
          <a:xfrm>
            <a:off x="663575" y="6375400"/>
            <a:ext cx="9928225" cy="246063"/>
          </a:xfrm>
          <a:prstGeom prst="rect">
            <a:avLst/>
          </a:prstGeom>
          <a:noFill/>
        </p:spPr>
        <p:txBody>
          <a:bodyPr>
            <a:spAutoFit/>
          </a:bodyPr>
          <a:lstStyle/>
          <a:p>
            <a:pPr>
              <a:defRPr/>
            </a:pPr>
            <a:r>
              <a:rPr lang="sl-SI" sz="1000" i="1" dirty="0">
                <a:solidFill>
                  <a:schemeClr val="accent5">
                    <a:lumMod val="75000"/>
                  </a:schemeClr>
                </a:solidFill>
              </a:rPr>
              <a:t>Vir: Morgan T. Zdravljenje </a:t>
            </a:r>
            <a:r>
              <a:rPr lang="sl-SI" sz="1000" i="1" dirty="0" err="1">
                <a:solidFill>
                  <a:schemeClr val="accent5">
                    <a:lumMod val="75000"/>
                  </a:schemeClr>
                </a:solidFill>
              </a:rPr>
              <a:t>koronavirusne</a:t>
            </a:r>
            <a:r>
              <a:rPr lang="sl-SI" sz="1000" i="1" dirty="0">
                <a:solidFill>
                  <a:schemeClr val="accent5">
                    <a:lumMod val="75000"/>
                  </a:schemeClr>
                </a:solidFill>
              </a:rPr>
              <a:t> bolezni 19 z zdravili. Farm </a:t>
            </a:r>
            <a:r>
              <a:rPr lang="sl-SI" sz="1000" i="1" dirty="0" err="1">
                <a:solidFill>
                  <a:schemeClr val="accent5">
                    <a:lumMod val="75000"/>
                  </a:schemeClr>
                </a:solidFill>
              </a:rPr>
              <a:t>Vestn</a:t>
            </a:r>
            <a:r>
              <a:rPr lang="sl-SI" sz="1000" i="1" dirty="0">
                <a:solidFill>
                  <a:schemeClr val="accent5">
                    <a:lumMod val="75000"/>
                  </a:schemeClr>
                </a:solidFill>
              </a:rPr>
              <a:t> 2022; 73:95-106. </a:t>
            </a:r>
          </a:p>
        </p:txBody>
      </p:sp>
    </p:spTree>
    <p:extLst>
      <p:ext uri="{BB962C8B-B14F-4D97-AF65-F5344CB8AC3E}">
        <p14:creationId xmlns:p14="http://schemas.microsoft.com/office/powerpoint/2010/main" val="2057292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slov 1">
            <a:extLst>
              <a:ext uri="{FF2B5EF4-FFF2-40B4-BE49-F238E27FC236}">
                <a16:creationId xmlns:a16="http://schemas.microsoft.com/office/drawing/2014/main" id="{BFEC73C8-120B-4CF3-9E10-6E1144EE9771}"/>
              </a:ext>
            </a:extLst>
          </p:cNvPr>
          <p:cNvSpPr>
            <a:spLocks noGrp="1"/>
          </p:cNvSpPr>
          <p:nvPr>
            <p:ph type="title"/>
          </p:nvPr>
        </p:nvSpPr>
        <p:spPr>
          <a:xfrm>
            <a:off x="663575" y="561975"/>
            <a:ext cx="11360150" cy="763588"/>
          </a:xfrm>
        </p:spPr>
        <p:txBody>
          <a:bodyPr/>
          <a:lstStyle/>
          <a:p>
            <a:pPr>
              <a:spcBef>
                <a:spcPct val="0"/>
              </a:spcBef>
              <a:spcAft>
                <a:spcPct val="0"/>
              </a:spcAft>
            </a:pPr>
            <a:r>
              <a:rPr lang="sl-SI" altLang="sl-SI" b="1"/>
              <a:t>Lekarne Ptuj</a:t>
            </a:r>
          </a:p>
        </p:txBody>
      </p:sp>
      <p:sp>
        <p:nvSpPr>
          <p:cNvPr id="38915" name="Označba mesta besedila 2">
            <a:extLst>
              <a:ext uri="{FF2B5EF4-FFF2-40B4-BE49-F238E27FC236}">
                <a16:creationId xmlns:a16="http://schemas.microsoft.com/office/drawing/2014/main" id="{B884BBD7-8B5C-4D71-AE53-BE93CB31BAA4}"/>
              </a:ext>
            </a:extLst>
          </p:cNvPr>
          <p:cNvSpPr>
            <a:spLocks noGrp="1"/>
          </p:cNvSpPr>
          <p:nvPr>
            <p:ph type="body" idx="1"/>
          </p:nvPr>
        </p:nvSpPr>
        <p:spPr>
          <a:xfrm>
            <a:off x="415925" y="1536700"/>
            <a:ext cx="11360150" cy="4554538"/>
          </a:xfrm>
          <a:ln>
            <a:miter lim="800000"/>
            <a:headEnd/>
            <a:tailEnd/>
          </a:ln>
        </p:spPr>
        <p:txBody>
          <a:bodyPr/>
          <a:lstStyle/>
          <a:p>
            <a:pPr>
              <a:defRPr/>
            </a:pPr>
            <a:r>
              <a:rPr lang="sl-SI" sz="2000" dirty="0">
                <a:solidFill>
                  <a:srgbClr val="222222"/>
                </a:solidFill>
                <a:latin typeface="Arial" panose="020B0604020202020204" pitchFamily="34" charset="0"/>
              </a:rPr>
              <a:t>Od sept. do dec. 2022 izdali </a:t>
            </a:r>
            <a:r>
              <a:rPr lang="sl-SI" sz="2000" b="1" dirty="0">
                <a:solidFill>
                  <a:srgbClr val="222222"/>
                </a:solidFill>
                <a:latin typeface="Arial" panose="020B0604020202020204" pitchFamily="34" charset="0"/>
              </a:rPr>
              <a:t>114 </a:t>
            </a:r>
            <a:r>
              <a:rPr lang="sl-SI" sz="2000" b="1" dirty="0" err="1">
                <a:solidFill>
                  <a:srgbClr val="222222"/>
                </a:solidFill>
                <a:latin typeface="Arial" panose="020B0604020202020204" pitchFamily="34" charset="0"/>
              </a:rPr>
              <a:t>sc</a:t>
            </a:r>
            <a:r>
              <a:rPr lang="sl-SI" sz="2000" b="1" dirty="0">
                <a:solidFill>
                  <a:srgbClr val="222222"/>
                </a:solidFill>
                <a:latin typeface="Arial" panose="020B0604020202020204" pitchFamily="34" charset="0"/>
              </a:rPr>
              <a:t> </a:t>
            </a:r>
            <a:r>
              <a:rPr lang="sl-SI" sz="2000" b="1" dirty="0" err="1">
                <a:solidFill>
                  <a:srgbClr val="222222"/>
                </a:solidFill>
                <a:latin typeface="Arial" panose="020B0604020202020204" pitchFamily="34" charset="0"/>
              </a:rPr>
              <a:t>Paxlovida</a:t>
            </a:r>
            <a:r>
              <a:rPr lang="sl-SI" sz="2000" dirty="0">
                <a:solidFill>
                  <a:srgbClr val="222222"/>
                </a:solidFill>
                <a:latin typeface="Arial" panose="020B0604020202020204" pitchFamily="34" charset="0"/>
              </a:rPr>
              <a:t>. </a:t>
            </a:r>
          </a:p>
          <a:p>
            <a:pPr>
              <a:defRPr/>
            </a:pPr>
            <a:r>
              <a:rPr lang="sl-SI" sz="2000" dirty="0">
                <a:solidFill>
                  <a:srgbClr val="222222"/>
                </a:solidFill>
                <a:latin typeface="Arial" panose="020B0604020202020204" pitchFamily="34" charset="0"/>
              </a:rPr>
              <a:t>Sledili so Protokolu LZS, pri čisto vsakem pacientu pridobili zgodovino zdravljenja in preverili interakcije</a:t>
            </a:r>
          </a:p>
          <a:p>
            <a:pPr>
              <a:defRPr/>
            </a:pPr>
            <a:r>
              <a:rPr lang="sl-SI" sz="2000" dirty="0">
                <a:solidFill>
                  <a:srgbClr val="222222"/>
                </a:solidFill>
                <a:latin typeface="Arial" panose="020B0604020202020204" pitchFamily="34" charset="0"/>
              </a:rPr>
              <a:t>Od tega </a:t>
            </a:r>
            <a:r>
              <a:rPr lang="sl-SI" sz="2000" b="1" dirty="0">
                <a:solidFill>
                  <a:srgbClr val="222222"/>
                </a:solidFill>
                <a:highlight>
                  <a:srgbClr val="00FF00"/>
                </a:highlight>
                <a:latin typeface="Arial" panose="020B0604020202020204" pitchFamily="34" charset="0"/>
              </a:rPr>
              <a:t>19 x </a:t>
            </a:r>
            <a:r>
              <a:rPr lang="sl-SI" sz="2000" dirty="0">
                <a:solidFill>
                  <a:srgbClr val="222222"/>
                </a:solidFill>
                <a:highlight>
                  <a:srgbClr val="00FF00"/>
                </a:highlight>
                <a:latin typeface="Arial" panose="020B0604020202020204" pitchFamily="34" charset="0"/>
              </a:rPr>
              <a:t>niso zasledili klinično pomembnih interakcij </a:t>
            </a:r>
            <a:r>
              <a:rPr lang="sl-SI" sz="2000" dirty="0">
                <a:solidFill>
                  <a:srgbClr val="222222"/>
                </a:solidFill>
                <a:latin typeface="Arial" panose="020B0604020202020204" pitchFamily="34" charset="0"/>
              </a:rPr>
              <a:t>in intervencija ni bila potrebna.</a:t>
            </a:r>
          </a:p>
          <a:p>
            <a:pPr>
              <a:defRPr/>
            </a:pPr>
            <a:r>
              <a:rPr lang="sl-SI" sz="2000" b="1" dirty="0">
                <a:solidFill>
                  <a:srgbClr val="222222"/>
                </a:solidFill>
                <a:highlight>
                  <a:srgbClr val="FFFF00"/>
                </a:highlight>
                <a:latin typeface="Arial" panose="020B0604020202020204" pitchFamily="34" charset="0"/>
              </a:rPr>
              <a:t>31x </a:t>
            </a:r>
            <a:r>
              <a:rPr lang="sl-SI" sz="2000" dirty="0">
                <a:solidFill>
                  <a:srgbClr val="222222"/>
                </a:solidFill>
                <a:highlight>
                  <a:srgbClr val="FFFF00"/>
                </a:highlight>
                <a:latin typeface="Arial" panose="020B0604020202020204" pitchFamily="34" charset="0"/>
              </a:rPr>
              <a:t>smo ali zasledili klinično pomembne interakcije </a:t>
            </a:r>
            <a:r>
              <a:rPr lang="sl-SI" sz="2000" dirty="0">
                <a:solidFill>
                  <a:srgbClr val="222222"/>
                </a:solidFill>
                <a:latin typeface="Arial" panose="020B0604020202020204" pitchFamily="34" charset="0"/>
              </a:rPr>
              <a:t>ali je bilo potrebno konzultirati predpisovalca zaradi nejasnosti predpisa oz. preverbe ustreznosti odmerka. Intervencija je bila potrebna in </a:t>
            </a:r>
            <a:r>
              <a:rPr lang="sl-SI" sz="2000" u="sng" dirty="0">
                <a:solidFill>
                  <a:srgbClr val="222222"/>
                </a:solidFill>
                <a:latin typeface="Arial" panose="020B0604020202020204" pitchFamily="34" charset="0"/>
              </a:rPr>
              <a:t>v vseh primerih ustrezno razrešena in zdravilo je bilo izdano</a:t>
            </a:r>
            <a:r>
              <a:rPr lang="sl-SI" sz="2000" dirty="0">
                <a:solidFill>
                  <a:srgbClr val="222222"/>
                </a:solidFill>
                <a:latin typeface="Arial" panose="020B0604020202020204" pitchFamily="34" charset="0"/>
              </a:rPr>
              <a:t>.</a:t>
            </a:r>
          </a:p>
          <a:p>
            <a:pPr>
              <a:defRPr/>
            </a:pPr>
            <a:r>
              <a:rPr lang="sl-SI" sz="2000" dirty="0">
                <a:solidFill>
                  <a:srgbClr val="222222"/>
                </a:solidFill>
                <a:latin typeface="Arial" panose="020B0604020202020204" pitchFamily="34" charset="0"/>
              </a:rPr>
              <a:t>Pacientov niso pošiljali nazaj k zdravniku. Z zdravniki so se dogovarjali po telefonu. Dogovorjene spremembe/prilagoditve v terapiji so potem sami pojasnili in zapisali pacientom/svojcem.</a:t>
            </a:r>
          </a:p>
          <a:p>
            <a:pPr>
              <a:defRPr/>
            </a:pPr>
            <a:r>
              <a:rPr lang="sl-SI" sz="2000" b="1" dirty="0">
                <a:solidFill>
                  <a:srgbClr val="222222"/>
                </a:solidFill>
                <a:highlight>
                  <a:srgbClr val="FF0000"/>
                </a:highlight>
                <a:latin typeface="Arial" panose="020B0604020202020204" pitchFamily="34" charset="0"/>
              </a:rPr>
              <a:t>V dveh </a:t>
            </a:r>
            <a:r>
              <a:rPr lang="sl-SI" sz="2000" dirty="0">
                <a:solidFill>
                  <a:srgbClr val="222222"/>
                </a:solidFill>
                <a:highlight>
                  <a:srgbClr val="FF0000"/>
                </a:highlight>
                <a:latin typeface="Arial" panose="020B0604020202020204" pitchFamily="34" charset="0"/>
              </a:rPr>
              <a:t>primerih zaradi klinično pomembnih interakcij po dogovoru z zdravnikom zdravilo ni bilo izdano. </a:t>
            </a:r>
          </a:p>
          <a:p>
            <a:pPr>
              <a:defRPr/>
            </a:pPr>
            <a:r>
              <a:rPr lang="sl-SI" sz="2000" b="1" dirty="0">
                <a:solidFill>
                  <a:srgbClr val="222222"/>
                </a:solidFill>
                <a:highlight>
                  <a:srgbClr val="00FF00"/>
                </a:highlight>
                <a:latin typeface="Arial" panose="020B0604020202020204" pitchFamily="34" charset="0"/>
              </a:rPr>
              <a:t>V 57 primerih </a:t>
            </a:r>
            <a:r>
              <a:rPr lang="sl-SI" sz="2000" dirty="0">
                <a:solidFill>
                  <a:srgbClr val="222222"/>
                </a:solidFill>
                <a:highlight>
                  <a:srgbClr val="00FF00"/>
                </a:highlight>
                <a:latin typeface="Arial" panose="020B0604020202020204" pitchFamily="34" charset="0"/>
              </a:rPr>
              <a:t>so zaznali klinično pomembno interakcijo, vendar je bolnik imel ustrezna navodila s strani zdravnika in intervencija ni bila potrebna. </a:t>
            </a:r>
            <a:r>
              <a:rPr lang="sl-SI" sz="2000" dirty="0">
                <a:solidFill>
                  <a:srgbClr val="222222"/>
                </a:solidFill>
                <a:latin typeface="Arial" panose="020B0604020202020204" pitchFamily="34" charset="0"/>
              </a:rPr>
              <a:t>V tem primeru je potrebno upoštevati, da se je lahko zdravnik že prej dogovoril s kliničnim farmacevtom (ZD Ptuj ali ZD Ormož, Štuhec - od koder so tudi zdravilo dvigovali pri njih).</a:t>
            </a:r>
          </a:p>
          <a:p>
            <a:pPr marL="608013" indent="-455613">
              <a:spcBef>
                <a:spcPct val="0"/>
              </a:spcBef>
              <a:spcAft>
                <a:spcPct val="0"/>
              </a:spcAft>
              <a:defRPr/>
            </a:pPr>
            <a:endParaRPr lang="sl-SI" altLang="sl-SI" sz="2000" dirty="0"/>
          </a:p>
        </p:txBody>
      </p:sp>
      <p:sp>
        <p:nvSpPr>
          <p:cNvPr id="4" name="PoljeZBesedilom 3">
            <a:extLst>
              <a:ext uri="{FF2B5EF4-FFF2-40B4-BE49-F238E27FC236}">
                <a16:creationId xmlns:a16="http://schemas.microsoft.com/office/drawing/2014/main" id="{D49589CC-B17F-4A6D-BE33-F1D4FEAD5634}"/>
              </a:ext>
            </a:extLst>
          </p:cNvPr>
          <p:cNvSpPr txBox="1"/>
          <p:nvPr/>
        </p:nvSpPr>
        <p:spPr>
          <a:xfrm>
            <a:off x="549275" y="6224588"/>
            <a:ext cx="7558088" cy="277812"/>
          </a:xfrm>
          <a:prstGeom prst="rect">
            <a:avLst/>
          </a:prstGeom>
          <a:noFill/>
        </p:spPr>
        <p:txBody>
          <a:bodyPr>
            <a:spAutoFit/>
          </a:bodyPr>
          <a:lstStyle/>
          <a:p>
            <a:pPr>
              <a:defRPr/>
            </a:pPr>
            <a:r>
              <a:rPr lang="sl-SI" sz="1200" b="1" i="1" dirty="0">
                <a:solidFill>
                  <a:schemeClr val="accent1">
                    <a:lumMod val="50000"/>
                  </a:schemeClr>
                </a:solidFill>
              </a:rPr>
              <a:t>Vir: Lekarne Ptuj, Marjetka Korpar, mag. farm., spec.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slov 1">
            <a:extLst>
              <a:ext uri="{FF2B5EF4-FFF2-40B4-BE49-F238E27FC236}">
                <a16:creationId xmlns:a16="http://schemas.microsoft.com/office/drawing/2014/main" id="{6F7DF1B7-C1F2-4156-BD1E-6808B065539E}"/>
              </a:ext>
            </a:extLst>
          </p:cNvPr>
          <p:cNvSpPr>
            <a:spLocks noGrp="1"/>
          </p:cNvSpPr>
          <p:nvPr>
            <p:ph type="title"/>
          </p:nvPr>
        </p:nvSpPr>
        <p:spPr>
          <a:xfrm>
            <a:off x="415925" y="290513"/>
            <a:ext cx="11360150" cy="763587"/>
          </a:xfrm>
        </p:spPr>
        <p:txBody>
          <a:bodyPr/>
          <a:lstStyle/>
          <a:p>
            <a:pPr>
              <a:spcBef>
                <a:spcPct val="0"/>
              </a:spcBef>
              <a:spcAft>
                <a:spcPct val="0"/>
              </a:spcAft>
            </a:pPr>
            <a:r>
              <a:rPr lang="sl-SI" altLang="sl-SI" sz="4000" b="1"/>
              <a:t>Gorenjske lekarne in ambulanta farmacevta svetovalca </a:t>
            </a:r>
          </a:p>
        </p:txBody>
      </p:sp>
      <p:sp>
        <p:nvSpPr>
          <p:cNvPr id="39939" name="Označba mesta besedila 2">
            <a:extLst>
              <a:ext uri="{FF2B5EF4-FFF2-40B4-BE49-F238E27FC236}">
                <a16:creationId xmlns:a16="http://schemas.microsoft.com/office/drawing/2014/main" id="{BD0795F8-30B3-44B5-925A-A31152E6ED63}"/>
              </a:ext>
            </a:extLst>
          </p:cNvPr>
          <p:cNvSpPr>
            <a:spLocks noGrp="1"/>
          </p:cNvSpPr>
          <p:nvPr>
            <p:ph type="body" idx="1"/>
          </p:nvPr>
        </p:nvSpPr>
        <p:spPr>
          <a:xfrm>
            <a:off x="415925" y="1053703"/>
            <a:ext cx="11360150" cy="4554538"/>
          </a:xfrm>
          <a:ln>
            <a:miter lim="800000"/>
            <a:headEnd/>
            <a:tailEnd/>
          </a:ln>
        </p:spPr>
        <p:txBody>
          <a:bodyPr/>
          <a:lstStyle/>
          <a:p>
            <a:pPr marL="608013" indent="-455613">
              <a:spcBef>
                <a:spcPct val="0"/>
              </a:spcBef>
              <a:spcAft>
                <a:spcPct val="0"/>
              </a:spcAft>
              <a:defRPr/>
            </a:pPr>
            <a:r>
              <a:rPr lang="sl-SI" altLang="sl-SI" sz="2000" dirty="0">
                <a:solidFill>
                  <a:srgbClr val="222222"/>
                </a:solidFill>
                <a:latin typeface="Arial" panose="020B0604020202020204" pitchFamily="34" charset="0"/>
              </a:rPr>
              <a:t>Zaznavajo </a:t>
            </a:r>
            <a:r>
              <a:rPr lang="sl-SI" altLang="sl-SI" sz="2000" b="1" dirty="0">
                <a:solidFill>
                  <a:srgbClr val="222222"/>
                </a:solidFill>
                <a:latin typeface="Arial" panose="020B0604020202020204" pitchFamily="34" charset="0"/>
              </a:rPr>
              <a:t>manj težav </a:t>
            </a:r>
            <a:r>
              <a:rPr lang="sl-SI" altLang="sl-SI" sz="2000" dirty="0">
                <a:solidFill>
                  <a:srgbClr val="222222"/>
                </a:solidFill>
                <a:latin typeface="Arial" panose="020B0604020202020204" pitchFamily="34" charset="0"/>
              </a:rPr>
              <a:t>ob izdaji zdravila, oblikovali so se </a:t>
            </a:r>
            <a:r>
              <a:rPr lang="sl-SI" altLang="sl-SI" sz="2000" b="1" dirty="0">
                <a:solidFill>
                  <a:srgbClr val="222222"/>
                </a:solidFill>
                <a:latin typeface="Arial" panose="020B0604020202020204" pitchFamily="34" charset="0"/>
              </a:rPr>
              <a:t>različni komunikacijski kanali </a:t>
            </a:r>
            <a:r>
              <a:rPr lang="sl-SI" altLang="sl-SI" sz="2000" dirty="0">
                <a:solidFill>
                  <a:srgbClr val="222222"/>
                </a:solidFill>
                <a:latin typeface="Arial" panose="020B0604020202020204" pitchFamily="34" charset="0"/>
              </a:rPr>
              <a:t>po katerih sodelujejo z zdravniki. </a:t>
            </a:r>
          </a:p>
          <a:p>
            <a:pPr marL="608013" indent="-455613">
              <a:spcBef>
                <a:spcPct val="0"/>
              </a:spcBef>
              <a:spcAft>
                <a:spcPct val="0"/>
              </a:spcAft>
              <a:defRPr/>
            </a:pPr>
            <a:r>
              <a:rPr lang="sl-SI" altLang="sl-SI" sz="2000" dirty="0">
                <a:solidFill>
                  <a:srgbClr val="222222"/>
                </a:solidFill>
                <a:latin typeface="Arial" panose="020B0604020202020204" pitchFamily="34" charset="0"/>
              </a:rPr>
              <a:t>Pohvalijo posodobljen protokol s strani infekcijske klinike, ki opredeljuje ravno izboljšanje komunikacije s farmacevti (npr. zapis komentarja v e - </a:t>
            </a:r>
            <a:r>
              <a:rPr lang="sl-SI" altLang="sl-SI" sz="2000" dirty="0" err="1">
                <a:solidFill>
                  <a:srgbClr val="222222"/>
                </a:solidFill>
                <a:latin typeface="Arial" panose="020B0604020202020204" pitchFamily="34" charset="0"/>
              </a:rPr>
              <a:t>Rp</a:t>
            </a:r>
            <a:r>
              <a:rPr lang="sl-SI" altLang="sl-SI" sz="2000" dirty="0">
                <a:solidFill>
                  <a:srgbClr val="222222"/>
                </a:solidFill>
                <a:latin typeface="Arial" panose="020B0604020202020204" pitchFamily="34" charset="0"/>
              </a:rPr>
              <a:t>), ki je ključna. </a:t>
            </a:r>
          </a:p>
          <a:p>
            <a:pPr marL="608013" indent="-455613">
              <a:spcBef>
                <a:spcPct val="0"/>
              </a:spcBef>
              <a:spcAft>
                <a:spcPct val="0"/>
              </a:spcAft>
              <a:defRPr/>
            </a:pPr>
            <a:r>
              <a:rPr lang="sl-SI" altLang="sl-SI" sz="2000" dirty="0">
                <a:solidFill>
                  <a:srgbClr val="222222"/>
                </a:solidFill>
                <a:latin typeface="Arial" panose="020B0604020202020204" pitchFamily="34" charset="0"/>
              </a:rPr>
              <a:t>Kar nekaj zdravnikov predpisuje Paxlovid® izključno po predhodni konzultaciji s kliničnim farmacevtom: klinična farmacevtka izda </a:t>
            </a:r>
            <a:r>
              <a:rPr lang="sl-SI" altLang="sl-SI" sz="2000" u="sng" dirty="0">
                <a:solidFill>
                  <a:srgbClr val="222222"/>
                </a:solidFill>
                <a:latin typeface="Arial" panose="020B0604020202020204" pitchFamily="34" charset="0"/>
              </a:rPr>
              <a:t>pisna priporočila zdravniku </a:t>
            </a:r>
            <a:r>
              <a:rPr lang="sl-SI" altLang="sl-SI" sz="2000" dirty="0">
                <a:solidFill>
                  <a:srgbClr val="222222"/>
                </a:solidFill>
                <a:latin typeface="Arial" panose="020B0604020202020204" pitchFamily="34" charset="0"/>
              </a:rPr>
              <a:t>na podlagi predhodno posredovanih informacij (laboratorij, terapija, diagnoze). Pisni izvid s predvidenimi spremembami v redni terapiji, opredelitvijo odmerka je nato posredovan zdravniku ter sočasno tudi lekarni v kateri bo zdravilo izdano. Ob takšnem načinu dela praktično ni težav nato pri izdaji, vsa zdravila so tudi bila izdana /ali neizdana natančno po zapisanih priporočilih, katera so vložena tudi v pacientov karton.</a:t>
            </a:r>
          </a:p>
          <a:p>
            <a:pPr marL="152400" indent="0">
              <a:spcBef>
                <a:spcPct val="0"/>
              </a:spcBef>
              <a:spcAft>
                <a:spcPct val="0"/>
              </a:spcAft>
              <a:buFont typeface="Arial" panose="020B0604020202020204" pitchFamily="34" charset="0"/>
              <a:buNone/>
              <a:defRPr/>
            </a:pPr>
            <a:endParaRPr lang="sl-SI" altLang="sl-SI" sz="2000" dirty="0">
              <a:solidFill>
                <a:srgbClr val="222222"/>
              </a:solidFill>
              <a:latin typeface="Arial" panose="020B0604020202020204" pitchFamily="34" charset="0"/>
            </a:endParaRPr>
          </a:p>
          <a:p>
            <a:pPr marL="608013" indent="-455613">
              <a:spcBef>
                <a:spcPct val="0"/>
              </a:spcBef>
              <a:spcAft>
                <a:spcPct val="0"/>
              </a:spcAft>
              <a:defRPr/>
            </a:pPr>
            <a:r>
              <a:rPr lang="sl-SI" altLang="sl-SI" sz="2000" dirty="0">
                <a:solidFill>
                  <a:srgbClr val="222222"/>
                </a:solidFill>
                <a:latin typeface="Arial" panose="020B0604020202020204" pitchFamily="34" charset="0"/>
              </a:rPr>
              <a:t>Zabeleženih ima zaenkrat  </a:t>
            </a:r>
            <a:r>
              <a:rPr lang="sl-SI" altLang="sl-SI" sz="2000" u="sng" dirty="0">
                <a:solidFill>
                  <a:srgbClr val="222222"/>
                </a:solidFill>
                <a:latin typeface="Arial" panose="020B0604020202020204" pitchFamily="34" charset="0"/>
              </a:rPr>
              <a:t>55 takšnih preverb</a:t>
            </a:r>
            <a:r>
              <a:rPr lang="sl-SI" altLang="sl-SI" sz="2000" dirty="0">
                <a:solidFill>
                  <a:srgbClr val="222222"/>
                </a:solidFill>
                <a:latin typeface="Arial" panose="020B0604020202020204" pitchFamily="34" charset="0"/>
              </a:rPr>
              <a:t> s strani kliničnega farmacevta. </a:t>
            </a:r>
            <a:r>
              <a:rPr lang="sl-SI" altLang="sl-SI" sz="2000" b="1" dirty="0">
                <a:solidFill>
                  <a:srgbClr val="222222"/>
                </a:solidFill>
                <a:highlight>
                  <a:srgbClr val="00FF00"/>
                </a:highlight>
                <a:latin typeface="Arial" panose="020B0604020202020204" pitchFamily="34" charset="0"/>
              </a:rPr>
              <a:t>47 x </a:t>
            </a:r>
            <a:r>
              <a:rPr lang="sl-SI" altLang="sl-SI" sz="2000" dirty="0">
                <a:solidFill>
                  <a:srgbClr val="222222"/>
                </a:solidFill>
                <a:highlight>
                  <a:srgbClr val="00FF00"/>
                </a:highlight>
                <a:latin typeface="Arial" panose="020B0604020202020204" pitchFamily="34" charset="0"/>
              </a:rPr>
              <a:t>je bil Paxlovid® izdan (</a:t>
            </a:r>
            <a:r>
              <a:rPr lang="sl-SI" altLang="sl-SI" sz="2000" b="1" dirty="0">
                <a:solidFill>
                  <a:srgbClr val="222222"/>
                </a:solidFill>
                <a:highlight>
                  <a:srgbClr val="00FF00"/>
                </a:highlight>
                <a:latin typeface="Arial" panose="020B0604020202020204" pitchFamily="34" charset="0"/>
              </a:rPr>
              <a:t>31 polnih odmerkov, 16 znižanih odmerkov</a:t>
            </a:r>
            <a:r>
              <a:rPr lang="sl-SI" altLang="sl-SI" sz="2000" dirty="0">
                <a:solidFill>
                  <a:srgbClr val="222222"/>
                </a:solidFill>
                <a:highlight>
                  <a:srgbClr val="00FF00"/>
                </a:highlight>
                <a:latin typeface="Arial" panose="020B0604020202020204" pitchFamily="34" charset="0"/>
              </a:rPr>
              <a:t>). </a:t>
            </a:r>
            <a:r>
              <a:rPr lang="sl-SI" altLang="sl-SI" sz="2000" dirty="0">
                <a:solidFill>
                  <a:srgbClr val="222222"/>
                </a:solidFill>
                <a:highlight>
                  <a:srgbClr val="FF0000"/>
                </a:highlight>
                <a:latin typeface="Arial" panose="020B0604020202020204" pitchFamily="34" charset="0"/>
              </a:rPr>
              <a:t>Za </a:t>
            </a:r>
            <a:r>
              <a:rPr lang="sl-SI" altLang="sl-SI" sz="2000" b="1" dirty="0">
                <a:solidFill>
                  <a:srgbClr val="222222"/>
                </a:solidFill>
                <a:highlight>
                  <a:srgbClr val="FF0000"/>
                </a:highlight>
                <a:latin typeface="Arial" panose="020B0604020202020204" pitchFamily="34" charset="0"/>
              </a:rPr>
              <a:t>8 bolnikov </a:t>
            </a:r>
            <a:r>
              <a:rPr lang="sl-SI" altLang="sl-SI" sz="2000" dirty="0">
                <a:solidFill>
                  <a:srgbClr val="222222"/>
                </a:solidFill>
                <a:highlight>
                  <a:srgbClr val="FF0000"/>
                </a:highlight>
                <a:latin typeface="Arial" panose="020B0604020202020204" pitchFamily="34" charset="0"/>
              </a:rPr>
              <a:t>je ocenila, da predpis zdravila ni možen (3 bolniki so imeli preslabo ledvično funkcijo, 5 bolnikov pa klinično pomembno interakcijo, ki se je ni dalo razrešiti na način, da je zdravilo predpisano). </a:t>
            </a:r>
            <a:r>
              <a:rPr lang="sl-SI" altLang="sl-SI" sz="2000" dirty="0">
                <a:solidFill>
                  <a:srgbClr val="222222"/>
                </a:solidFill>
                <a:latin typeface="Arial" panose="020B0604020202020204" pitchFamily="34" charset="0"/>
              </a:rPr>
              <a:t>V skupini njenih obravnavanih pacientov jih nekje 15% ni dobilo </a:t>
            </a:r>
            <a:r>
              <a:rPr lang="sl-SI" altLang="sl-SI" sz="2000" dirty="0" err="1">
                <a:solidFill>
                  <a:srgbClr val="222222"/>
                </a:solidFill>
                <a:latin typeface="Arial" panose="020B0604020202020204" pitchFamily="34" charset="0"/>
              </a:rPr>
              <a:t>Paxlovida</a:t>
            </a:r>
            <a:r>
              <a:rPr lang="sl-SI" altLang="sl-SI" sz="2000" dirty="0">
                <a:solidFill>
                  <a:srgbClr val="222222"/>
                </a:solidFill>
                <a:latin typeface="Arial" panose="020B0604020202020204" pitchFamily="34" charset="0"/>
              </a:rPr>
              <a:t>. So pa bili to večinoma za  bolj "zahtevni" primeri. </a:t>
            </a:r>
            <a:endParaRPr lang="sl-SI" altLang="sl-SI" sz="2000" dirty="0"/>
          </a:p>
        </p:txBody>
      </p:sp>
      <p:sp>
        <p:nvSpPr>
          <p:cNvPr id="4" name="PoljeZBesedilom 3">
            <a:extLst>
              <a:ext uri="{FF2B5EF4-FFF2-40B4-BE49-F238E27FC236}">
                <a16:creationId xmlns:a16="http://schemas.microsoft.com/office/drawing/2014/main" id="{91164386-2EBF-4153-926E-E5FF3EF3E6EA}"/>
              </a:ext>
            </a:extLst>
          </p:cNvPr>
          <p:cNvSpPr txBox="1"/>
          <p:nvPr/>
        </p:nvSpPr>
        <p:spPr>
          <a:xfrm>
            <a:off x="549275" y="6224588"/>
            <a:ext cx="7558088" cy="277812"/>
          </a:xfrm>
          <a:prstGeom prst="rect">
            <a:avLst/>
          </a:prstGeom>
          <a:noFill/>
        </p:spPr>
        <p:txBody>
          <a:bodyPr>
            <a:spAutoFit/>
          </a:bodyPr>
          <a:lstStyle/>
          <a:p>
            <a:pPr>
              <a:defRPr/>
            </a:pPr>
            <a:r>
              <a:rPr lang="sl-SI" sz="1200" b="1" i="1" dirty="0">
                <a:solidFill>
                  <a:schemeClr val="accent1">
                    <a:lumMod val="50000"/>
                  </a:schemeClr>
                </a:solidFill>
              </a:rPr>
              <a:t>Vir: Gorenjske lekarne, Barbara Koder, mag. farm., spec.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slov 1">
            <a:extLst>
              <a:ext uri="{FF2B5EF4-FFF2-40B4-BE49-F238E27FC236}">
                <a16:creationId xmlns:a16="http://schemas.microsoft.com/office/drawing/2014/main" id="{4F562AA9-77A2-4160-80E0-DEB4F7670FD9}"/>
              </a:ext>
            </a:extLst>
          </p:cNvPr>
          <p:cNvSpPr>
            <a:spLocks noGrp="1"/>
          </p:cNvSpPr>
          <p:nvPr>
            <p:ph type="title"/>
          </p:nvPr>
        </p:nvSpPr>
        <p:spPr>
          <a:xfrm>
            <a:off x="415925" y="593725"/>
            <a:ext cx="11360150" cy="763588"/>
          </a:xfrm>
        </p:spPr>
        <p:txBody>
          <a:bodyPr/>
          <a:lstStyle/>
          <a:p>
            <a:pPr>
              <a:spcBef>
                <a:spcPct val="0"/>
              </a:spcBef>
              <a:spcAft>
                <a:spcPct val="0"/>
              </a:spcAft>
            </a:pPr>
            <a:r>
              <a:rPr lang="sl-SI" altLang="sl-SI" sz="3200" b="1"/>
              <a:t>Nekaj primerov svetovanj farmacevta (analiza 16 primerov iz DSO):</a:t>
            </a:r>
          </a:p>
        </p:txBody>
      </p:sp>
      <p:sp>
        <p:nvSpPr>
          <p:cNvPr id="39939" name="Označba mesta besedila 2">
            <a:extLst>
              <a:ext uri="{FF2B5EF4-FFF2-40B4-BE49-F238E27FC236}">
                <a16:creationId xmlns:a16="http://schemas.microsoft.com/office/drawing/2014/main" id="{E78C5BB5-48A7-4AE9-A8F0-2EA5E9BB0E9E}"/>
              </a:ext>
            </a:extLst>
          </p:cNvPr>
          <p:cNvSpPr>
            <a:spLocks noGrp="1"/>
          </p:cNvSpPr>
          <p:nvPr>
            <p:ph type="body" idx="1"/>
          </p:nvPr>
        </p:nvSpPr>
        <p:spPr>
          <a:xfrm>
            <a:off x="415925" y="1700213"/>
            <a:ext cx="11360150" cy="4391025"/>
          </a:xfrm>
        </p:spPr>
        <p:txBody>
          <a:bodyPr/>
          <a:lstStyle/>
          <a:p>
            <a:pPr marL="608013" indent="-455613">
              <a:spcBef>
                <a:spcPct val="0"/>
              </a:spcBef>
              <a:spcAft>
                <a:spcPts val="600"/>
              </a:spcAft>
            </a:pPr>
            <a:r>
              <a:rPr lang="sl-SI" altLang="sl-SI" sz="2200"/>
              <a:t>začasna ukinitev metamizola (5 dni): 5 x</a:t>
            </a:r>
          </a:p>
          <a:p>
            <a:pPr marL="608013" indent="-455613">
              <a:spcBef>
                <a:spcPct val="0"/>
              </a:spcBef>
              <a:spcAft>
                <a:spcPts val="600"/>
              </a:spcAft>
            </a:pPr>
            <a:r>
              <a:rPr lang="sl-SI" altLang="sl-SI" sz="2200"/>
              <a:t>kvetiapin (vsi “off-label”) v nizkih odmerkih max 100 mg– najnižji možni odmerki (1/6 – 1/4 odmerka),</a:t>
            </a:r>
          </a:p>
          <a:p>
            <a:pPr marL="608013" indent="-455613">
              <a:spcBef>
                <a:spcPct val="0"/>
              </a:spcBef>
              <a:spcAft>
                <a:spcPts val="600"/>
              </a:spcAft>
            </a:pPr>
            <a:r>
              <a:rPr lang="sl-SI" altLang="sl-SI" sz="2200"/>
              <a:t>izogibanje dodatnim odmerkom po potrebi (risperidon če ni PB), opazovanje : 5 x</a:t>
            </a:r>
          </a:p>
          <a:p>
            <a:pPr marL="608013" indent="-455613">
              <a:spcBef>
                <a:spcPct val="0"/>
              </a:spcBef>
              <a:spcAft>
                <a:spcPts val="600"/>
              </a:spcAft>
            </a:pPr>
            <a:r>
              <a:rPr lang="sl-SI" altLang="sl-SI" sz="2200"/>
              <a:t>ukinitev statina (8 dni) : 4 x</a:t>
            </a:r>
          </a:p>
          <a:p>
            <a:pPr marL="608013" indent="-455613">
              <a:spcBef>
                <a:spcPct val="0"/>
              </a:spcBef>
              <a:spcAft>
                <a:spcPts val="600"/>
              </a:spcAft>
            </a:pPr>
            <a:r>
              <a:rPr lang="sl-SI" altLang="sl-SI" sz="2200"/>
              <a:t>prilagoditev antihipertenzivne terapije (8 dni): 3 x</a:t>
            </a:r>
          </a:p>
          <a:p>
            <a:pPr marL="608013" indent="-455613">
              <a:spcBef>
                <a:spcPct val="0"/>
              </a:spcBef>
              <a:spcAft>
                <a:spcPts val="600"/>
              </a:spcAft>
            </a:pPr>
            <a:r>
              <a:rPr lang="sl-SI" altLang="sl-SI" sz="2200"/>
              <a:t>uspavala, benzodiazepini: 2 x (pri obeh pacientih po potrebi, svetovano izogibanje v največji možni meri), če nujno lorazepam</a:t>
            </a:r>
          </a:p>
          <a:p>
            <a:pPr marL="608013" indent="-455613">
              <a:spcBef>
                <a:spcPct val="0"/>
              </a:spcBef>
              <a:spcAft>
                <a:spcPts val="600"/>
              </a:spcAft>
            </a:pPr>
            <a:r>
              <a:rPr lang="sl-SI" altLang="sl-SI" sz="2200"/>
              <a:t>ukinitev tamsulozina (8 dni): 1 x</a:t>
            </a:r>
          </a:p>
          <a:p>
            <a:pPr marL="608013" indent="-455613">
              <a:spcBef>
                <a:spcPct val="0"/>
              </a:spcBef>
              <a:spcAft>
                <a:spcPts val="600"/>
              </a:spcAft>
            </a:pPr>
            <a:r>
              <a:rPr lang="sl-SI" altLang="sl-SI" sz="2200"/>
              <a:t>prilagoditev terapije z NOAK: 1 x</a:t>
            </a:r>
          </a:p>
        </p:txBody>
      </p:sp>
      <p:sp>
        <p:nvSpPr>
          <p:cNvPr id="4" name="PoljeZBesedilom 3">
            <a:extLst>
              <a:ext uri="{FF2B5EF4-FFF2-40B4-BE49-F238E27FC236}">
                <a16:creationId xmlns:a16="http://schemas.microsoft.com/office/drawing/2014/main" id="{5793FF28-EC38-4CE7-B93E-B4E8A9AE6C4B}"/>
              </a:ext>
            </a:extLst>
          </p:cNvPr>
          <p:cNvSpPr txBox="1"/>
          <p:nvPr/>
        </p:nvSpPr>
        <p:spPr>
          <a:xfrm>
            <a:off x="549275" y="6224588"/>
            <a:ext cx="7558088" cy="277812"/>
          </a:xfrm>
          <a:prstGeom prst="rect">
            <a:avLst/>
          </a:prstGeom>
          <a:noFill/>
        </p:spPr>
        <p:txBody>
          <a:bodyPr>
            <a:spAutoFit/>
          </a:bodyPr>
          <a:lstStyle/>
          <a:p>
            <a:pPr>
              <a:defRPr/>
            </a:pPr>
            <a:r>
              <a:rPr lang="sl-SI" sz="1200" i="1" dirty="0">
                <a:solidFill>
                  <a:schemeClr val="accent1">
                    <a:lumMod val="75000"/>
                  </a:schemeClr>
                </a:solidFill>
              </a:rPr>
              <a:t>Vir: Gorenjske lekarne, Barbara Koder, mag. farm., spec.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8122-AA93-4AAF-A04E-79CF08E58937}"/>
              </a:ext>
            </a:extLst>
          </p:cNvPr>
          <p:cNvSpPr>
            <a:spLocks noGrp="1"/>
          </p:cNvSpPr>
          <p:nvPr>
            <p:ph type="title"/>
          </p:nvPr>
        </p:nvSpPr>
        <p:spPr/>
        <p:txBody>
          <a:bodyPr rtlCol="0" anchor="t">
            <a:normAutofit/>
          </a:bodyPr>
          <a:lstStyle/>
          <a:p>
            <a:pPr eaLnBrk="1" fontAlgn="auto" hangingPunct="1">
              <a:spcAft>
                <a:spcPts val="0"/>
              </a:spcAft>
              <a:defRPr/>
            </a:pPr>
            <a:r>
              <a:rPr lang="sl-SI" b="1" dirty="0">
                <a:latin typeface="+mn-lt"/>
              </a:rPr>
              <a:t>Zaključki</a:t>
            </a:r>
            <a:endParaRPr lang="en-AU" b="1" dirty="0">
              <a:latin typeface="+mn-lt"/>
            </a:endParaRPr>
          </a:p>
        </p:txBody>
      </p:sp>
      <p:sp>
        <p:nvSpPr>
          <p:cNvPr id="3" name="Content Placeholder 2">
            <a:extLst>
              <a:ext uri="{FF2B5EF4-FFF2-40B4-BE49-F238E27FC236}">
                <a16:creationId xmlns:a16="http://schemas.microsoft.com/office/drawing/2014/main" id="{7753CDF4-8AB7-4FB8-A7D3-07E56A37640D}"/>
              </a:ext>
            </a:extLst>
          </p:cNvPr>
          <p:cNvSpPr>
            <a:spLocks noGrp="1"/>
          </p:cNvSpPr>
          <p:nvPr>
            <p:ph idx="1"/>
          </p:nvPr>
        </p:nvSpPr>
        <p:spPr>
          <a:xfrm>
            <a:off x="581025" y="1341438"/>
            <a:ext cx="11425238" cy="3746500"/>
          </a:xfrm>
          <a:solidFill>
            <a:schemeClr val="accent4">
              <a:lumMod val="20000"/>
              <a:lumOff val="80000"/>
            </a:schemeClr>
          </a:solidFill>
        </p:spPr>
        <p:txBody>
          <a:bodyPr/>
          <a:lstStyle/>
          <a:p>
            <a:pPr eaLnBrk="1" hangingPunct="1">
              <a:defRPr/>
            </a:pPr>
            <a:r>
              <a:rPr lang="sl-SI" altLang="sl-SI" sz="2400" dirty="0">
                <a:solidFill>
                  <a:srgbClr val="000000"/>
                </a:solidFill>
              </a:rPr>
              <a:t>Zgodnje protivirusno zdravljenje COVID19 učinkovito prepreči razvoj hude bolezni pri ogroženih bolnikih</a:t>
            </a:r>
          </a:p>
          <a:p>
            <a:pPr eaLnBrk="1" hangingPunct="1">
              <a:defRPr/>
            </a:pPr>
            <a:r>
              <a:rPr lang="sl-SI" altLang="sl-SI" sz="2400" dirty="0">
                <a:solidFill>
                  <a:srgbClr val="000000"/>
                </a:solidFill>
              </a:rPr>
              <a:t>Za uspešnost zdravljenja je pomembno tako </a:t>
            </a:r>
            <a:r>
              <a:rPr lang="sl-SI" altLang="sl-SI" sz="2400" b="1" dirty="0">
                <a:solidFill>
                  <a:srgbClr val="000000"/>
                </a:solidFill>
              </a:rPr>
              <a:t>zgodnje prepoznavanje </a:t>
            </a:r>
            <a:r>
              <a:rPr lang="sl-SI" altLang="sl-SI" sz="2400" dirty="0">
                <a:solidFill>
                  <a:srgbClr val="000000"/>
                </a:solidFill>
              </a:rPr>
              <a:t>COVID19, </a:t>
            </a:r>
            <a:r>
              <a:rPr lang="sl-SI" altLang="sl-SI" sz="2400" b="1" dirty="0">
                <a:solidFill>
                  <a:srgbClr val="000000"/>
                </a:solidFill>
              </a:rPr>
              <a:t>hitra diagnostika </a:t>
            </a:r>
            <a:r>
              <a:rPr lang="sl-SI" altLang="sl-SI" sz="2400" dirty="0">
                <a:solidFill>
                  <a:srgbClr val="000000"/>
                </a:solidFill>
              </a:rPr>
              <a:t>in </a:t>
            </a:r>
            <a:r>
              <a:rPr lang="sl-SI" altLang="sl-SI" sz="2400" b="1" dirty="0">
                <a:solidFill>
                  <a:srgbClr val="000000"/>
                </a:solidFill>
              </a:rPr>
              <a:t>ustrezno ukrepanje</a:t>
            </a:r>
            <a:r>
              <a:rPr lang="sl-SI" altLang="sl-SI" sz="2400" dirty="0">
                <a:solidFill>
                  <a:srgbClr val="000000"/>
                </a:solidFill>
              </a:rPr>
              <a:t>: velik pomen družinske medicine </a:t>
            </a:r>
          </a:p>
          <a:p>
            <a:pPr eaLnBrk="1" hangingPunct="1">
              <a:defRPr/>
            </a:pPr>
            <a:r>
              <a:rPr lang="sl-SI" altLang="sl-SI" sz="2400" dirty="0">
                <a:solidFill>
                  <a:srgbClr val="000000"/>
                </a:solidFill>
              </a:rPr>
              <a:t>Za preverjanje interakcij med zdravili: </a:t>
            </a:r>
            <a:r>
              <a:rPr lang="sl-SI" altLang="sl-SI" sz="2400" dirty="0">
                <a:solidFill>
                  <a:srgbClr val="000000"/>
                </a:solidFill>
                <a:hlinkClick r:id="rId2"/>
              </a:rPr>
              <a:t>https://www.covid19-druginteractions.org</a:t>
            </a:r>
            <a:r>
              <a:rPr lang="sl-SI" altLang="sl-SI" sz="2400" dirty="0">
                <a:solidFill>
                  <a:srgbClr val="000000"/>
                </a:solidFill>
              </a:rPr>
              <a:t> ali aplikacija </a:t>
            </a:r>
          </a:p>
          <a:p>
            <a:pPr eaLnBrk="1" hangingPunct="1">
              <a:defRPr/>
            </a:pPr>
            <a:r>
              <a:rPr lang="sl-SI" altLang="sl-SI" sz="2400" dirty="0">
                <a:solidFill>
                  <a:srgbClr val="000000"/>
                </a:solidFill>
              </a:rPr>
              <a:t>Pomen </a:t>
            </a:r>
            <a:r>
              <a:rPr lang="sl-SI" altLang="sl-SI" sz="2400" b="1" dirty="0">
                <a:solidFill>
                  <a:srgbClr val="000000"/>
                </a:solidFill>
              </a:rPr>
              <a:t>dostopnih kliničnih farmacevtov na primarnem, sekundarnem in terciarnem nivoju zdravstvenega varstva pred in post Covid-19 </a:t>
            </a:r>
            <a:r>
              <a:rPr lang="sl-SI" altLang="sl-SI" sz="2400" dirty="0">
                <a:solidFill>
                  <a:srgbClr val="000000"/>
                </a:solidFill>
              </a:rPr>
              <a:t>– timsko delo olajša delo vsem in omogoča varnejše zdravljenje z zdravili pri naših bolnikih</a:t>
            </a:r>
            <a:endParaRPr lang="en-AU" altLang="sl-SI" sz="2400" dirty="0">
              <a:solidFill>
                <a:srgbClr val="000000"/>
              </a:solidFill>
            </a:endParaRPr>
          </a:p>
          <a:p>
            <a:pPr eaLnBrk="1" hangingPunct="1">
              <a:defRPr/>
            </a:pPr>
            <a:endParaRPr lang="en-AU" altLang="sl-SI"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a:extLst>
              <a:ext uri="{FF2B5EF4-FFF2-40B4-BE49-F238E27FC236}">
                <a16:creationId xmlns:a16="http://schemas.microsoft.com/office/drawing/2014/main" id="{B1263A87-934F-4D74-AA05-B26F05D339FE}"/>
              </a:ext>
            </a:extLst>
          </p:cNvPr>
          <p:cNvSpPr>
            <a:spLocks noGrp="1"/>
          </p:cNvSpPr>
          <p:nvPr>
            <p:ph type="title"/>
          </p:nvPr>
        </p:nvSpPr>
        <p:spPr>
          <a:xfrm>
            <a:off x="1925638" y="862013"/>
            <a:ext cx="8650287" cy="1325562"/>
          </a:xfrm>
        </p:spPr>
        <p:txBody>
          <a:bodyPr>
            <a:normAutofit fontScale="90000"/>
          </a:bodyPr>
          <a:lstStyle/>
          <a:p>
            <a:pPr algn="ctr">
              <a:defRPr/>
            </a:pPr>
            <a:br>
              <a:rPr lang="sl-SI" altLang="sl-SI" dirty="0"/>
            </a:br>
            <a:r>
              <a:rPr lang="sl-SI" altLang="sl-SI" dirty="0"/>
              <a:t>PREGLED NOVOSTI IN PRIPOROČIL</a:t>
            </a:r>
            <a:br>
              <a:rPr lang="sl-SI" altLang="sl-SI" dirty="0"/>
            </a:br>
            <a:endParaRPr lang="sl-SI" altLang="sl-SI" dirty="0"/>
          </a:p>
        </p:txBody>
      </p:sp>
      <p:pic>
        <p:nvPicPr>
          <p:cNvPr id="41987" name="Označba mesta vsebine 3">
            <a:extLst>
              <a:ext uri="{FF2B5EF4-FFF2-40B4-BE49-F238E27FC236}">
                <a16:creationId xmlns:a16="http://schemas.microsoft.com/office/drawing/2014/main" id="{653A988A-58F7-4BFC-A571-605267F799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43475" y="2492375"/>
            <a:ext cx="2335213" cy="725488"/>
          </a:xfrm>
        </p:spPr>
      </p:pic>
      <p:sp>
        <p:nvSpPr>
          <p:cNvPr id="41988" name="Pravokotnik 4">
            <a:extLst>
              <a:ext uri="{FF2B5EF4-FFF2-40B4-BE49-F238E27FC236}">
                <a16:creationId xmlns:a16="http://schemas.microsoft.com/office/drawing/2014/main" id="{98BA22BD-3FB3-4E7B-A312-4D45C0689BB6}"/>
              </a:ext>
            </a:extLst>
          </p:cNvPr>
          <p:cNvSpPr>
            <a:spLocks noChangeArrowheads="1"/>
          </p:cNvSpPr>
          <p:nvPr/>
        </p:nvSpPr>
        <p:spPr bwMode="auto">
          <a:xfrm>
            <a:off x="3825875" y="351155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l-SI" altLang="sl-SI" sz="1600">
                <a:latin typeface="Century Gothic" panose="020B0502020202020204" pitchFamily="34" charset="0"/>
              </a:rPr>
              <a:t>Javna agencija Republike Slovenije za zdravila in medicinske pripomočke </a:t>
            </a:r>
          </a:p>
        </p:txBody>
      </p:sp>
      <p:sp>
        <p:nvSpPr>
          <p:cNvPr id="41989" name="Pravokotnik 5">
            <a:extLst>
              <a:ext uri="{FF2B5EF4-FFF2-40B4-BE49-F238E27FC236}">
                <a16:creationId xmlns:a16="http://schemas.microsoft.com/office/drawing/2014/main" id="{C74EEFCF-734E-4063-9B15-C4D399578995}"/>
              </a:ext>
            </a:extLst>
          </p:cNvPr>
          <p:cNvSpPr>
            <a:spLocks noChangeArrowheads="1"/>
          </p:cNvSpPr>
          <p:nvPr/>
        </p:nvSpPr>
        <p:spPr bwMode="auto">
          <a:xfrm>
            <a:off x="2135188" y="5589588"/>
            <a:ext cx="806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sz="1000">
                <a:latin typeface="Century Gothic" panose="020B0502020202020204" pitchFamily="34" charset="0"/>
              </a:rPr>
              <a:t>https://www.jazmp.si/humana-zdravila/farmakovigilanca/obvestila-za-zdravstvene-delavce/neposredna-obvestila-za-zdravstvene-delavce/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značba mesta vsebine 2">
            <a:extLst>
              <a:ext uri="{FF2B5EF4-FFF2-40B4-BE49-F238E27FC236}">
                <a16:creationId xmlns:a16="http://schemas.microsoft.com/office/drawing/2014/main" id="{8D7529E6-545C-4809-BE9E-BE990EF92599}"/>
              </a:ext>
            </a:extLst>
          </p:cNvPr>
          <p:cNvSpPr>
            <a:spLocks noGrp="1"/>
          </p:cNvSpPr>
          <p:nvPr>
            <p:ph idx="1"/>
          </p:nvPr>
        </p:nvSpPr>
        <p:spPr>
          <a:xfrm>
            <a:off x="709613" y="609600"/>
            <a:ext cx="10434637" cy="5500688"/>
          </a:xfrm>
        </p:spPr>
        <p:txBody>
          <a:bodyPr/>
          <a:lstStyle/>
          <a:p>
            <a:r>
              <a:rPr lang="sl-SI" altLang="sl-SI" sz="2400" b="1"/>
              <a:t>Zolgensma (onasemnogen abeparvovek), 17.2.2023 – </a:t>
            </a:r>
            <a:r>
              <a:rPr lang="sl-SI" altLang="sl-SI" sz="2400"/>
              <a:t>smrtni primer akutne odpovedi jeter, redno spremljati delovanje jeter</a:t>
            </a:r>
          </a:p>
          <a:p>
            <a:r>
              <a:rPr lang="sl-SI" altLang="sl-SI" sz="2400" b="1"/>
              <a:t>Caprelsa (vandetanib), 14.12.2022 </a:t>
            </a:r>
            <a:r>
              <a:rPr lang="sl-SI" altLang="sl-SI" sz="2400"/>
              <a:t>- se ne sme dajati bolnikom, za katere stanje mutacije RET ni znano ali pa je negativno, omejitev indikacije.</a:t>
            </a:r>
          </a:p>
          <a:p>
            <a:r>
              <a:rPr lang="sl-SI" altLang="sl-SI" sz="2400" b="1"/>
              <a:t>Xalkori (krizotinib), 11.11.2022 </a:t>
            </a:r>
            <a:r>
              <a:rPr lang="sl-SI" altLang="sl-SI" sz="2400"/>
              <a:t>- motnje vida pri pediatričnih bolnikih, spremljanje in razmislek o zmanjšanju odmerka</a:t>
            </a:r>
          </a:p>
          <a:p>
            <a:r>
              <a:rPr lang="sl-SI" altLang="sl-SI" sz="2400" b="1"/>
              <a:t>Belara (klormadinonacetat), 8.11.2023 </a:t>
            </a:r>
            <a:r>
              <a:rPr lang="sl-SI" altLang="sl-SI" sz="2400"/>
              <a:t>- </a:t>
            </a:r>
            <a:r>
              <a:rPr lang="pl-PL" altLang="sl-SI" sz="2400"/>
              <a:t>ukrepi za zmanjševanje tveganja za meningiome, zdravljenje omejiti na najkrajši čas in najnižji odmerek</a:t>
            </a:r>
            <a:endParaRPr lang="sl-SI" altLang="sl-SI" sz="2400"/>
          </a:p>
          <a:p>
            <a:r>
              <a:rPr lang="sl-SI" altLang="sl-SI" sz="2400" b="1"/>
              <a:t>Ozempic (semaglutid), 8.11.2022 </a:t>
            </a:r>
            <a:r>
              <a:rPr lang="sl-SI" altLang="sl-SI" sz="2400"/>
              <a:t>– motnja v preskrbi</a:t>
            </a:r>
          </a:p>
          <a:p>
            <a:r>
              <a:rPr lang="sl-SI" altLang="sl-SI" sz="2400" b="1"/>
              <a:t>Imbruvica (ibrutinib), 3.11.2022 - </a:t>
            </a:r>
            <a:r>
              <a:rPr lang="sl-SI" altLang="sl-SI" sz="2400"/>
              <a:t>novi ukrepi za zmanjšanje tveganja, vključno s priporočili za prilagajanje odmerka, zaradi povečanega tveganja za resne srčne dogodke</a:t>
            </a:r>
          </a:p>
        </p:txBody>
      </p:sp>
      <p:sp>
        <p:nvSpPr>
          <p:cNvPr id="43011" name="Pravokotnik 5">
            <a:extLst>
              <a:ext uri="{FF2B5EF4-FFF2-40B4-BE49-F238E27FC236}">
                <a16:creationId xmlns:a16="http://schemas.microsoft.com/office/drawing/2014/main" id="{110488F9-2CA3-4F07-9AFA-47DEF3F4F528}"/>
              </a:ext>
            </a:extLst>
          </p:cNvPr>
          <p:cNvSpPr>
            <a:spLocks noChangeArrowheads="1"/>
          </p:cNvSpPr>
          <p:nvPr/>
        </p:nvSpPr>
        <p:spPr bwMode="auto">
          <a:xfrm>
            <a:off x="1679575" y="6092825"/>
            <a:ext cx="806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sz="1000">
                <a:latin typeface="Century Gothic" panose="020B0502020202020204" pitchFamily="34" charset="0"/>
              </a:rPr>
              <a:t>https://www.jazmp.si/humana-zdravila/farmakovigilanca/obvestila-za-zdravstvene-delavce/neposredna-obvestila-za-zdravstvene-delavce/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849B672B-E435-4F71-90B0-60454D89299A}"/>
              </a:ext>
            </a:extLst>
          </p:cNvPr>
          <p:cNvSpPr>
            <a:spLocks noGrp="1"/>
          </p:cNvSpPr>
          <p:nvPr>
            <p:ph type="title"/>
          </p:nvPr>
        </p:nvSpPr>
        <p:spPr>
          <a:xfrm>
            <a:off x="839788" y="365125"/>
            <a:ext cx="10515600" cy="1052513"/>
          </a:xfrm>
        </p:spPr>
        <p:txBody>
          <a:bodyPr/>
          <a:lstStyle/>
          <a:p>
            <a:r>
              <a:rPr lang="sl-SI" altLang="sl-SI" sz="4000" b="1" dirty="0"/>
              <a:t>Dokazano</a:t>
            </a:r>
            <a:r>
              <a:rPr lang="sl-SI" altLang="sl-SI" dirty="0">
                <a:solidFill>
                  <a:srgbClr val="8282B2"/>
                </a:solidFill>
                <a:latin typeface="Bahnschrift Light SemiCondensed" panose="020B0502040204020203" pitchFamily="34" charset="0"/>
                <a:ea typeface="Yu Gothic" panose="020B0400000000000000" pitchFamily="34" charset="-128"/>
              </a:rPr>
              <a:t> </a:t>
            </a:r>
            <a:r>
              <a:rPr lang="sl-SI" altLang="sl-SI" sz="4000" b="1" dirty="0"/>
              <a:t>učinkovita</a:t>
            </a:r>
            <a:r>
              <a:rPr lang="sl-SI" altLang="sl-SI" dirty="0">
                <a:solidFill>
                  <a:srgbClr val="8282B2"/>
                </a:solidFill>
                <a:latin typeface="Bahnschrift Light SemiCondensed" panose="020B0502040204020203" pitchFamily="34" charset="0"/>
                <a:ea typeface="Yu Gothic" panose="020B0400000000000000" pitchFamily="34" charset="-128"/>
              </a:rPr>
              <a:t> </a:t>
            </a:r>
            <a:r>
              <a:rPr lang="sl-SI" altLang="sl-SI" sz="4000" b="1" dirty="0"/>
              <a:t>zdravila</a:t>
            </a:r>
          </a:p>
        </p:txBody>
      </p:sp>
      <p:sp>
        <p:nvSpPr>
          <p:cNvPr id="4" name="Ograda besedila 3">
            <a:extLst>
              <a:ext uri="{FF2B5EF4-FFF2-40B4-BE49-F238E27FC236}">
                <a16:creationId xmlns:a16="http://schemas.microsoft.com/office/drawing/2014/main" id="{FDD94035-AD5A-402D-A61B-C63F200DA244}"/>
              </a:ext>
            </a:extLst>
          </p:cNvPr>
          <p:cNvSpPr>
            <a:spLocks noGrp="1"/>
          </p:cNvSpPr>
          <p:nvPr>
            <p:ph type="body" idx="1"/>
          </p:nvPr>
        </p:nvSpPr>
        <p:spPr>
          <a:xfrm>
            <a:off x="958849" y="1472409"/>
            <a:ext cx="4829175" cy="595312"/>
          </a:xfrm>
          <a:solidFill>
            <a:schemeClr val="accent4">
              <a:lumMod val="20000"/>
              <a:lumOff val="80000"/>
            </a:schemeClr>
          </a:solidFill>
        </p:spPr>
        <p:txBody>
          <a:bodyPr/>
          <a:lstStyle/>
          <a:p>
            <a:pPr>
              <a:defRPr/>
            </a:pPr>
            <a:r>
              <a:rPr lang="sl-SI" sz="2800" dirty="0"/>
              <a:t>Protivirusna zdravila</a:t>
            </a:r>
          </a:p>
        </p:txBody>
      </p:sp>
      <p:graphicFrame>
        <p:nvGraphicFramePr>
          <p:cNvPr id="8" name="Ograda vsebine 7">
            <a:extLst>
              <a:ext uri="{FF2B5EF4-FFF2-40B4-BE49-F238E27FC236}">
                <a16:creationId xmlns:a16="http://schemas.microsoft.com/office/drawing/2014/main" id="{F3976AFA-D8D7-4F3D-B51E-5FCA47429159}"/>
              </a:ext>
            </a:extLst>
          </p:cNvPr>
          <p:cNvGraphicFramePr>
            <a:graphicFrameLocks noGrp="1"/>
          </p:cNvGraphicFramePr>
          <p:nvPr>
            <p:ph sz="half" idx="2"/>
          </p:nvPr>
        </p:nvGraphicFramePr>
        <p:xfrm>
          <a:off x="958850" y="2259013"/>
          <a:ext cx="4829175" cy="3749676"/>
        </p:xfrm>
        <a:graphic>
          <a:graphicData uri="http://schemas.openxmlformats.org/drawingml/2006/table">
            <a:tbl>
              <a:tblPr firstRow="1" bandRow="1">
                <a:tableStyleId>{5C22544A-7EE6-4342-B048-85BDC9FD1C3A}</a:tableStyleId>
              </a:tblPr>
              <a:tblGrid>
                <a:gridCol w="3238123">
                  <a:extLst>
                    <a:ext uri="{9D8B030D-6E8A-4147-A177-3AD203B41FA5}">
                      <a16:colId xmlns:a16="http://schemas.microsoft.com/office/drawing/2014/main" val="20000"/>
                    </a:ext>
                  </a:extLst>
                </a:gridCol>
                <a:gridCol w="1591052">
                  <a:extLst>
                    <a:ext uri="{9D8B030D-6E8A-4147-A177-3AD203B41FA5}">
                      <a16:colId xmlns:a16="http://schemas.microsoft.com/office/drawing/2014/main" val="20001"/>
                    </a:ext>
                  </a:extLst>
                </a:gridCol>
              </a:tblGrid>
              <a:tr h="335336">
                <a:tc gridSpan="2">
                  <a:txBody>
                    <a:bodyPr/>
                    <a:lstStyle/>
                    <a:p>
                      <a:r>
                        <a:rPr lang="sl-SI" sz="1600" dirty="0">
                          <a:solidFill>
                            <a:schemeClr val="tx1"/>
                          </a:solidFill>
                        </a:rPr>
                        <a:t>zaviralci virusnih encimov</a:t>
                      </a:r>
                    </a:p>
                  </a:txBody>
                  <a:tcPr marT="45725" marB="45725" anchor="ctr">
                    <a:lnR w="12700" cap="flat" cmpd="sng" algn="ctr">
                      <a:solidFill>
                        <a:schemeClr val="bg1"/>
                      </a:solidFill>
                      <a:prstDash val="solid"/>
                      <a:round/>
                      <a:headEnd type="none" w="med" len="med"/>
                      <a:tailEnd type="none" w="med" len="med"/>
                    </a:lnR>
                    <a:solidFill>
                      <a:schemeClr val="accent2">
                        <a:lumMod val="60000"/>
                        <a:lumOff val="40000"/>
                      </a:schemeClr>
                    </a:solidFill>
                  </a:tcPr>
                </a:tc>
                <a:tc hMerge="1">
                  <a:txBody>
                    <a:bodyPr/>
                    <a:lstStyle/>
                    <a:p>
                      <a:endParaRPr lang="sl-SI"/>
                    </a:p>
                  </a:txBody>
                  <a:tcPr/>
                </a:tc>
                <a:extLst>
                  <a:ext uri="{0D108BD9-81ED-4DB2-BD59-A6C34878D82A}">
                    <a16:rowId xmlns:a16="http://schemas.microsoft.com/office/drawing/2014/main" val="10000"/>
                  </a:ext>
                </a:extLst>
              </a:tr>
              <a:tr h="579220">
                <a:tc>
                  <a:txBody>
                    <a:bodyPr/>
                    <a:lstStyle/>
                    <a:p>
                      <a:r>
                        <a:rPr lang="sl-SI" sz="1600" b="1" dirty="0" err="1"/>
                        <a:t>remdesivir</a:t>
                      </a:r>
                      <a:endParaRPr lang="sl-SI" sz="1600" b="1" dirty="0"/>
                    </a:p>
                    <a:p>
                      <a:r>
                        <a:rPr lang="sl-SI" sz="1600" b="0" dirty="0"/>
                        <a:t> (</a:t>
                      </a:r>
                      <a:r>
                        <a:rPr lang="sl-SI" sz="1600" b="0" dirty="0" err="1"/>
                        <a:t>Veklury</a:t>
                      </a:r>
                      <a:r>
                        <a:rPr lang="sl-SI" sz="1600" b="0" dirty="0"/>
                        <a:t>®)</a:t>
                      </a:r>
                    </a:p>
                  </a:txBody>
                  <a:tcPr marT="45725" marB="45725">
                    <a:solidFill>
                      <a:schemeClr val="accent2">
                        <a:lumMod val="20000"/>
                        <a:lumOff val="80000"/>
                      </a:schemeClr>
                    </a:solidFill>
                  </a:tcPr>
                </a:tc>
                <a:tc>
                  <a:txBody>
                    <a:bodyPr/>
                    <a:lstStyle/>
                    <a:p>
                      <a:r>
                        <a:rPr lang="sl-SI" sz="1600" dirty="0" err="1"/>
                        <a:t>i.v</a:t>
                      </a:r>
                      <a:r>
                        <a:rPr lang="sl-SI" sz="1600" dirty="0"/>
                        <a:t>. 5 oz. 3 dni</a:t>
                      </a:r>
                    </a:p>
                  </a:txBody>
                  <a:tcPr marT="45725" marB="45725">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1"/>
                  </a:ext>
                </a:extLst>
              </a:tr>
              <a:tr h="579220">
                <a:tc>
                  <a:txBody>
                    <a:bodyPr/>
                    <a:lstStyle/>
                    <a:p>
                      <a:r>
                        <a:rPr lang="sl-SI" sz="1600" b="1" dirty="0" err="1"/>
                        <a:t>molnupiravir</a:t>
                      </a:r>
                      <a:endParaRPr lang="sl-SI" sz="1600" b="1" dirty="0"/>
                    </a:p>
                    <a:p>
                      <a:r>
                        <a:rPr lang="sl-SI" sz="1600" b="0" dirty="0"/>
                        <a:t> (Lagevrio®)</a:t>
                      </a:r>
                    </a:p>
                  </a:txBody>
                  <a:tcPr marT="45725" marB="45725">
                    <a:solidFill>
                      <a:schemeClr val="accent2">
                        <a:lumMod val="20000"/>
                        <a:lumOff val="80000"/>
                      </a:schemeClr>
                    </a:solidFill>
                  </a:tcPr>
                </a:tc>
                <a:tc>
                  <a:txBody>
                    <a:bodyPr/>
                    <a:lstStyle/>
                    <a:p>
                      <a:r>
                        <a:rPr lang="sl-SI" sz="1600" dirty="0"/>
                        <a:t>per os 5 dni</a:t>
                      </a:r>
                    </a:p>
                  </a:txBody>
                  <a:tcPr marT="45725" marB="45725">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2"/>
                  </a:ext>
                </a:extLst>
              </a:tr>
              <a:tr h="579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b="1" dirty="0" err="1"/>
                        <a:t>nirmatrelvir</a:t>
                      </a:r>
                      <a:r>
                        <a:rPr lang="sl-SI" sz="1600" b="1" baseline="0" dirty="0"/>
                        <a:t> z ritonavirjem          </a:t>
                      </a:r>
                      <a:r>
                        <a:rPr lang="sl-SI" sz="1600" b="0" baseline="0" dirty="0"/>
                        <a:t>(Paxlovid</a:t>
                      </a:r>
                      <a:r>
                        <a:rPr lang="sl-SI" sz="1600" b="0" dirty="0"/>
                        <a:t>®</a:t>
                      </a:r>
                      <a:r>
                        <a:rPr lang="sl-SI" sz="1600" b="0" baseline="0" dirty="0"/>
                        <a:t>)</a:t>
                      </a:r>
                      <a:endParaRPr lang="sl-SI" sz="1600" b="0" dirty="0"/>
                    </a:p>
                  </a:txBody>
                  <a:tcPr marT="45725" marB="45725">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dirty="0" err="1"/>
                        <a:t>per</a:t>
                      </a:r>
                      <a:r>
                        <a:rPr lang="sl-SI" sz="1600" baseline="0" dirty="0"/>
                        <a:t> os 5 dni</a:t>
                      </a:r>
                      <a:endParaRPr lang="sl-SI" sz="1600" dirty="0"/>
                    </a:p>
                    <a:p>
                      <a:endParaRPr lang="sl-SI" sz="1600" dirty="0"/>
                    </a:p>
                  </a:txBody>
                  <a:tcPr marT="45725" marB="45725">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3"/>
                  </a:ext>
                </a:extLst>
              </a:tr>
              <a:tr h="335336">
                <a:tc gridSpan="2">
                  <a:txBody>
                    <a:bodyPr/>
                    <a:lstStyle/>
                    <a:p>
                      <a:pPr marL="0" algn="l" defTabSz="914400" rtl="0" eaLnBrk="1" latinLnBrk="0" hangingPunct="1"/>
                      <a:r>
                        <a:rPr lang="sl-SI" sz="1600" b="1" kern="1200" dirty="0">
                          <a:solidFill>
                            <a:schemeClr val="tx1"/>
                          </a:solidFill>
                          <a:latin typeface="Bahnschrift Light" panose="020B0502040204020203" pitchFamily="34" charset="0"/>
                          <a:ea typeface="+mn-ea"/>
                          <a:cs typeface="+mn-cs"/>
                        </a:rPr>
                        <a:t>monoklonska</a:t>
                      </a:r>
                      <a:r>
                        <a:rPr lang="sl-SI" sz="1600" b="1" kern="1200" baseline="0" dirty="0">
                          <a:solidFill>
                            <a:schemeClr val="tx1"/>
                          </a:solidFill>
                          <a:latin typeface="Bahnschrift Light" panose="020B0502040204020203" pitchFamily="34" charset="0"/>
                          <a:ea typeface="+mn-ea"/>
                          <a:cs typeface="+mn-cs"/>
                        </a:rPr>
                        <a:t> protitelesa</a:t>
                      </a:r>
                      <a:endParaRPr lang="sl-SI" sz="1600" b="1" kern="1200" dirty="0">
                        <a:solidFill>
                          <a:schemeClr val="tx1"/>
                        </a:solidFill>
                        <a:latin typeface="Bahnschrift Light" panose="020B0502040204020203" pitchFamily="34" charset="0"/>
                        <a:ea typeface="+mn-ea"/>
                        <a:cs typeface="+mn-cs"/>
                      </a:endParaRPr>
                    </a:p>
                  </a:txBody>
                  <a:tcPr marT="45725" marB="45725" anchor="ctr">
                    <a:lnR w="12700" cap="flat" cmpd="sng" algn="ctr">
                      <a:solidFill>
                        <a:schemeClr val="bg1"/>
                      </a:solidFill>
                      <a:prstDash val="solid"/>
                      <a:round/>
                      <a:headEnd type="none" w="med" len="med"/>
                      <a:tailEnd type="none" w="med" len="med"/>
                    </a:lnR>
                    <a:solidFill>
                      <a:schemeClr val="accent2">
                        <a:lumMod val="60000"/>
                        <a:lumOff val="40000"/>
                      </a:schemeClr>
                    </a:solidFill>
                  </a:tcPr>
                </a:tc>
                <a:tc hMerge="1">
                  <a:txBody>
                    <a:bodyPr/>
                    <a:lstStyle/>
                    <a:p>
                      <a:endParaRPr lang="sl-SI"/>
                    </a:p>
                  </a:txBody>
                  <a:tcPr/>
                </a:tc>
                <a:extLst>
                  <a:ext uri="{0D108BD9-81ED-4DB2-BD59-A6C34878D82A}">
                    <a16:rowId xmlns:a16="http://schemas.microsoft.com/office/drawing/2014/main" val="10004"/>
                  </a:ext>
                </a:extLst>
              </a:tr>
              <a:tr h="335336">
                <a:tc>
                  <a:txBody>
                    <a:bodyPr/>
                    <a:lstStyle/>
                    <a:p>
                      <a:r>
                        <a:rPr lang="sl-SI" sz="1600" b="1" dirty="0">
                          <a:solidFill>
                            <a:schemeClr val="bg1">
                              <a:lumMod val="50000"/>
                            </a:schemeClr>
                          </a:solidFill>
                        </a:rPr>
                        <a:t>kasirivimab+ imdevimab</a:t>
                      </a:r>
                    </a:p>
                  </a:txBody>
                  <a:tcPr marT="45725" marB="45725">
                    <a:solidFill>
                      <a:schemeClr val="accent2">
                        <a:lumMod val="20000"/>
                        <a:lumOff val="80000"/>
                      </a:schemeClr>
                    </a:solidFill>
                  </a:tcPr>
                </a:tc>
                <a:tc>
                  <a:txBody>
                    <a:bodyPr/>
                    <a:lstStyle/>
                    <a:p>
                      <a:r>
                        <a:rPr lang="sl-SI" sz="1600" dirty="0">
                          <a:solidFill>
                            <a:schemeClr val="bg1">
                              <a:lumMod val="50000"/>
                            </a:schemeClr>
                          </a:solidFill>
                        </a:rPr>
                        <a:t>i.v. 1x odmerek</a:t>
                      </a:r>
                    </a:p>
                  </a:txBody>
                  <a:tcPr marT="45725" marB="45725">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5"/>
                  </a:ext>
                </a:extLst>
              </a:tr>
              <a:tr h="335336">
                <a:tc>
                  <a:txBody>
                    <a:bodyPr/>
                    <a:lstStyle/>
                    <a:p>
                      <a:r>
                        <a:rPr lang="sl-SI" sz="1600" b="1" dirty="0">
                          <a:solidFill>
                            <a:schemeClr val="bg1">
                              <a:lumMod val="50000"/>
                            </a:schemeClr>
                          </a:solidFill>
                        </a:rPr>
                        <a:t>regdanvimab</a:t>
                      </a:r>
                    </a:p>
                  </a:txBody>
                  <a:tcPr marT="45725" marB="45725">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dirty="0">
                          <a:solidFill>
                            <a:schemeClr val="bg1">
                              <a:lumMod val="50000"/>
                            </a:schemeClr>
                          </a:solidFill>
                        </a:rPr>
                        <a:t>i.v. 1x odmerek</a:t>
                      </a:r>
                    </a:p>
                  </a:txBody>
                  <a:tcPr marT="45725" marB="45725">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6"/>
                  </a:ext>
                </a:extLst>
              </a:tr>
              <a:tr h="335336">
                <a:tc>
                  <a:txBody>
                    <a:bodyPr/>
                    <a:lstStyle/>
                    <a:p>
                      <a:r>
                        <a:rPr lang="sl-SI" sz="1600" b="1" dirty="0">
                          <a:solidFill>
                            <a:schemeClr val="bg1">
                              <a:lumMod val="50000"/>
                            </a:schemeClr>
                          </a:solidFill>
                        </a:rPr>
                        <a:t>sotrovimab</a:t>
                      </a:r>
                    </a:p>
                  </a:txBody>
                  <a:tcPr marT="45725" marB="45725">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dirty="0">
                          <a:solidFill>
                            <a:schemeClr val="bg1">
                              <a:lumMod val="50000"/>
                            </a:schemeClr>
                          </a:solidFill>
                        </a:rPr>
                        <a:t>i.v. 1x odmerek</a:t>
                      </a:r>
                    </a:p>
                  </a:txBody>
                  <a:tcPr marT="45725" marB="45725">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7"/>
                  </a:ext>
                </a:extLst>
              </a:tr>
              <a:tr h="335336">
                <a:tc>
                  <a:txBody>
                    <a:bodyPr/>
                    <a:lstStyle/>
                    <a:p>
                      <a:r>
                        <a:rPr lang="sl-SI" sz="1600" b="1" i="0" dirty="0">
                          <a:solidFill>
                            <a:schemeClr val="bg1">
                              <a:lumMod val="50000"/>
                            </a:schemeClr>
                          </a:solidFill>
                        </a:rPr>
                        <a:t>tiksagevimab+ cilgavimab</a:t>
                      </a:r>
                    </a:p>
                  </a:txBody>
                  <a:tcPr marT="45725" marB="45725">
                    <a:solidFill>
                      <a:schemeClr val="accent2">
                        <a:lumMod val="20000"/>
                        <a:lumOff val="80000"/>
                      </a:schemeClr>
                    </a:solidFill>
                  </a:tcPr>
                </a:tc>
                <a:tc>
                  <a:txBody>
                    <a:bodyPr/>
                    <a:lstStyle/>
                    <a:p>
                      <a:r>
                        <a:rPr lang="sl-SI" sz="1600" i="1" dirty="0">
                          <a:solidFill>
                            <a:schemeClr val="bg1">
                              <a:lumMod val="50000"/>
                            </a:schemeClr>
                          </a:solidFill>
                        </a:rPr>
                        <a:t>1x odmerek i. m. </a:t>
                      </a:r>
                    </a:p>
                  </a:txBody>
                  <a:tcPr marT="45725" marB="45725">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8"/>
                  </a:ext>
                </a:extLst>
              </a:tr>
            </a:tbl>
          </a:graphicData>
        </a:graphic>
      </p:graphicFrame>
      <p:sp>
        <p:nvSpPr>
          <p:cNvPr id="6" name="Ograda besedila 5">
            <a:extLst>
              <a:ext uri="{FF2B5EF4-FFF2-40B4-BE49-F238E27FC236}">
                <a16:creationId xmlns:a16="http://schemas.microsoft.com/office/drawing/2014/main" id="{3FBF439D-7E8F-4B89-89BB-132CAC014EF1}"/>
              </a:ext>
            </a:extLst>
          </p:cNvPr>
          <p:cNvSpPr>
            <a:spLocks noGrp="1"/>
          </p:cNvSpPr>
          <p:nvPr>
            <p:ph type="body" sz="quarter" idx="3"/>
          </p:nvPr>
        </p:nvSpPr>
        <p:spPr>
          <a:xfrm>
            <a:off x="6320873" y="1478100"/>
            <a:ext cx="4890052" cy="595312"/>
          </a:xfrm>
          <a:solidFill>
            <a:schemeClr val="accent4">
              <a:lumMod val="20000"/>
              <a:lumOff val="80000"/>
            </a:schemeClr>
          </a:solidFill>
        </p:spPr>
        <p:txBody>
          <a:bodyPr/>
          <a:lstStyle/>
          <a:p>
            <a:pPr>
              <a:defRPr/>
            </a:pPr>
            <a:r>
              <a:rPr lang="sl-SI" sz="2800" dirty="0"/>
              <a:t>Protivnetna zdravila</a:t>
            </a:r>
          </a:p>
        </p:txBody>
      </p:sp>
      <p:graphicFrame>
        <p:nvGraphicFramePr>
          <p:cNvPr id="9" name="Ograda vsebine 8">
            <a:extLst>
              <a:ext uri="{FF2B5EF4-FFF2-40B4-BE49-F238E27FC236}">
                <a16:creationId xmlns:a16="http://schemas.microsoft.com/office/drawing/2014/main" id="{EA7C2475-2AE2-4096-9801-3E93CD17AD9A}"/>
              </a:ext>
            </a:extLst>
          </p:cNvPr>
          <p:cNvGraphicFramePr>
            <a:graphicFrameLocks noGrp="1"/>
          </p:cNvGraphicFramePr>
          <p:nvPr>
            <p:ph sz="quarter" idx="4"/>
          </p:nvPr>
        </p:nvGraphicFramePr>
        <p:xfrm>
          <a:off x="6337300" y="2239963"/>
          <a:ext cx="4873625" cy="2352675"/>
        </p:xfrm>
        <a:graphic>
          <a:graphicData uri="http://schemas.openxmlformats.org/drawingml/2006/table">
            <a:tbl>
              <a:tblPr firstRow="1" bandRow="1">
                <a:tableStyleId>{5C22544A-7EE6-4342-B048-85BDC9FD1C3A}</a:tableStyleId>
              </a:tblPr>
              <a:tblGrid>
                <a:gridCol w="1985574">
                  <a:extLst>
                    <a:ext uri="{9D8B030D-6E8A-4147-A177-3AD203B41FA5}">
                      <a16:colId xmlns:a16="http://schemas.microsoft.com/office/drawing/2014/main" val="20000"/>
                    </a:ext>
                  </a:extLst>
                </a:gridCol>
                <a:gridCol w="2888051">
                  <a:extLst>
                    <a:ext uri="{9D8B030D-6E8A-4147-A177-3AD203B41FA5}">
                      <a16:colId xmlns:a16="http://schemas.microsoft.com/office/drawing/2014/main" val="20001"/>
                    </a:ext>
                  </a:extLst>
                </a:gridCol>
              </a:tblGrid>
              <a:tr h="432066">
                <a:tc>
                  <a:txBody>
                    <a:bodyPr/>
                    <a:lstStyle/>
                    <a:p>
                      <a:r>
                        <a:rPr lang="sl-SI" sz="1800" b="1" dirty="0" err="1">
                          <a:solidFill>
                            <a:schemeClr val="tx1"/>
                          </a:solidFill>
                        </a:rPr>
                        <a:t>deksametazon</a:t>
                      </a:r>
                      <a:endParaRPr lang="sl-SI" sz="1800" b="1" dirty="0">
                        <a:solidFill>
                          <a:schemeClr val="tx1"/>
                        </a:solidFill>
                      </a:endParaRPr>
                    </a:p>
                  </a:txBody>
                  <a:tcPr marL="91431" marR="91431" marT="45740" marB="45740">
                    <a:solidFill>
                      <a:schemeClr val="accent1">
                        <a:lumMod val="20000"/>
                        <a:lumOff val="80000"/>
                      </a:schemeClr>
                    </a:solidFill>
                  </a:tcPr>
                </a:tc>
                <a:tc>
                  <a:txBody>
                    <a:bodyPr/>
                    <a:lstStyle/>
                    <a:p>
                      <a:r>
                        <a:rPr lang="sl-SI" sz="1800" dirty="0">
                          <a:solidFill>
                            <a:schemeClr val="tx1"/>
                          </a:solidFill>
                        </a:rPr>
                        <a:t>6 mg na dan per os ali </a:t>
                      </a:r>
                      <a:r>
                        <a:rPr lang="sl-SI" sz="1800" dirty="0" err="1">
                          <a:solidFill>
                            <a:schemeClr val="tx1"/>
                          </a:solidFill>
                        </a:rPr>
                        <a:t>i.v</a:t>
                      </a:r>
                      <a:r>
                        <a:rPr lang="sl-SI" sz="1800" dirty="0">
                          <a:solidFill>
                            <a:schemeClr val="tx1"/>
                          </a:solidFill>
                        </a:rPr>
                        <a:t>.</a:t>
                      </a:r>
                    </a:p>
                  </a:txBody>
                  <a:tcPr marL="91431" marR="91431" marT="45740" marB="45740">
                    <a:lnR w="1270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0"/>
                  </a:ext>
                </a:extLst>
              </a:tr>
              <a:tr h="640203">
                <a:tc>
                  <a:txBody>
                    <a:bodyPr/>
                    <a:lstStyle/>
                    <a:p>
                      <a:r>
                        <a:rPr lang="sl-SI" sz="1800" b="1" dirty="0"/>
                        <a:t>tocilizumab</a:t>
                      </a:r>
                      <a:r>
                        <a:rPr lang="sl-SI" sz="1800" b="0" baseline="0" dirty="0"/>
                        <a:t> </a:t>
                      </a:r>
                    </a:p>
                    <a:p>
                      <a:r>
                        <a:rPr lang="sl-SI" sz="1800" b="0" baseline="0" dirty="0"/>
                        <a:t> (Roactemra®)</a:t>
                      </a:r>
                      <a:endParaRPr lang="sl-SI" sz="1800" b="0" dirty="0"/>
                    </a:p>
                  </a:txBody>
                  <a:tcPr marL="91431" marR="91431" marT="45740" marB="45740">
                    <a:solidFill>
                      <a:schemeClr val="accent1">
                        <a:lumMod val="20000"/>
                        <a:lumOff val="80000"/>
                      </a:schemeClr>
                    </a:solidFill>
                  </a:tcPr>
                </a:tc>
                <a:tc>
                  <a:txBody>
                    <a:bodyPr/>
                    <a:lstStyle/>
                    <a:p>
                      <a:r>
                        <a:rPr lang="sl-SI" sz="1800" dirty="0"/>
                        <a:t>1x (max</a:t>
                      </a:r>
                      <a:r>
                        <a:rPr lang="sl-SI" sz="1800" baseline="0" dirty="0"/>
                        <a:t> 2x) </a:t>
                      </a:r>
                      <a:r>
                        <a:rPr lang="sl-SI" sz="1800" dirty="0"/>
                        <a:t>odmerek 400-800 mg i.v.</a:t>
                      </a:r>
                    </a:p>
                  </a:txBody>
                  <a:tcPr marL="91431" marR="91431" marT="45740" marB="45740">
                    <a:lnR w="1270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1"/>
                  </a:ext>
                </a:extLst>
              </a:tr>
              <a:tr h="640203">
                <a:tc>
                  <a:txBody>
                    <a:bodyPr/>
                    <a:lstStyle/>
                    <a:p>
                      <a:r>
                        <a:rPr lang="sl-SI" sz="1800" b="1" dirty="0">
                          <a:solidFill>
                            <a:schemeClr val="bg2">
                              <a:lumMod val="50000"/>
                            </a:schemeClr>
                          </a:solidFill>
                        </a:rPr>
                        <a:t>baricitinib </a:t>
                      </a:r>
                    </a:p>
                    <a:p>
                      <a:r>
                        <a:rPr lang="sl-SI" sz="1800" b="1" dirty="0">
                          <a:solidFill>
                            <a:schemeClr val="bg2">
                              <a:lumMod val="50000"/>
                            </a:schemeClr>
                          </a:solidFill>
                        </a:rPr>
                        <a:t> </a:t>
                      </a:r>
                      <a:r>
                        <a:rPr lang="sl-SI" sz="1800" b="0" dirty="0">
                          <a:solidFill>
                            <a:schemeClr val="bg2">
                              <a:lumMod val="50000"/>
                            </a:schemeClr>
                          </a:solidFill>
                        </a:rPr>
                        <a:t>(Olumiant®)</a:t>
                      </a:r>
                    </a:p>
                  </a:txBody>
                  <a:tcPr marL="91431" marR="91431" marT="45740" marB="45740">
                    <a:solidFill>
                      <a:schemeClr val="accent1">
                        <a:lumMod val="20000"/>
                        <a:lumOff val="80000"/>
                      </a:schemeClr>
                    </a:solidFill>
                  </a:tcPr>
                </a:tc>
                <a:tc>
                  <a:txBody>
                    <a:bodyPr/>
                    <a:lstStyle/>
                    <a:p>
                      <a:r>
                        <a:rPr lang="sl-SI" sz="1800" dirty="0">
                          <a:solidFill>
                            <a:schemeClr val="bg2">
                              <a:lumMod val="50000"/>
                            </a:schemeClr>
                          </a:solidFill>
                        </a:rPr>
                        <a:t>4 mg/</a:t>
                      </a:r>
                      <a:r>
                        <a:rPr lang="sl-SI" sz="1800" baseline="0" dirty="0">
                          <a:solidFill>
                            <a:schemeClr val="bg2">
                              <a:lumMod val="50000"/>
                            </a:schemeClr>
                          </a:solidFill>
                        </a:rPr>
                        <a:t> dan per os max 14 dni</a:t>
                      </a:r>
                      <a:endParaRPr lang="sl-SI" sz="1800" dirty="0">
                        <a:solidFill>
                          <a:schemeClr val="bg2">
                            <a:lumMod val="50000"/>
                          </a:schemeClr>
                        </a:solidFill>
                      </a:endParaRPr>
                    </a:p>
                  </a:txBody>
                  <a:tcPr marL="91431" marR="91431" marT="45740" marB="45740">
                    <a:lnR w="1270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2"/>
                  </a:ext>
                </a:extLst>
              </a:tr>
              <a:tr h="640203">
                <a:tc>
                  <a:txBody>
                    <a:bodyPr/>
                    <a:lstStyle/>
                    <a:p>
                      <a:r>
                        <a:rPr lang="sl-SI" sz="1800" b="1" dirty="0">
                          <a:solidFill>
                            <a:schemeClr val="bg2">
                              <a:lumMod val="50000"/>
                            </a:schemeClr>
                          </a:solidFill>
                        </a:rPr>
                        <a:t>anakinra</a:t>
                      </a:r>
                      <a:r>
                        <a:rPr lang="sl-SI" sz="1800" b="0" dirty="0">
                          <a:solidFill>
                            <a:schemeClr val="bg2">
                              <a:lumMod val="50000"/>
                            </a:schemeClr>
                          </a:solidFill>
                        </a:rPr>
                        <a:t> </a:t>
                      </a:r>
                    </a:p>
                    <a:p>
                      <a:r>
                        <a:rPr lang="sl-SI" sz="1800" b="0" dirty="0">
                          <a:solidFill>
                            <a:schemeClr val="bg2">
                              <a:lumMod val="50000"/>
                            </a:schemeClr>
                          </a:solidFill>
                        </a:rPr>
                        <a:t>  (Kineret®)</a:t>
                      </a:r>
                    </a:p>
                  </a:txBody>
                  <a:tcPr marL="91431" marR="91431" marT="45740" marB="45740">
                    <a:solidFill>
                      <a:schemeClr val="accent1">
                        <a:lumMod val="20000"/>
                        <a:lumOff val="80000"/>
                      </a:schemeClr>
                    </a:solidFill>
                  </a:tcPr>
                </a:tc>
                <a:tc>
                  <a:txBody>
                    <a:bodyPr/>
                    <a:lstStyle/>
                    <a:p>
                      <a:r>
                        <a:rPr lang="sl-SI" sz="1800" dirty="0">
                          <a:solidFill>
                            <a:schemeClr val="bg2">
                              <a:lumMod val="50000"/>
                            </a:schemeClr>
                          </a:solidFill>
                        </a:rPr>
                        <a:t>100-200 mg/</a:t>
                      </a:r>
                      <a:r>
                        <a:rPr lang="sl-SI" sz="1800" baseline="0" dirty="0">
                          <a:solidFill>
                            <a:schemeClr val="bg2">
                              <a:lumMod val="50000"/>
                            </a:schemeClr>
                          </a:solidFill>
                        </a:rPr>
                        <a:t> dan do 7-10 dni </a:t>
                      </a:r>
                      <a:r>
                        <a:rPr lang="sl-SI" sz="1800" baseline="0" dirty="0" err="1">
                          <a:solidFill>
                            <a:schemeClr val="bg2">
                              <a:lumMod val="50000"/>
                            </a:schemeClr>
                          </a:solidFill>
                        </a:rPr>
                        <a:t>s.c</a:t>
                      </a:r>
                      <a:r>
                        <a:rPr lang="sl-SI" sz="1800" baseline="0" dirty="0">
                          <a:solidFill>
                            <a:schemeClr val="bg2">
                              <a:lumMod val="50000"/>
                            </a:schemeClr>
                          </a:solidFill>
                        </a:rPr>
                        <a:t>.</a:t>
                      </a:r>
                      <a:endParaRPr lang="sl-SI" sz="1800" dirty="0">
                        <a:solidFill>
                          <a:schemeClr val="bg2">
                            <a:lumMod val="50000"/>
                          </a:schemeClr>
                        </a:solidFill>
                      </a:endParaRPr>
                    </a:p>
                  </a:txBody>
                  <a:tcPr marL="91431" marR="91431" marT="45740" marB="45740">
                    <a:lnR w="1270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7" name="PoljeZBesedilom 6">
            <a:extLst>
              <a:ext uri="{FF2B5EF4-FFF2-40B4-BE49-F238E27FC236}">
                <a16:creationId xmlns:a16="http://schemas.microsoft.com/office/drawing/2014/main" id="{EB214DCB-2C55-4F0E-B64B-10065FA6E3DF}"/>
              </a:ext>
            </a:extLst>
          </p:cNvPr>
          <p:cNvSpPr txBox="1"/>
          <p:nvPr/>
        </p:nvSpPr>
        <p:spPr>
          <a:xfrm>
            <a:off x="958849" y="6384925"/>
            <a:ext cx="9928225" cy="276999"/>
          </a:xfrm>
          <a:prstGeom prst="rect">
            <a:avLst/>
          </a:prstGeom>
          <a:noFill/>
        </p:spPr>
        <p:txBody>
          <a:bodyPr>
            <a:spAutoFit/>
          </a:bodyPr>
          <a:lstStyle/>
          <a:p>
            <a:pPr>
              <a:defRPr/>
            </a:pPr>
            <a:r>
              <a:rPr lang="sl-SI" sz="1200" i="1" dirty="0">
                <a:solidFill>
                  <a:schemeClr val="accent5">
                    <a:lumMod val="75000"/>
                  </a:schemeClr>
                </a:solidFill>
                <a:latin typeface="+mn-lt"/>
              </a:rPr>
              <a:t>Vir: Morgan T. Zdravljenje </a:t>
            </a:r>
            <a:r>
              <a:rPr lang="sl-SI" sz="1200" i="1" dirty="0" err="1">
                <a:solidFill>
                  <a:schemeClr val="accent5">
                    <a:lumMod val="75000"/>
                  </a:schemeClr>
                </a:solidFill>
                <a:latin typeface="+mn-lt"/>
              </a:rPr>
              <a:t>koronavirusne</a:t>
            </a:r>
            <a:r>
              <a:rPr lang="sl-SI" sz="1200" i="1" dirty="0">
                <a:solidFill>
                  <a:schemeClr val="accent5">
                    <a:lumMod val="75000"/>
                  </a:schemeClr>
                </a:solidFill>
                <a:latin typeface="+mn-lt"/>
              </a:rPr>
              <a:t> bolezni 19 z zdravili. Farm </a:t>
            </a:r>
            <a:r>
              <a:rPr lang="sl-SI" sz="1200" i="1" dirty="0" err="1">
                <a:solidFill>
                  <a:schemeClr val="accent5">
                    <a:lumMod val="75000"/>
                  </a:schemeClr>
                </a:solidFill>
                <a:latin typeface="+mn-lt"/>
              </a:rPr>
              <a:t>Vestn</a:t>
            </a:r>
            <a:r>
              <a:rPr lang="sl-SI" sz="1200" i="1" dirty="0">
                <a:solidFill>
                  <a:schemeClr val="accent5">
                    <a:lumMod val="75000"/>
                  </a:schemeClr>
                </a:solidFill>
                <a:latin typeface="+mn-lt"/>
              </a:rPr>
              <a:t> 2022; 73:95-106.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lika 3">
            <a:extLst>
              <a:ext uri="{FF2B5EF4-FFF2-40B4-BE49-F238E27FC236}">
                <a16:creationId xmlns:a16="http://schemas.microsoft.com/office/drawing/2014/main" id="{C1CFE8C2-8E5C-49AE-B60B-A5EA5798E1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313" y="1203325"/>
            <a:ext cx="10137775"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Naslov 1">
            <a:extLst>
              <a:ext uri="{FF2B5EF4-FFF2-40B4-BE49-F238E27FC236}">
                <a16:creationId xmlns:a16="http://schemas.microsoft.com/office/drawing/2014/main" id="{7C6FC0A8-EC90-4024-8978-F6576BFDA0D7}"/>
              </a:ext>
            </a:extLst>
          </p:cNvPr>
          <p:cNvSpPr>
            <a:spLocks noGrp="1"/>
          </p:cNvSpPr>
          <p:nvPr>
            <p:ph type="title"/>
          </p:nvPr>
        </p:nvSpPr>
        <p:spPr>
          <a:xfrm>
            <a:off x="638175" y="357188"/>
            <a:ext cx="10515600" cy="906462"/>
          </a:xfrm>
        </p:spPr>
        <p:txBody>
          <a:bodyPr/>
          <a:lstStyle/>
          <a:p>
            <a:pPr algn="ctr"/>
            <a:r>
              <a:rPr lang="sl-SI" altLang="sl-SI" sz="3000" b="1"/>
              <a:t>Časovnica uporabe zdravil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5039;p62">
            <a:extLst>
              <a:ext uri="{FF2B5EF4-FFF2-40B4-BE49-F238E27FC236}">
                <a16:creationId xmlns:a16="http://schemas.microsoft.com/office/drawing/2014/main" id="{0D5A13A8-D0CC-4C14-9BA6-1E1F99819141}"/>
              </a:ext>
            </a:extLst>
          </p:cNvPr>
          <p:cNvSpPr>
            <a:spLocks/>
          </p:cNvSpPr>
          <p:nvPr/>
        </p:nvSpPr>
        <p:spPr bwMode="auto">
          <a:xfrm rot="7638627" flipH="1">
            <a:off x="3401219" y="1080294"/>
            <a:ext cx="1497013" cy="1368425"/>
          </a:xfrm>
          <a:custGeom>
            <a:avLst/>
            <a:gdLst>
              <a:gd name="T0" fmla="*/ 974 w 1458"/>
              <a:gd name="T1" fmla="*/ 0 h 1335"/>
              <a:gd name="T2" fmla="*/ 404 w 1458"/>
              <a:gd name="T3" fmla="*/ 657 h 1335"/>
              <a:gd name="T4" fmla="*/ 404 w 1458"/>
              <a:gd name="T5" fmla="*/ 491 h 1335"/>
              <a:gd name="T6" fmla="*/ 0 w 1458"/>
              <a:gd name="T7" fmla="*/ 902 h 1335"/>
              <a:gd name="T8" fmla="*/ 404 w 1458"/>
              <a:gd name="T9" fmla="*/ 1335 h 1335"/>
              <a:gd name="T10" fmla="*/ 404 w 1458"/>
              <a:gd name="T11" fmla="*/ 1140 h 1335"/>
              <a:gd name="T12" fmla="*/ 1457 w 1458"/>
              <a:gd name="T13" fmla="*/ 0 h 1335"/>
              <a:gd name="T14" fmla="*/ 0 60000 65536"/>
              <a:gd name="T15" fmla="*/ 0 60000 65536"/>
              <a:gd name="T16" fmla="*/ 0 60000 65536"/>
              <a:gd name="T17" fmla="*/ 0 60000 65536"/>
              <a:gd name="T18" fmla="*/ 0 60000 65536"/>
              <a:gd name="T19" fmla="*/ 0 60000 65536"/>
              <a:gd name="T20" fmla="*/ 0 60000 65536"/>
              <a:gd name="T21" fmla="*/ 0 w 1458"/>
              <a:gd name="T22" fmla="*/ 0 h 1335"/>
              <a:gd name="T23" fmla="*/ 1458 w 1458"/>
              <a:gd name="T24" fmla="*/ 1335 h 1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solidFill>
            <a:srgbClr val="263238"/>
          </a:solidFill>
          <a:ln w="9525" cap="flat" cmpd="sng">
            <a:solidFill>
              <a:srgbClr val="263238"/>
            </a:solidFill>
            <a:prstDash val="solid"/>
            <a:round/>
            <a:headEnd type="none" w="sm" len="sm"/>
            <a:tailEnd type="none" w="sm" len="sm"/>
          </a:ln>
        </p:spPr>
        <p:txBody>
          <a:bodyPr lIns="121897" tIns="121897" rIns="121897" bIns="121897" anchor="ctr"/>
          <a:lstStyle/>
          <a:p>
            <a:endParaRPr lang="sl-SI"/>
          </a:p>
        </p:txBody>
      </p:sp>
      <p:sp>
        <p:nvSpPr>
          <p:cNvPr id="35" name="Google Shape;13025;p67">
            <a:extLst>
              <a:ext uri="{FF2B5EF4-FFF2-40B4-BE49-F238E27FC236}">
                <a16:creationId xmlns:a16="http://schemas.microsoft.com/office/drawing/2014/main" id="{EFE4D1F3-05EB-42A1-BAEF-D5AA1B867F34}"/>
              </a:ext>
            </a:extLst>
          </p:cNvPr>
          <p:cNvSpPr/>
          <p:nvPr/>
        </p:nvSpPr>
        <p:spPr>
          <a:xfrm rot="5400000" flipH="1">
            <a:off x="2184400" y="4356101"/>
            <a:ext cx="992187" cy="2106612"/>
          </a:xfrm>
          <a:prstGeom prst="round2SameRect">
            <a:avLst>
              <a:gd name="adj1" fmla="val 50000"/>
              <a:gd name="adj2" fmla="val 50000"/>
            </a:avLst>
          </a:prstGeom>
          <a:solidFill>
            <a:srgbClr val="455A64"/>
          </a:solidFill>
          <a:ln>
            <a:solidFill>
              <a:srgbClr val="455A64"/>
            </a:solidFill>
          </a:ln>
        </p:spPr>
        <p:txBody>
          <a:bodyPr spcFirstLastPara="1" lIns="121897" tIns="121897" rIns="121897" bIns="121897"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36" name="Google Shape;13025;p67">
            <a:extLst>
              <a:ext uri="{FF2B5EF4-FFF2-40B4-BE49-F238E27FC236}">
                <a16:creationId xmlns:a16="http://schemas.microsoft.com/office/drawing/2014/main" id="{E6DCFB93-C6B3-4A30-A2BC-42C0F49DD98A}"/>
              </a:ext>
            </a:extLst>
          </p:cNvPr>
          <p:cNvSpPr/>
          <p:nvPr/>
        </p:nvSpPr>
        <p:spPr>
          <a:xfrm rot="5400000" flipH="1">
            <a:off x="10721182" y="4423568"/>
            <a:ext cx="698500" cy="1731963"/>
          </a:xfrm>
          <a:prstGeom prst="round2SameRect">
            <a:avLst>
              <a:gd name="adj1" fmla="val 50000"/>
              <a:gd name="adj2" fmla="val 50000"/>
            </a:avLst>
          </a:prstGeom>
          <a:solidFill>
            <a:srgbClr val="667E92"/>
          </a:solidFill>
          <a:ln>
            <a:solidFill>
              <a:srgbClr val="667E92"/>
            </a:solidFill>
          </a:ln>
        </p:spPr>
        <p:txBody>
          <a:bodyPr spcFirstLastPara="1" lIns="121897" tIns="121897" rIns="121897" bIns="121897"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341" name="Google Shape;5039;p62">
            <a:extLst>
              <a:ext uri="{FF2B5EF4-FFF2-40B4-BE49-F238E27FC236}">
                <a16:creationId xmlns:a16="http://schemas.microsoft.com/office/drawing/2014/main" id="{5CAF5945-EDFD-49B8-83A0-A3405FB74A90}"/>
              </a:ext>
            </a:extLst>
          </p:cNvPr>
          <p:cNvSpPr>
            <a:spLocks/>
          </p:cNvSpPr>
          <p:nvPr/>
        </p:nvSpPr>
        <p:spPr bwMode="auto">
          <a:xfrm rot="19188402" flipH="1">
            <a:off x="8888413" y="5219700"/>
            <a:ext cx="1493837" cy="1370013"/>
          </a:xfrm>
          <a:custGeom>
            <a:avLst/>
            <a:gdLst>
              <a:gd name="T0" fmla="*/ 974 w 1458"/>
              <a:gd name="T1" fmla="*/ 0 h 1335"/>
              <a:gd name="T2" fmla="*/ 404 w 1458"/>
              <a:gd name="T3" fmla="*/ 657 h 1335"/>
              <a:gd name="T4" fmla="*/ 404 w 1458"/>
              <a:gd name="T5" fmla="*/ 491 h 1335"/>
              <a:gd name="T6" fmla="*/ 0 w 1458"/>
              <a:gd name="T7" fmla="*/ 902 h 1335"/>
              <a:gd name="T8" fmla="*/ 404 w 1458"/>
              <a:gd name="T9" fmla="*/ 1335 h 1335"/>
              <a:gd name="T10" fmla="*/ 404 w 1458"/>
              <a:gd name="T11" fmla="*/ 1140 h 1335"/>
              <a:gd name="T12" fmla="*/ 1457 w 1458"/>
              <a:gd name="T13" fmla="*/ 0 h 1335"/>
              <a:gd name="T14" fmla="*/ 0 60000 65536"/>
              <a:gd name="T15" fmla="*/ 0 60000 65536"/>
              <a:gd name="T16" fmla="*/ 0 60000 65536"/>
              <a:gd name="T17" fmla="*/ 0 60000 65536"/>
              <a:gd name="T18" fmla="*/ 0 60000 65536"/>
              <a:gd name="T19" fmla="*/ 0 60000 65536"/>
              <a:gd name="T20" fmla="*/ 0 60000 65536"/>
              <a:gd name="T21" fmla="*/ 0 w 1458"/>
              <a:gd name="T22" fmla="*/ 0 h 1335"/>
              <a:gd name="T23" fmla="*/ 1458 w 1458"/>
              <a:gd name="T24" fmla="*/ 1335 h 1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solidFill>
            <a:srgbClr val="FFC000"/>
          </a:solidFill>
          <a:ln w="9525" cap="flat" cmpd="sng">
            <a:solidFill>
              <a:srgbClr val="DBDBDB"/>
            </a:solidFill>
            <a:prstDash val="solid"/>
            <a:round/>
            <a:headEnd type="none" w="sm" len="sm"/>
            <a:tailEnd type="none" w="sm" len="sm"/>
          </a:ln>
        </p:spPr>
        <p:txBody>
          <a:bodyPr lIns="121897" tIns="121897" rIns="121897" bIns="121897" anchor="ctr"/>
          <a:lstStyle/>
          <a:p>
            <a:endParaRPr lang="sl-SI"/>
          </a:p>
        </p:txBody>
      </p:sp>
      <p:sp>
        <p:nvSpPr>
          <p:cNvPr id="15366" name="Google Shape;5039;p62">
            <a:extLst>
              <a:ext uri="{FF2B5EF4-FFF2-40B4-BE49-F238E27FC236}">
                <a16:creationId xmlns:a16="http://schemas.microsoft.com/office/drawing/2014/main" id="{D997FEEF-C23F-4A8A-8F42-9D3FEA8132C1}"/>
              </a:ext>
            </a:extLst>
          </p:cNvPr>
          <p:cNvSpPr>
            <a:spLocks/>
          </p:cNvSpPr>
          <p:nvPr/>
        </p:nvSpPr>
        <p:spPr bwMode="auto">
          <a:xfrm rot="2166264">
            <a:off x="3681413" y="5243513"/>
            <a:ext cx="1495425" cy="1368425"/>
          </a:xfrm>
          <a:custGeom>
            <a:avLst/>
            <a:gdLst/>
            <a:ahLst/>
            <a:cxnLst>
              <a:cxn ang="0">
                <a:pos x="974" y="0"/>
              </a:cxn>
              <a:cxn ang="0">
                <a:pos x="404" y="657"/>
              </a:cxn>
              <a:cxn ang="0">
                <a:pos x="404" y="491"/>
              </a:cxn>
              <a:cxn ang="0">
                <a:pos x="0" y="902"/>
              </a:cxn>
              <a:cxn ang="0">
                <a:pos x="404" y="1335"/>
              </a:cxn>
              <a:cxn ang="0">
                <a:pos x="404" y="1140"/>
              </a:cxn>
              <a:cxn ang="0">
                <a:pos x="1457" y="0"/>
              </a:cxn>
            </a:cxnLst>
            <a:rect l="0" t="0"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solidFill>
            <a:schemeClr val="accent2">
              <a:lumMod val="75000"/>
            </a:schemeClr>
          </a:solidFill>
          <a:ln w="9525" cap="flat" cmpd="sng">
            <a:solidFill>
              <a:srgbClr val="DBDBDB"/>
            </a:solidFill>
            <a:prstDash val="solid"/>
            <a:round/>
            <a:headEnd type="none" w="sm" len="sm"/>
            <a:tailEnd type="none" w="sm" len="sm"/>
          </a:ln>
        </p:spPr>
        <p:txBody>
          <a:bodyPr lIns="121897" tIns="121897" rIns="121897" bIns="121897" anchor="ctr"/>
          <a:lstStyle/>
          <a:p>
            <a:pPr>
              <a:defRPr/>
            </a:pPr>
            <a:endParaRPr lang="sl-SI"/>
          </a:p>
        </p:txBody>
      </p:sp>
      <p:sp>
        <p:nvSpPr>
          <p:cNvPr id="14343" name="Google Shape;3162;p48">
            <a:extLst>
              <a:ext uri="{FF2B5EF4-FFF2-40B4-BE49-F238E27FC236}">
                <a16:creationId xmlns:a16="http://schemas.microsoft.com/office/drawing/2014/main" id="{91C7EAF5-E27C-47F2-9A62-35EEC58EB480}"/>
              </a:ext>
            </a:extLst>
          </p:cNvPr>
          <p:cNvSpPr>
            <a:spLocks noGrp="1"/>
          </p:cNvSpPr>
          <p:nvPr>
            <p:ph type="title" idx="4294967295"/>
          </p:nvPr>
        </p:nvSpPr>
        <p:spPr>
          <a:xfrm>
            <a:off x="720725" y="242888"/>
            <a:ext cx="10291763" cy="636587"/>
          </a:xfrm>
        </p:spPr>
        <p:txBody>
          <a:bodyPr/>
          <a:lstStyle/>
          <a:p>
            <a:pPr eaLnBrk="1" hangingPunct="1">
              <a:buClr>
                <a:srgbClr val="263238"/>
              </a:buClr>
              <a:buFont typeface="Poppins" panose="00000500000000000000" pitchFamily="2" charset="-18"/>
              <a:buNone/>
            </a:pPr>
            <a:r>
              <a:rPr lang="sl-SI" altLang="sl-SI" sz="3200" b="1">
                <a:solidFill>
                  <a:srgbClr val="263238"/>
                </a:solidFill>
                <a:latin typeface="Poppins" panose="00000500000000000000" pitchFamily="2" charset="-18"/>
                <a:cs typeface="Arial" panose="020B0604020202020204" pitchFamily="34" charset="0"/>
                <a:sym typeface="Poppins" panose="00000500000000000000" pitchFamily="2" charset="-18"/>
              </a:rPr>
              <a:t>Življenjski cikel virusa</a:t>
            </a:r>
          </a:p>
        </p:txBody>
      </p:sp>
      <p:grpSp>
        <p:nvGrpSpPr>
          <p:cNvPr id="14344" name="Google Shape;3163;p48">
            <a:extLst>
              <a:ext uri="{FF2B5EF4-FFF2-40B4-BE49-F238E27FC236}">
                <a16:creationId xmlns:a16="http://schemas.microsoft.com/office/drawing/2014/main" id="{AA7946DE-CF6A-4CDC-B197-A71CE582ABCB}"/>
              </a:ext>
            </a:extLst>
          </p:cNvPr>
          <p:cNvGrpSpPr>
            <a:grpSpLocks/>
          </p:cNvGrpSpPr>
          <p:nvPr/>
        </p:nvGrpSpPr>
        <p:grpSpPr bwMode="auto">
          <a:xfrm>
            <a:off x="5981700" y="2516188"/>
            <a:ext cx="2236788" cy="2324100"/>
            <a:chOff x="4960462" y="1956390"/>
            <a:chExt cx="1104099" cy="1147153"/>
          </a:xfrm>
        </p:grpSpPr>
        <p:sp>
          <p:nvSpPr>
            <p:cNvPr id="14369" name="Google Shape;3164;p48">
              <a:extLst>
                <a:ext uri="{FF2B5EF4-FFF2-40B4-BE49-F238E27FC236}">
                  <a16:creationId xmlns:a16="http://schemas.microsoft.com/office/drawing/2014/main" id="{0980560A-A8A2-416D-8A31-761A69327952}"/>
                </a:ext>
              </a:extLst>
            </p:cNvPr>
            <p:cNvSpPr>
              <a:spLocks/>
            </p:cNvSpPr>
            <p:nvPr/>
          </p:nvSpPr>
          <p:spPr bwMode="auto">
            <a:xfrm>
              <a:off x="5589995" y="2620202"/>
              <a:ext cx="204078" cy="213642"/>
            </a:xfrm>
            <a:custGeom>
              <a:avLst/>
              <a:gdLst>
                <a:gd name="T0" fmla="*/ 9307 w 9308"/>
                <a:gd name="T1" fmla="*/ 0 h 9307"/>
                <a:gd name="T2" fmla="*/ 1 w 9308"/>
                <a:gd name="T3" fmla="*/ 9307 h 9307"/>
                <a:gd name="T4" fmla="*/ 8907 w 9308"/>
                <a:gd name="T5" fmla="*/ 9307 h 9307"/>
                <a:gd name="T6" fmla="*/ 9307 w 9308"/>
                <a:gd name="T7" fmla="*/ 8873 h 9307"/>
                <a:gd name="T8" fmla="*/ 9307 w 9308"/>
                <a:gd name="T9" fmla="*/ 0 h 9307"/>
                <a:gd name="T10" fmla="*/ 0 60000 65536"/>
                <a:gd name="T11" fmla="*/ 0 60000 65536"/>
                <a:gd name="T12" fmla="*/ 0 60000 65536"/>
                <a:gd name="T13" fmla="*/ 0 60000 65536"/>
                <a:gd name="T14" fmla="*/ 0 60000 65536"/>
                <a:gd name="T15" fmla="*/ 0 w 9308"/>
                <a:gd name="T16" fmla="*/ 0 h 9307"/>
                <a:gd name="T17" fmla="*/ 9308 w 9308"/>
                <a:gd name="T18" fmla="*/ 9307 h 9307"/>
              </a:gdLst>
              <a:ahLst/>
              <a:cxnLst>
                <a:cxn ang="T10">
                  <a:pos x="T0" y="T1"/>
                </a:cxn>
                <a:cxn ang="T11">
                  <a:pos x="T2" y="T3"/>
                </a:cxn>
                <a:cxn ang="T12">
                  <a:pos x="T4" y="T5"/>
                </a:cxn>
                <a:cxn ang="T13">
                  <a:pos x="T6" y="T7"/>
                </a:cxn>
                <a:cxn ang="T14">
                  <a:pos x="T8" y="T9"/>
                </a:cxn>
              </a:cxnLst>
              <a:rect l="T15" t="T16" r="T17" b="T18"/>
              <a:pathLst>
                <a:path w="9308" h="9307" extrusionOk="0">
                  <a:moveTo>
                    <a:pt x="9307" y="0"/>
                  </a:moveTo>
                  <a:lnTo>
                    <a:pt x="1" y="9307"/>
                  </a:lnTo>
                  <a:lnTo>
                    <a:pt x="8907" y="9307"/>
                  </a:lnTo>
                  <a:lnTo>
                    <a:pt x="9307" y="8873"/>
                  </a:lnTo>
                  <a:lnTo>
                    <a:pt x="9307"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70" name="Google Shape;3165;p48">
              <a:extLst>
                <a:ext uri="{FF2B5EF4-FFF2-40B4-BE49-F238E27FC236}">
                  <a16:creationId xmlns:a16="http://schemas.microsoft.com/office/drawing/2014/main" id="{5CF17058-00D2-44F2-96F9-A6DF27070311}"/>
                </a:ext>
              </a:extLst>
            </p:cNvPr>
            <p:cNvSpPr>
              <a:spLocks/>
            </p:cNvSpPr>
            <p:nvPr/>
          </p:nvSpPr>
          <p:spPr bwMode="auto">
            <a:xfrm>
              <a:off x="5546123" y="2040038"/>
              <a:ext cx="133655" cy="221837"/>
            </a:xfrm>
            <a:custGeom>
              <a:avLst/>
              <a:gdLst>
                <a:gd name="T0" fmla="*/ 2375 w 6096"/>
                <a:gd name="T1" fmla="*/ 0 h 9664"/>
                <a:gd name="T2" fmla="*/ 1802 w 6096"/>
                <a:gd name="T3" fmla="*/ 123 h 9664"/>
                <a:gd name="T4" fmla="*/ 2769 w 6096"/>
                <a:gd name="T5" fmla="*/ 2224 h 9664"/>
                <a:gd name="T6" fmla="*/ 0 w 6096"/>
                <a:gd name="T7" fmla="*/ 8829 h 9664"/>
                <a:gd name="T8" fmla="*/ 3203 w 6096"/>
                <a:gd name="T9" fmla="*/ 9663 h 9664"/>
                <a:gd name="T10" fmla="*/ 4437 w 6096"/>
                <a:gd name="T11" fmla="*/ 2358 h 9664"/>
                <a:gd name="T12" fmla="*/ 5938 w 6096"/>
                <a:gd name="T13" fmla="*/ 1224 h 9664"/>
                <a:gd name="T14" fmla="*/ 2375 w 6096"/>
                <a:gd name="T15" fmla="*/ 0 h 9664"/>
                <a:gd name="T16" fmla="*/ 0 60000 65536"/>
                <a:gd name="T17" fmla="*/ 0 60000 65536"/>
                <a:gd name="T18" fmla="*/ 0 60000 65536"/>
                <a:gd name="T19" fmla="*/ 0 60000 65536"/>
                <a:gd name="T20" fmla="*/ 0 60000 65536"/>
                <a:gd name="T21" fmla="*/ 0 60000 65536"/>
                <a:gd name="T22" fmla="*/ 0 60000 65536"/>
                <a:gd name="T23" fmla="*/ 0 60000 65536"/>
                <a:gd name="T24" fmla="*/ 0 w 6096"/>
                <a:gd name="T25" fmla="*/ 0 h 9664"/>
                <a:gd name="T26" fmla="*/ 6096 w 6096"/>
                <a:gd name="T27" fmla="*/ 9664 h 96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 h="9664" extrusionOk="0">
                  <a:moveTo>
                    <a:pt x="2375" y="0"/>
                  </a:moveTo>
                  <a:cubicBezTo>
                    <a:pt x="2061" y="0"/>
                    <a:pt x="1844" y="39"/>
                    <a:pt x="1802" y="123"/>
                  </a:cubicBezTo>
                  <a:cubicBezTo>
                    <a:pt x="1601" y="557"/>
                    <a:pt x="2869" y="1924"/>
                    <a:pt x="2769" y="2224"/>
                  </a:cubicBezTo>
                  <a:lnTo>
                    <a:pt x="0" y="8829"/>
                  </a:lnTo>
                  <a:lnTo>
                    <a:pt x="3203" y="9663"/>
                  </a:lnTo>
                  <a:cubicBezTo>
                    <a:pt x="3203" y="9663"/>
                    <a:pt x="4303" y="2791"/>
                    <a:pt x="4437" y="2358"/>
                  </a:cubicBezTo>
                  <a:cubicBezTo>
                    <a:pt x="4537" y="2124"/>
                    <a:pt x="5804" y="1724"/>
                    <a:pt x="5938" y="1224"/>
                  </a:cubicBezTo>
                  <a:cubicBezTo>
                    <a:pt x="6096" y="539"/>
                    <a:pt x="3553" y="0"/>
                    <a:pt x="2375" y="0"/>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71" name="Google Shape;3166;p48">
              <a:extLst>
                <a:ext uri="{FF2B5EF4-FFF2-40B4-BE49-F238E27FC236}">
                  <a16:creationId xmlns:a16="http://schemas.microsoft.com/office/drawing/2014/main" id="{2545BB28-18AC-4B8D-B1E9-51C63FFA8598}"/>
                </a:ext>
              </a:extLst>
            </p:cNvPr>
            <p:cNvSpPr>
              <a:spLocks/>
            </p:cNvSpPr>
            <p:nvPr/>
          </p:nvSpPr>
          <p:spPr bwMode="auto">
            <a:xfrm>
              <a:off x="5594380" y="2044376"/>
              <a:ext cx="75356" cy="18708"/>
            </a:xfrm>
            <a:custGeom>
              <a:avLst/>
              <a:gdLst>
                <a:gd name="T0" fmla="*/ 1 w 3437"/>
                <a:gd name="T1" fmla="*/ 1 h 815"/>
                <a:gd name="T2" fmla="*/ 3149 w 3437"/>
                <a:gd name="T3" fmla="*/ 814 h 815"/>
                <a:gd name="T4" fmla="*/ 3437 w 3437"/>
                <a:gd name="T5" fmla="*/ 801 h 815"/>
                <a:gd name="T6" fmla="*/ 1 w 3437"/>
                <a:gd name="T7" fmla="*/ 1 h 815"/>
                <a:gd name="T8" fmla="*/ 0 60000 65536"/>
                <a:gd name="T9" fmla="*/ 0 60000 65536"/>
                <a:gd name="T10" fmla="*/ 0 60000 65536"/>
                <a:gd name="T11" fmla="*/ 0 60000 65536"/>
                <a:gd name="T12" fmla="*/ 0 w 3437"/>
                <a:gd name="T13" fmla="*/ 0 h 815"/>
                <a:gd name="T14" fmla="*/ 3437 w 3437"/>
                <a:gd name="T15" fmla="*/ 815 h 815"/>
              </a:gdLst>
              <a:ahLst/>
              <a:cxnLst>
                <a:cxn ang="T8">
                  <a:pos x="T0" y="T1"/>
                </a:cxn>
                <a:cxn ang="T9">
                  <a:pos x="T2" y="T3"/>
                </a:cxn>
                <a:cxn ang="T10">
                  <a:pos x="T4" y="T5"/>
                </a:cxn>
                <a:cxn ang="T11">
                  <a:pos x="T6" y="T7"/>
                </a:cxn>
              </a:cxnLst>
              <a:rect l="T12" t="T13" r="T14" b="T15"/>
              <a:pathLst>
                <a:path w="3437" h="815" extrusionOk="0">
                  <a:moveTo>
                    <a:pt x="1" y="1"/>
                  </a:moveTo>
                  <a:cubicBezTo>
                    <a:pt x="1" y="1"/>
                    <a:pt x="1773" y="814"/>
                    <a:pt x="3149" y="814"/>
                  </a:cubicBezTo>
                  <a:cubicBezTo>
                    <a:pt x="3247" y="814"/>
                    <a:pt x="3343" y="810"/>
                    <a:pt x="3437" y="801"/>
                  </a:cubicBezTo>
                  <a:lnTo>
                    <a:pt x="1"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72" name="Google Shape;3167;p48">
              <a:extLst>
                <a:ext uri="{FF2B5EF4-FFF2-40B4-BE49-F238E27FC236}">
                  <a16:creationId xmlns:a16="http://schemas.microsoft.com/office/drawing/2014/main" id="{465590C6-8DC9-4C4B-A2CD-DF6785D8BFDC}"/>
                </a:ext>
              </a:extLst>
            </p:cNvPr>
            <p:cNvSpPr>
              <a:spLocks/>
            </p:cNvSpPr>
            <p:nvPr/>
          </p:nvSpPr>
          <p:spPr bwMode="auto">
            <a:xfrm>
              <a:off x="5546123" y="2040038"/>
              <a:ext cx="133655" cy="221837"/>
            </a:xfrm>
            <a:custGeom>
              <a:avLst/>
              <a:gdLst>
                <a:gd name="T0" fmla="*/ 2375 w 6096"/>
                <a:gd name="T1" fmla="*/ 0 h 9664"/>
                <a:gd name="T2" fmla="*/ 1802 w 6096"/>
                <a:gd name="T3" fmla="*/ 123 h 9664"/>
                <a:gd name="T4" fmla="*/ 2769 w 6096"/>
                <a:gd name="T5" fmla="*/ 2224 h 9664"/>
                <a:gd name="T6" fmla="*/ 0 w 6096"/>
                <a:gd name="T7" fmla="*/ 8829 h 9664"/>
                <a:gd name="T8" fmla="*/ 3203 w 6096"/>
                <a:gd name="T9" fmla="*/ 9663 h 9664"/>
                <a:gd name="T10" fmla="*/ 4437 w 6096"/>
                <a:gd name="T11" fmla="*/ 2358 h 9664"/>
                <a:gd name="T12" fmla="*/ 5938 w 6096"/>
                <a:gd name="T13" fmla="*/ 1224 h 9664"/>
                <a:gd name="T14" fmla="*/ 2375 w 6096"/>
                <a:gd name="T15" fmla="*/ 0 h 9664"/>
                <a:gd name="T16" fmla="*/ 0 60000 65536"/>
                <a:gd name="T17" fmla="*/ 0 60000 65536"/>
                <a:gd name="T18" fmla="*/ 0 60000 65536"/>
                <a:gd name="T19" fmla="*/ 0 60000 65536"/>
                <a:gd name="T20" fmla="*/ 0 60000 65536"/>
                <a:gd name="T21" fmla="*/ 0 60000 65536"/>
                <a:gd name="T22" fmla="*/ 0 60000 65536"/>
                <a:gd name="T23" fmla="*/ 0 60000 65536"/>
                <a:gd name="T24" fmla="*/ 0 w 6096"/>
                <a:gd name="T25" fmla="*/ 0 h 9664"/>
                <a:gd name="T26" fmla="*/ 6096 w 6096"/>
                <a:gd name="T27" fmla="*/ 9664 h 96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 h="9664" extrusionOk="0">
                  <a:moveTo>
                    <a:pt x="2375" y="0"/>
                  </a:moveTo>
                  <a:cubicBezTo>
                    <a:pt x="2061" y="0"/>
                    <a:pt x="1844" y="39"/>
                    <a:pt x="1802" y="123"/>
                  </a:cubicBezTo>
                  <a:cubicBezTo>
                    <a:pt x="1601" y="557"/>
                    <a:pt x="2869" y="1924"/>
                    <a:pt x="2769" y="2224"/>
                  </a:cubicBezTo>
                  <a:lnTo>
                    <a:pt x="0" y="8829"/>
                  </a:lnTo>
                  <a:lnTo>
                    <a:pt x="3203" y="9663"/>
                  </a:lnTo>
                  <a:cubicBezTo>
                    <a:pt x="3203" y="9663"/>
                    <a:pt x="4303" y="2791"/>
                    <a:pt x="4437" y="2358"/>
                  </a:cubicBezTo>
                  <a:cubicBezTo>
                    <a:pt x="4537" y="2124"/>
                    <a:pt x="5804" y="1724"/>
                    <a:pt x="5938" y="1224"/>
                  </a:cubicBezTo>
                  <a:cubicBezTo>
                    <a:pt x="6096" y="539"/>
                    <a:pt x="3553" y="0"/>
                    <a:pt x="2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73" name="Google Shape;3168;p48">
              <a:extLst>
                <a:ext uri="{FF2B5EF4-FFF2-40B4-BE49-F238E27FC236}">
                  <a16:creationId xmlns:a16="http://schemas.microsoft.com/office/drawing/2014/main" id="{A2DADE63-0BDD-4DD6-AF12-7D9127B726EF}"/>
                </a:ext>
              </a:extLst>
            </p:cNvPr>
            <p:cNvSpPr>
              <a:spLocks/>
            </p:cNvSpPr>
            <p:nvPr/>
          </p:nvSpPr>
          <p:spPr bwMode="auto">
            <a:xfrm>
              <a:off x="5227728" y="2076261"/>
              <a:ext cx="172879" cy="223880"/>
            </a:xfrm>
            <a:custGeom>
              <a:avLst/>
              <a:gdLst>
                <a:gd name="T0" fmla="*/ 3505 w 7885"/>
                <a:gd name="T1" fmla="*/ 1 h 9753"/>
                <a:gd name="T2" fmla="*/ 145 w 7885"/>
                <a:gd name="T3" fmla="*/ 2314 h 9753"/>
                <a:gd name="T4" fmla="*/ 2280 w 7885"/>
                <a:gd name="T5" fmla="*/ 3115 h 9753"/>
                <a:gd name="T6" fmla="*/ 5016 w 7885"/>
                <a:gd name="T7" fmla="*/ 9753 h 9753"/>
                <a:gd name="T8" fmla="*/ 7884 w 7885"/>
                <a:gd name="T9" fmla="*/ 8052 h 9753"/>
                <a:gd name="T10" fmla="*/ 3581 w 7885"/>
                <a:gd name="T11" fmla="*/ 2014 h 9753"/>
                <a:gd name="T12" fmla="*/ 3815 w 7885"/>
                <a:gd name="T13" fmla="*/ 146 h 9753"/>
                <a:gd name="T14" fmla="*/ 3505 w 7885"/>
                <a:gd name="T15" fmla="*/ 1 h 9753"/>
                <a:gd name="T16" fmla="*/ 0 60000 65536"/>
                <a:gd name="T17" fmla="*/ 0 60000 65536"/>
                <a:gd name="T18" fmla="*/ 0 60000 65536"/>
                <a:gd name="T19" fmla="*/ 0 60000 65536"/>
                <a:gd name="T20" fmla="*/ 0 60000 65536"/>
                <a:gd name="T21" fmla="*/ 0 60000 65536"/>
                <a:gd name="T22" fmla="*/ 0 60000 65536"/>
                <a:gd name="T23" fmla="*/ 0 60000 65536"/>
                <a:gd name="T24" fmla="*/ 0 w 7885"/>
                <a:gd name="T25" fmla="*/ 0 h 9753"/>
                <a:gd name="T26" fmla="*/ 7885 w 7885"/>
                <a:gd name="T27" fmla="*/ 9753 h 9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85" h="9753" extrusionOk="0">
                  <a:moveTo>
                    <a:pt x="3505" y="1"/>
                  </a:moveTo>
                  <a:cubicBezTo>
                    <a:pt x="2548" y="1"/>
                    <a:pt x="1" y="1938"/>
                    <a:pt x="145" y="2314"/>
                  </a:cubicBezTo>
                  <a:cubicBezTo>
                    <a:pt x="279" y="2748"/>
                    <a:pt x="2180" y="2815"/>
                    <a:pt x="2280" y="3115"/>
                  </a:cubicBezTo>
                  <a:cubicBezTo>
                    <a:pt x="2414" y="3415"/>
                    <a:pt x="5016" y="9753"/>
                    <a:pt x="5016" y="9753"/>
                  </a:cubicBezTo>
                  <a:lnTo>
                    <a:pt x="7884" y="8052"/>
                  </a:lnTo>
                  <a:cubicBezTo>
                    <a:pt x="7884" y="8052"/>
                    <a:pt x="3781" y="2414"/>
                    <a:pt x="3581" y="2014"/>
                  </a:cubicBezTo>
                  <a:cubicBezTo>
                    <a:pt x="3481" y="1781"/>
                    <a:pt x="4082" y="613"/>
                    <a:pt x="3815" y="146"/>
                  </a:cubicBezTo>
                  <a:cubicBezTo>
                    <a:pt x="3758" y="45"/>
                    <a:pt x="3649" y="1"/>
                    <a:pt x="3505" y="1"/>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74" name="Google Shape;3169;p48">
              <a:extLst>
                <a:ext uri="{FF2B5EF4-FFF2-40B4-BE49-F238E27FC236}">
                  <a16:creationId xmlns:a16="http://schemas.microsoft.com/office/drawing/2014/main" id="{FB5B2BD0-4F12-4215-8A62-692C63B53EB9}"/>
                </a:ext>
              </a:extLst>
            </p:cNvPr>
            <p:cNvSpPr>
              <a:spLocks/>
            </p:cNvSpPr>
            <p:nvPr/>
          </p:nvSpPr>
          <p:spPr bwMode="auto">
            <a:xfrm>
              <a:off x="5237484" y="2080370"/>
              <a:ext cx="65841" cy="42903"/>
            </a:xfrm>
            <a:custGeom>
              <a:avLst/>
              <a:gdLst>
                <a:gd name="T0" fmla="*/ 3003 w 3003"/>
                <a:gd name="T1" fmla="*/ 0 h 1869"/>
                <a:gd name="T2" fmla="*/ 1 w 3003"/>
                <a:gd name="T3" fmla="*/ 1868 h 1869"/>
                <a:gd name="T4" fmla="*/ 3003 w 3003"/>
                <a:gd name="T5" fmla="*/ 0 h 1869"/>
                <a:gd name="T6" fmla="*/ 0 60000 65536"/>
                <a:gd name="T7" fmla="*/ 0 60000 65536"/>
                <a:gd name="T8" fmla="*/ 0 60000 65536"/>
                <a:gd name="T9" fmla="*/ 0 w 3003"/>
                <a:gd name="T10" fmla="*/ 0 h 1869"/>
                <a:gd name="T11" fmla="*/ 3003 w 3003"/>
                <a:gd name="T12" fmla="*/ 1869 h 1869"/>
              </a:gdLst>
              <a:ahLst/>
              <a:cxnLst>
                <a:cxn ang="T6">
                  <a:pos x="T0" y="T1"/>
                </a:cxn>
                <a:cxn ang="T7">
                  <a:pos x="T2" y="T3"/>
                </a:cxn>
                <a:cxn ang="T8">
                  <a:pos x="T4" y="T5"/>
                </a:cxn>
              </a:cxnLst>
              <a:rect l="T9" t="T10" r="T11" b="T12"/>
              <a:pathLst>
                <a:path w="3003" h="1869" extrusionOk="0">
                  <a:moveTo>
                    <a:pt x="3003" y="0"/>
                  </a:moveTo>
                  <a:lnTo>
                    <a:pt x="1" y="1868"/>
                  </a:lnTo>
                  <a:cubicBezTo>
                    <a:pt x="1" y="1868"/>
                    <a:pt x="2135" y="1101"/>
                    <a:pt x="300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75" name="Google Shape;3170;p48">
              <a:extLst>
                <a:ext uri="{FF2B5EF4-FFF2-40B4-BE49-F238E27FC236}">
                  <a16:creationId xmlns:a16="http://schemas.microsoft.com/office/drawing/2014/main" id="{A0B549F4-F072-4DBF-992F-292A2CB64DCA}"/>
                </a:ext>
              </a:extLst>
            </p:cNvPr>
            <p:cNvSpPr>
              <a:spLocks/>
            </p:cNvSpPr>
            <p:nvPr/>
          </p:nvSpPr>
          <p:spPr bwMode="auto">
            <a:xfrm>
              <a:off x="5227728" y="2076261"/>
              <a:ext cx="172879" cy="223880"/>
            </a:xfrm>
            <a:custGeom>
              <a:avLst/>
              <a:gdLst>
                <a:gd name="T0" fmla="*/ 3505 w 7885"/>
                <a:gd name="T1" fmla="*/ 1 h 9753"/>
                <a:gd name="T2" fmla="*/ 145 w 7885"/>
                <a:gd name="T3" fmla="*/ 2314 h 9753"/>
                <a:gd name="T4" fmla="*/ 2280 w 7885"/>
                <a:gd name="T5" fmla="*/ 3115 h 9753"/>
                <a:gd name="T6" fmla="*/ 5016 w 7885"/>
                <a:gd name="T7" fmla="*/ 9753 h 9753"/>
                <a:gd name="T8" fmla="*/ 7884 w 7885"/>
                <a:gd name="T9" fmla="*/ 8052 h 9753"/>
                <a:gd name="T10" fmla="*/ 3581 w 7885"/>
                <a:gd name="T11" fmla="*/ 2014 h 9753"/>
                <a:gd name="T12" fmla="*/ 3815 w 7885"/>
                <a:gd name="T13" fmla="*/ 146 h 9753"/>
                <a:gd name="T14" fmla="*/ 3505 w 7885"/>
                <a:gd name="T15" fmla="*/ 1 h 9753"/>
                <a:gd name="T16" fmla="*/ 0 60000 65536"/>
                <a:gd name="T17" fmla="*/ 0 60000 65536"/>
                <a:gd name="T18" fmla="*/ 0 60000 65536"/>
                <a:gd name="T19" fmla="*/ 0 60000 65536"/>
                <a:gd name="T20" fmla="*/ 0 60000 65536"/>
                <a:gd name="T21" fmla="*/ 0 60000 65536"/>
                <a:gd name="T22" fmla="*/ 0 60000 65536"/>
                <a:gd name="T23" fmla="*/ 0 60000 65536"/>
                <a:gd name="T24" fmla="*/ 0 w 7885"/>
                <a:gd name="T25" fmla="*/ 0 h 9753"/>
                <a:gd name="T26" fmla="*/ 7885 w 7885"/>
                <a:gd name="T27" fmla="*/ 9753 h 9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85" h="9753" extrusionOk="0">
                  <a:moveTo>
                    <a:pt x="3505" y="1"/>
                  </a:moveTo>
                  <a:cubicBezTo>
                    <a:pt x="2548" y="1"/>
                    <a:pt x="1" y="1938"/>
                    <a:pt x="145" y="2314"/>
                  </a:cubicBezTo>
                  <a:cubicBezTo>
                    <a:pt x="279" y="2748"/>
                    <a:pt x="2180" y="2815"/>
                    <a:pt x="2280" y="3115"/>
                  </a:cubicBezTo>
                  <a:cubicBezTo>
                    <a:pt x="2414" y="3415"/>
                    <a:pt x="5016" y="9753"/>
                    <a:pt x="5016" y="9753"/>
                  </a:cubicBezTo>
                  <a:lnTo>
                    <a:pt x="7884" y="8052"/>
                  </a:lnTo>
                  <a:cubicBezTo>
                    <a:pt x="7884" y="8052"/>
                    <a:pt x="3781" y="2414"/>
                    <a:pt x="3581" y="2014"/>
                  </a:cubicBezTo>
                  <a:cubicBezTo>
                    <a:pt x="3481" y="1781"/>
                    <a:pt x="4082" y="613"/>
                    <a:pt x="3815" y="146"/>
                  </a:cubicBezTo>
                  <a:cubicBezTo>
                    <a:pt x="3758" y="45"/>
                    <a:pt x="3649" y="1"/>
                    <a:pt x="35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76" name="Google Shape;3171;p48">
              <a:extLst>
                <a:ext uri="{FF2B5EF4-FFF2-40B4-BE49-F238E27FC236}">
                  <a16:creationId xmlns:a16="http://schemas.microsoft.com/office/drawing/2014/main" id="{323CF818-65ED-45B5-8261-3DE87D032574}"/>
                </a:ext>
              </a:extLst>
            </p:cNvPr>
            <p:cNvSpPr>
              <a:spLocks/>
            </p:cNvSpPr>
            <p:nvPr/>
          </p:nvSpPr>
          <p:spPr bwMode="auto">
            <a:xfrm>
              <a:off x="5029263" y="2357391"/>
              <a:ext cx="217759" cy="137248"/>
            </a:xfrm>
            <a:custGeom>
              <a:avLst/>
              <a:gdLst>
                <a:gd name="T0" fmla="*/ 1431 w 9932"/>
                <a:gd name="T1" fmla="*/ 1 h 5979"/>
                <a:gd name="T2" fmla="*/ 391 w 9932"/>
                <a:gd name="T3" fmla="*/ 4144 h 5979"/>
                <a:gd name="T4" fmla="*/ 501 w 9932"/>
                <a:gd name="T5" fmla="*/ 4165 h 5979"/>
                <a:gd name="T6" fmla="*/ 2440 w 9932"/>
                <a:gd name="T7" fmla="*/ 3200 h 5979"/>
                <a:gd name="T8" fmla="*/ 2493 w 9932"/>
                <a:gd name="T9" fmla="*/ 3210 h 5979"/>
                <a:gd name="T10" fmla="*/ 9097 w 9932"/>
                <a:gd name="T11" fmla="*/ 5979 h 5979"/>
                <a:gd name="T12" fmla="*/ 9931 w 9932"/>
                <a:gd name="T13" fmla="*/ 2743 h 5979"/>
                <a:gd name="T14" fmla="*/ 2626 w 9932"/>
                <a:gd name="T15" fmla="*/ 1509 h 5979"/>
                <a:gd name="T16" fmla="*/ 1492 w 9932"/>
                <a:gd name="T17" fmla="*/ 8 h 5979"/>
                <a:gd name="T18" fmla="*/ 1431 w 9932"/>
                <a:gd name="T19" fmla="*/ 1 h 59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2"/>
                <a:gd name="T31" fmla="*/ 0 h 5979"/>
                <a:gd name="T32" fmla="*/ 9932 w 9932"/>
                <a:gd name="T33" fmla="*/ 5979 h 59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2" h="5979" extrusionOk="0">
                  <a:moveTo>
                    <a:pt x="1431" y="1"/>
                  </a:moveTo>
                  <a:cubicBezTo>
                    <a:pt x="595" y="1"/>
                    <a:pt x="0" y="3949"/>
                    <a:pt x="391" y="4144"/>
                  </a:cubicBezTo>
                  <a:cubicBezTo>
                    <a:pt x="423" y="4159"/>
                    <a:pt x="460" y="4165"/>
                    <a:pt x="501" y="4165"/>
                  </a:cubicBezTo>
                  <a:cubicBezTo>
                    <a:pt x="992" y="4165"/>
                    <a:pt x="2087" y="3200"/>
                    <a:pt x="2440" y="3200"/>
                  </a:cubicBezTo>
                  <a:cubicBezTo>
                    <a:pt x="2460" y="3200"/>
                    <a:pt x="2478" y="3203"/>
                    <a:pt x="2493" y="3210"/>
                  </a:cubicBezTo>
                  <a:lnTo>
                    <a:pt x="9097" y="5979"/>
                  </a:lnTo>
                  <a:lnTo>
                    <a:pt x="9931" y="2743"/>
                  </a:lnTo>
                  <a:cubicBezTo>
                    <a:pt x="9931" y="2743"/>
                    <a:pt x="3060" y="1642"/>
                    <a:pt x="2626" y="1509"/>
                  </a:cubicBezTo>
                  <a:cubicBezTo>
                    <a:pt x="2393" y="1409"/>
                    <a:pt x="1992" y="141"/>
                    <a:pt x="1492" y="8"/>
                  </a:cubicBezTo>
                  <a:cubicBezTo>
                    <a:pt x="1471" y="3"/>
                    <a:pt x="1451" y="1"/>
                    <a:pt x="1431" y="1"/>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77" name="Google Shape;3172;p48">
              <a:extLst>
                <a:ext uri="{FF2B5EF4-FFF2-40B4-BE49-F238E27FC236}">
                  <a16:creationId xmlns:a16="http://schemas.microsoft.com/office/drawing/2014/main" id="{6C160D90-7894-4713-B29C-2D72DFED55AA}"/>
                </a:ext>
              </a:extLst>
            </p:cNvPr>
            <p:cNvSpPr>
              <a:spLocks/>
            </p:cNvSpPr>
            <p:nvPr/>
          </p:nvSpPr>
          <p:spPr bwMode="auto">
            <a:xfrm>
              <a:off x="5038559" y="2364438"/>
              <a:ext cx="21223" cy="78896"/>
            </a:xfrm>
            <a:custGeom>
              <a:avLst/>
              <a:gdLst>
                <a:gd name="T0" fmla="*/ 801 w 968"/>
                <a:gd name="T1" fmla="*/ 1 h 3437"/>
                <a:gd name="T2" fmla="*/ 0 w 968"/>
                <a:gd name="T3" fmla="*/ 3437 h 3437"/>
                <a:gd name="T4" fmla="*/ 801 w 968"/>
                <a:gd name="T5" fmla="*/ 1 h 3437"/>
                <a:gd name="T6" fmla="*/ 0 60000 65536"/>
                <a:gd name="T7" fmla="*/ 0 60000 65536"/>
                <a:gd name="T8" fmla="*/ 0 60000 65536"/>
                <a:gd name="T9" fmla="*/ 0 w 968"/>
                <a:gd name="T10" fmla="*/ 0 h 3437"/>
                <a:gd name="T11" fmla="*/ 968 w 968"/>
                <a:gd name="T12" fmla="*/ 3437 h 3437"/>
              </a:gdLst>
              <a:ahLst/>
              <a:cxnLst>
                <a:cxn ang="T6">
                  <a:pos x="T0" y="T1"/>
                </a:cxn>
                <a:cxn ang="T7">
                  <a:pos x="T2" y="T3"/>
                </a:cxn>
                <a:cxn ang="T8">
                  <a:pos x="T4" y="T5"/>
                </a:cxn>
              </a:cxnLst>
              <a:rect l="T9" t="T10" r="T11" b="T12"/>
              <a:pathLst>
                <a:path w="968" h="3437" extrusionOk="0">
                  <a:moveTo>
                    <a:pt x="801" y="1"/>
                  </a:moveTo>
                  <a:lnTo>
                    <a:pt x="0" y="3437"/>
                  </a:lnTo>
                  <a:cubicBezTo>
                    <a:pt x="0" y="3437"/>
                    <a:pt x="968" y="1402"/>
                    <a:pt x="80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78" name="Google Shape;3173;p48">
              <a:extLst>
                <a:ext uri="{FF2B5EF4-FFF2-40B4-BE49-F238E27FC236}">
                  <a16:creationId xmlns:a16="http://schemas.microsoft.com/office/drawing/2014/main" id="{68924632-CC1B-439B-9F41-DFF4B384AEF0}"/>
                </a:ext>
              </a:extLst>
            </p:cNvPr>
            <p:cNvSpPr>
              <a:spLocks/>
            </p:cNvSpPr>
            <p:nvPr/>
          </p:nvSpPr>
          <p:spPr bwMode="auto">
            <a:xfrm>
              <a:off x="5029263" y="2357391"/>
              <a:ext cx="217759" cy="137248"/>
            </a:xfrm>
            <a:custGeom>
              <a:avLst/>
              <a:gdLst>
                <a:gd name="T0" fmla="*/ 1431 w 9932"/>
                <a:gd name="T1" fmla="*/ 1 h 5979"/>
                <a:gd name="T2" fmla="*/ 391 w 9932"/>
                <a:gd name="T3" fmla="*/ 4144 h 5979"/>
                <a:gd name="T4" fmla="*/ 501 w 9932"/>
                <a:gd name="T5" fmla="*/ 4165 h 5979"/>
                <a:gd name="T6" fmla="*/ 2440 w 9932"/>
                <a:gd name="T7" fmla="*/ 3200 h 5979"/>
                <a:gd name="T8" fmla="*/ 2493 w 9932"/>
                <a:gd name="T9" fmla="*/ 3210 h 5979"/>
                <a:gd name="T10" fmla="*/ 9097 w 9932"/>
                <a:gd name="T11" fmla="*/ 5979 h 5979"/>
                <a:gd name="T12" fmla="*/ 9931 w 9932"/>
                <a:gd name="T13" fmla="*/ 2743 h 5979"/>
                <a:gd name="T14" fmla="*/ 2626 w 9932"/>
                <a:gd name="T15" fmla="*/ 1509 h 5979"/>
                <a:gd name="T16" fmla="*/ 1492 w 9932"/>
                <a:gd name="T17" fmla="*/ 8 h 5979"/>
                <a:gd name="T18" fmla="*/ 1431 w 9932"/>
                <a:gd name="T19" fmla="*/ 1 h 59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2"/>
                <a:gd name="T31" fmla="*/ 0 h 5979"/>
                <a:gd name="T32" fmla="*/ 9932 w 9932"/>
                <a:gd name="T33" fmla="*/ 5979 h 59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2" h="5979" extrusionOk="0">
                  <a:moveTo>
                    <a:pt x="1431" y="1"/>
                  </a:moveTo>
                  <a:cubicBezTo>
                    <a:pt x="595" y="1"/>
                    <a:pt x="0" y="3949"/>
                    <a:pt x="391" y="4144"/>
                  </a:cubicBezTo>
                  <a:cubicBezTo>
                    <a:pt x="423" y="4159"/>
                    <a:pt x="460" y="4165"/>
                    <a:pt x="501" y="4165"/>
                  </a:cubicBezTo>
                  <a:cubicBezTo>
                    <a:pt x="992" y="4165"/>
                    <a:pt x="2087" y="3200"/>
                    <a:pt x="2440" y="3200"/>
                  </a:cubicBezTo>
                  <a:cubicBezTo>
                    <a:pt x="2460" y="3200"/>
                    <a:pt x="2478" y="3203"/>
                    <a:pt x="2493" y="3210"/>
                  </a:cubicBezTo>
                  <a:lnTo>
                    <a:pt x="9097" y="5979"/>
                  </a:lnTo>
                  <a:lnTo>
                    <a:pt x="9931" y="2743"/>
                  </a:lnTo>
                  <a:cubicBezTo>
                    <a:pt x="9931" y="2743"/>
                    <a:pt x="3060" y="1642"/>
                    <a:pt x="2626" y="1509"/>
                  </a:cubicBezTo>
                  <a:cubicBezTo>
                    <a:pt x="2393" y="1409"/>
                    <a:pt x="1992" y="141"/>
                    <a:pt x="1492" y="8"/>
                  </a:cubicBezTo>
                  <a:cubicBezTo>
                    <a:pt x="1471" y="3"/>
                    <a:pt x="1451" y="1"/>
                    <a:pt x="14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79" name="Google Shape;3174;p48">
              <a:extLst>
                <a:ext uri="{FF2B5EF4-FFF2-40B4-BE49-F238E27FC236}">
                  <a16:creationId xmlns:a16="http://schemas.microsoft.com/office/drawing/2014/main" id="{B633EDC1-E04A-479A-A40B-0EBF4201FF63}"/>
                </a:ext>
              </a:extLst>
            </p:cNvPr>
            <p:cNvSpPr>
              <a:spLocks/>
            </p:cNvSpPr>
            <p:nvPr/>
          </p:nvSpPr>
          <p:spPr bwMode="auto">
            <a:xfrm>
              <a:off x="5056428" y="2646991"/>
              <a:ext cx="226419" cy="177764"/>
            </a:xfrm>
            <a:custGeom>
              <a:avLst/>
              <a:gdLst>
                <a:gd name="T0" fmla="*/ 8659 w 10327"/>
                <a:gd name="T1" fmla="*/ 1 h 7744"/>
                <a:gd name="T2" fmla="*/ 2621 w 10327"/>
                <a:gd name="T3" fmla="*/ 4270 h 7744"/>
                <a:gd name="T4" fmla="*/ 2549 w 10327"/>
                <a:gd name="T5" fmla="*/ 4282 h 7744"/>
                <a:gd name="T6" fmla="*/ 1061 w 10327"/>
                <a:gd name="T7" fmla="*/ 3968 h 7744"/>
                <a:gd name="T8" fmla="*/ 753 w 10327"/>
                <a:gd name="T9" fmla="*/ 4037 h 7744"/>
                <a:gd name="T10" fmla="*/ 2861 w 10327"/>
                <a:gd name="T11" fmla="*/ 7743 h 7744"/>
                <a:gd name="T12" fmla="*/ 2888 w 10327"/>
                <a:gd name="T13" fmla="*/ 7740 h 7744"/>
                <a:gd name="T14" fmla="*/ 3689 w 10327"/>
                <a:gd name="T15" fmla="*/ 5571 h 7744"/>
                <a:gd name="T16" fmla="*/ 10327 w 10327"/>
                <a:gd name="T17" fmla="*/ 2869 h 7744"/>
                <a:gd name="T18" fmla="*/ 8659 w 10327"/>
                <a:gd name="T19" fmla="*/ 1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8659" y="1"/>
                  </a:moveTo>
                  <a:cubicBezTo>
                    <a:pt x="8659" y="1"/>
                    <a:pt x="2988" y="4104"/>
                    <a:pt x="2621" y="4270"/>
                  </a:cubicBezTo>
                  <a:cubicBezTo>
                    <a:pt x="2603" y="4278"/>
                    <a:pt x="2579" y="4282"/>
                    <a:pt x="2549" y="4282"/>
                  </a:cubicBezTo>
                  <a:cubicBezTo>
                    <a:pt x="2274" y="4282"/>
                    <a:pt x="1546" y="3968"/>
                    <a:pt x="1061" y="3968"/>
                  </a:cubicBezTo>
                  <a:cubicBezTo>
                    <a:pt x="940" y="3968"/>
                    <a:pt x="833" y="3988"/>
                    <a:pt x="753" y="4037"/>
                  </a:cubicBezTo>
                  <a:cubicBezTo>
                    <a:pt x="1" y="4495"/>
                    <a:pt x="2360" y="7743"/>
                    <a:pt x="2861" y="7743"/>
                  </a:cubicBezTo>
                  <a:cubicBezTo>
                    <a:pt x="2871" y="7743"/>
                    <a:pt x="2880" y="7742"/>
                    <a:pt x="2888" y="7740"/>
                  </a:cubicBezTo>
                  <a:cubicBezTo>
                    <a:pt x="3355" y="7573"/>
                    <a:pt x="3388" y="5705"/>
                    <a:pt x="3689" y="5571"/>
                  </a:cubicBezTo>
                  <a:lnTo>
                    <a:pt x="10327" y="2869"/>
                  </a:lnTo>
                  <a:lnTo>
                    <a:pt x="8659" y="1"/>
                  </a:ln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80" name="Google Shape;3175;p48">
              <a:extLst>
                <a:ext uri="{FF2B5EF4-FFF2-40B4-BE49-F238E27FC236}">
                  <a16:creationId xmlns:a16="http://schemas.microsoft.com/office/drawing/2014/main" id="{8D18F082-5CD8-413F-A516-A34764E4DE43}"/>
                </a:ext>
              </a:extLst>
            </p:cNvPr>
            <p:cNvSpPr>
              <a:spLocks/>
            </p:cNvSpPr>
            <p:nvPr/>
          </p:nvSpPr>
          <p:spPr bwMode="auto">
            <a:xfrm>
              <a:off x="5073661" y="2748062"/>
              <a:ext cx="40978" cy="68957"/>
            </a:xfrm>
            <a:custGeom>
              <a:avLst/>
              <a:gdLst>
                <a:gd name="T0" fmla="*/ 1 w 1869"/>
                <a:gd name="T1" fmla="*/ 1 h 3004"/>
                <a:gd name="T2" fmla="*/ 1869 w 1869"/>
                <a:gd name="T3" fmla="*/ 3003 h 3004"/>
                <a:gd name="T4" fmla="*/ 1 w 1869"/>
                <a:gd name="T5" fmla="*/ 1 h 3004"/>
                <a:gd name="T6" fmla="*/ 0 60000 65536"/>
                <a:gd name="T7" fmla="*/ 0 60000 65536"/>
                <a:gd name="T8" fmla="*/ 0 60000 65536"/>
                <a:gd name="T9" fmla="*/ 0 w 1869"/>
                <a:gd name="T10" fmla="*/ 0 h 3004"/>
                <a:gd name="T11" fmla="*/ 1869 w 1869"/>
                <a:gd name="T12" fmla="*/ 3004 h 3004"/>
              </a:gdLst>
              <a:ahLst/>
              <a:cxnLst>
                <a:cxn ang="T6">
                  <a:pos x="T0" y="T1"/>
                </a:cxn>
                <a:cxn ang="T7">
                  <a:pos x="T2" y="T3"/>
                </a:cxn>
                <a:cxn ang="T8">
                  <a:pos x="T4" y="T5"/>
                </a:cxn>
              </a:cxnLst>
              <a:rect l="T9" t="T10" r="T11" b="T12"/>
              <a:pathLst>
                <a:path w="1869" h="3004" extrusionOk="0">
                  <a:moveTo>
                    <a:pt x="1" y="1"/>
                  </a:moveTo>
                  <a:lnTo>
                    <a:pt x="1869" y="3003"/>
                  </a:lnTo>
                  <a:cubicBezTo>
                    <a:pt x="1869" y="3003"/>
                    <a:pt x="1101" y="902"/>
                    <a:pt x="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81" name="Google Shape;3176;p48">
              <a:extLst>
                <a:ext uri="{FF2B5EF4-FFF2-40B4-BE49-F238E27FC236}">
                  <a16:creationId xmlns:a16="http://schemas.microsoft.com/office/drawing/2014/main" id="{36E8CE48-B5B8-409D-B000-AEE2A8862EEC}"/>
                </a:ext>
              </a:extLst>
            </p:cNvPr>
            <p:cNvSpPr>
              <a:spLocks/>
            </p:cNvSpPr>
            <p:nvPr/>
          </p:nvSpPr>
          <p:spPr bwMode="auto">
            <a:xfrm>
              <a:off x="5056428" y="2646991"/>
              <a:ext cx="226419" cy="177764"/>
            </a:xfrm>
            <a:custGeom>
              <a:avLst/>
              <a:gdLst>
                <a:gd name="T0" fmla="*/ 8659 w 10327"/>
                <a:gd name="T1" fmla="*/ 1 h 7744"/>
                <a:gd name="T2" fmla="*/ 2621 w 10327"/>
                <a:gd name="T3" fmla="*/ 4270 h 7744"/>
                <a:gd name="T4" fmla="*/ 2549 w 10327"/>
                <a:gd name="T5" fmla="*/ 4282 h 7744"/>
                <a:gd name="T6" fmla="*/ 1061 w 10327"/>
                <a:gd name="T7" fmla="*/ 3968 h 7744"/>
                <a:gd name="T8" fmla="*/ 753 w 10327"/>
                <a:gd name="T9" fmla="*/ 4037 h 7744"/>
                <a:gd name="T10" fmla="*/ 2861 w 10327"/>
                <a:gd name="T11" fmla="*/ 7743 h 7744"/>
                <a:gd name="T12" fmla="*/ 2888 w 10327"/>
                <a:gd name="T13" fmla="*/ 7740 h 7744"/>
                <a:gd name="T14" fmla="*/ 3689 w 10327"/>
                <a:gd name="T15" fmla="*/ 5571 h 7744"/>
                <a:gd name="T16" fmla="*/ 10327 w 10327"/>
                <a:gd name="T17" fmla="*/ 2869 h 7744"/>
                <a:gd name="T18" fmla="*/ 8659 w 10327"/>
                <a:gd name="T19" fmla="*/ 1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8659" y="1"/>
                  </a:moveTo>
                  <a:cubicBezTo>
                    <a:pt x="8659" y="1"/>
                    <a:pt x="2988" y="4104"/>
                    <a:pt x="2621" y="4270"/>
                  </a:cubicBezTo>
                  <a:cubicBezTo>
                    <a:pt x="2603" y="4278"/>
                    <a:pt x="2579" y="4282"/>
                    <a:pt x="2549" y="4282"/>
                  </a:cubicBezTo>
                  <a:cubicBezTo>
                    <a:pt x="2274" y="4282"/>
                    <a:pt x="1546" y="3968"/>
                    <a:pt x="1061" y="3968"/>
                  </a:cubicBezTo>
                  <a:cubicBezTo>
                    <a:pt x="940" y="3968"/>
                    <a:pt x="833" y="3988"/>
                    <a:pt x="753" y="4037"/>
                  </a:cubicBezTo>
                  <a:cubicBezTo>
                    <a:pt x="1" y="4495"/>
                    <a:pt x="2360" y="7743"/>
                    <a:pt x="2861" y="7743"/>
                  </a:cubicBezTo>
                  <a:cubicBezTo>
                    <a:pt x="2871" y="7743"/>
                    <a:pt x="2880" y="7742"/>
                    <a:pt x="2888" y="7740"/>
                  </a:cubicBezTo>
                  <a:cubicBezTo>
                    <a:pt x="3355" y="7573"/>
                    <a:pt x="3388" y="5705"/>
                    <a:pt x="3689" y="5571"/>
                  </a:cubicBezTo>
                  <a:lnTo>
                    <a:pt x="10327" y="2869"/>
                  </a:lnTo>
                  <a:lnTo>
                    <a:pt x="865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82" name="Google Shape;3177;p48">
              <a:extLst>
                <a:ext uri="{FF2B5EF4-FFF2-40B4-BE49-F238E27FC236}">
                  <a16:creationId xmlns:a16="http://schemas.microsoft.com/office/drawing/2014/main" id="{072F77E7-A751-4BB0-B0F7-597B32872987}"/>
                </a:ext>
              </a:extLst>
            </p:cNvPr>
            <p:cNvSpPr>
              <a:spLocks/>
            </p:cNvSpPr>
            <p:nvPr/>
          </p:nvSpPr>
          <p:spPr bwMode="auto">
            <a:xfrm>
              <a:off x="5334415" y="2807033"/>
              <a:ext cx="134203" cy="222136"/>
            </a:xfrm>
            <a:custGeom>
              <a:avLst/>
              <a:gdLst>
                <a:gd name="T0" fmla="*/ 2918 w 6121"/>
                <a:gd name="T1" fmla="*/ 0 h 9677"/>
                <a:gd name="T2" fmla="*/ 1651 w 6121"/>
                <a:gd name="T3" fmla="*/ 7306 h 9677"/>
                <a:gd name="T4" fmla="*/ 183 w 6121"/>
                <a:gd name="T5" fmla="*/ 8473 h 9677"/>
                <a:gd name="T6" fmla="*/ 3714 w 6121"/>
                <a:gd name="T7" fmla="*/ 9677 h 9677"/>
                <a:gd name="T8" fmla="*/ 4319 w 6121"/>
                <a:gd name="T9" fmla="*/ 9541 h 9677"/>
                <a:gd name="T10" fmla="*/ 3352 w 6121"/>
                <a:gd name="T11" fmla="*/ 7472 h 9677"/>
                <a:gd name="T12" fmla="*/ 6120 w 6121"/>
                <a:gd name="T13" fmla="*/ 834 h 9677"/>
                <a:gd name="T14" fmla="*/ 2918 w 6121"/>
                <a:gd name="T15" fmla="*/ 0 h 9677"/>
                <a:gd name="T16" fmla="*/ 0 60000 65536"/>
                <a:gd name="T17" fmla="*/ 0 60000 65536"/>
                <a:gd name="T18" fmla="*/ 0 60000 65536"/>
                <a:gd name="T19" fmla="*/ 0 60000 65536"/>
                <a:gd name="T20" fmla="*/ 0 60000 65536"/>
                <a:gd name="T21" fmla="*/ 0 60000 65536"/>
                <a:gd name="T22" fmla="*/ 0 60000 65536"/>
                <a:gd name="T23" fmla="*/ 0 60000 65536"/>
                <a:gd name="T24" fmla="*/ 0 w 6121"/>
                <a:gd name="T25" fmla="*/ 0 h 9677"/>
                <a:gd name="T26" fmla="*/ 6121 w 6121"/>
                <a:gd name="T27" fmla="*/ 9677 h 96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21" h="9677" extrusionOk="0">
                  <a:moveTo>
                    <a:pt x="2918" y="0"/>
                  </a:moveTo>
                  <a:cubicBezTo>
                    <a:pt x="2918" y="0"/>
                    <a:pt x="1817" y="6872"/>
                    <a:pt x="1651" y="7306"/>
                  </a:cubicBezTo>
                  <a:cubicBezTo>
                    <a:pt x="1584" y="7539"/>
                    <a:pt x="316" y="7939"/>
                    <a:pt x="183" y="8473"/>
                  </a:cubicBezTo>
                  <a:cubicBezTo>
                    <a:pt x="0" y="9126"/>
                    <a:pt x="2517" y="9677"/>
                    <a:pt x="3714" y="9677"/>
                  </a:cubicBezTo>
                  <a:cubicBezTo>
                    <a:pt x="4046" y="9677"/>
                    <a:pt x="4276" y="9635"/>
                    <a:pt x="4319" y="9541"/>
                  </a:cubicBezTo>
                  <a:cubicBezTo>
                    <a:pt x="4519" y="9140"/>
                    <a:pt x="3218" y="7739"/>
                    <a:pt x="3352" y="7472"/>
                  </a:cubicBezTo>
                  <a:lnTo>
                    <a:pt x="6120" y="834"/>
                  </a:lnTo>
                  <a:lnTo>
                    <a:pt x="2918" y="0"/>
                  </a:ln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83" name="Google Shape;3178;p48">
              <a:extLst>
                <a:ext uri="{FF2B5EF4-FFF2-40B4-BE49-F238E27FC236}">
                  <a16:creationId xmlns:a16="http://schemas.microsoft.com/office/drawing/2014/main" id="{70B5572C-1291-4FB3-865D-17117FD04857}"/>
                </a:ext>
              </a:extLst>
            </p:cNvPr>
            <p:cNvSpPr>
              <a:spLocks/>
            </p:cNvSpPr>
            <p:nvPr/>
          </p:nvSpPr>
          <p:spPr bwMode="auto">
            <a:xfrm>
              <a:off x="5344259" y="3006443"/>
              <a:ext cx="76080" cy="18846"/>
            </a:xfrm>
            <a:custGeom>
              <a:avLst/>
              <a:gdLst>
                <a:gd name="T0" fmla="*/ 352 w 3470"/>
                <a:gd name="T1" fmla="*/ 0 h 821"/>
                <a:gd name="T2" fmla="*/ 1 w 3470"/>
                <a:gd name="T3" fmla="*/ 20 h 821"/>
                <a:gd name="T4" fmla="*/ 3470 w 3470"/>
                <a:gd name="T5" fmla="*/ 820 h 821"/>
                <a:gd name="T6" fmla="*/ 352 w 3470"/>
                <a:gd name="T7" fmla="*/ 0 h 821"/>
                <a:gd name="T8" fmla="*/ 0 60000 65536"/>
                <a:gd name="T9" fmla="*/ 0 60000 65536"/>
                <a:gd name="T10" fmla="*/ 0 60000 65536"/>
                <a:gd name="T11" fmla="*/ 0 60000 65536"/>
                <a:gd name="T12" fmla="*/ 0 w 3470"/>
                <a:gd name="T13" fmla="*/ 0 h 821"/>
                <a:gd name="T14" fmla="*/ 3470 w 3470"/>
                <a:gd name="T15" fmla="*/ 821 h 821"/>
              </a:gdLst>
              <a:ahLst/>
              <a:cxnLst>
                <a:cxn ang="T8">
                  <a:pos x="T0" y="T1"/>
                </a:cxn>
                <a:cxn ang="T9">
                  <a:pos x="T2" y="T3"/>
                </a:cxn>
                <a:cxn ang="T10">
                  <a:pos x="T4" y="T5"/>
                </a:cxn>
                <a:cxn ang="T11">
                  <a:pos x="T6" y="T7"/>
                </a:cxn>
              </a:cxnLst>
              <a:rect l="T12" t="T13" r="T14" b="T15"/>
              <a:pathLst>
                <a:path w="3470" h="821" extrusionOk="0">
                  <a:moveTo>
                    <a:pt x="352" y="0"/>
                  </a:moveTo>
                  <a:cubicBezTo>
                    <a:pt x="232" y="0"/>
                    <a:pt x="115" y="6"/>
                    <a:pt x="1" y="20"/>
                  </a:cubicBezTo>
                  <a:lnTo>
                    <a:pt x="3470" y="820"/>
                  </a:lnTo>
                  <a:cubicBezTo>
                    <a:pt x="3470" y="820"/>
                    <a:pt x="1745" y="0"/>
                    <a:pt x="352"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84" name="Google Shape;3179;p48">
              <a:extLst>
                <a:ext uri="{FF2B5EF4-FFF2-40B4-BE49-F238E27FC236}">
                  <a16:creationId xmlns:a16="http://schemas.microsoft.com/office/drawing/2014/main" id="{82B881FA-478F-4448-A21E-F7B56DF55E0B}"/>
                </a:ext>
              </a:extLst>
            </p:cNvPr>
            <p:cNvSpPr>
              <a:spLocks/>
            </p:cNvSpPr>
            <p:nvPr/>
          </p:nvSpPr>
          <p:spPr bwMode="auto">
            <a:xfrm>
              <a:off x="5334415" y="2807033"/>
              <a:ext cx="134203" cy="222136"/>
            </a:xfrm>
            <a:custGeom>
              <a:avLst/>
              <a:gdLst>
                <a:gd name="T0" fmla="*/ 2918 w 6121"/>
                <a:gd name="T1" fmla="*/ 0 h 9677"/>
                <a:gd name="T2" fmla="*/ 1651 w 6121"/>
                <a:gd name="T3" fmla="*/ 7306 h 9677"/>
                <a:gd name="T4" fmla="*/ 183 w 6121"/>
                <a:gd name="T5" fmla="*/ 8473 h 9677"/>
                <a:gd name="T6" fmla="*/ 3714 w 6121"/>
                <a:gd name="T7" fmla="*/ 9677 h 9677"/>
                <a:gd name="T8" fmla="*/ 4319 w 6121"/>
                <a:gd name="T9" fmla="*/ 9541 h 9677"/>
                <a:gd name="T10" fmla="*/ 3352 w 6121"/>
                <a:gd name="T11" fmla="*/ 7472 h 9677"/>
                <a:gd name="T12" fmla="*/ 6120 w 6121"/>
                <a:gd name="T13" fmla="*/ 834 h 9677"/>
                <a:gd name="T14" fmla="*/ 2918 w 6121"/>
                <a:gd name="T15" fmla="*/ 0 h 9677"/>
                <a:gd name="T16" fmla="*/ 0 60000 65536"/>
                <a:gd name="T17" fmla="*/ 0 60000 65536"/>
                <a:gd name="T18" fmla="*/ 0 60000 65536"/>
                <a:gd name="T19" fmla="*/ 0 60000 65536"/>
                <a:gd name="T20" fmla="*/ 0 60000 65536"/>
                <a:gd name="T21" fmla="*/ 0 60000 65536"/>
                <a:gd name="T22" fmla="*/ 0 60000 65536"/>
                <a:gd name="T23" fmla="*/ 0 60000 65536"/>
                <a:gd name="T24" fmla="*/ 0 w 6121"/>
                <a:gd name="T25" fmla="*/ 0 h 9677"/>
                <a:gd name="T26" fmla="*/ 6121 w 6121"/>
                <a:gd name="T27" fmla="*/ 9677 h 96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21" h="9677" extrusionOk="0">
                  <a:moveTo>
                    <a:pt x="2918" y="0"/>
                  </a:moveTo>
                  <a:cubicBezTo>
                    <a:pt x="2918" y="0"/>
                    <a:pt x="1817" y="6872"/>
                    <a:pt x="1651" y="7306"/>
                  </a:cubicBezTo>
                  <a:cubicBezTo>
                    <a:pt x="1584" y="7539"/>
                    <a:pt x="316" y="7939"/>
                    <a:pt x="183" y="8473"/>
                  </a:cubicBezTo>
                  <a:cubicBezTo>
                    <a:pt x="0" y="9126"/>
                    <a:pt x="2517" y="9677"/>
                    <a:pt x="3714" y="9677"/>
                  </a:cubicBezTo>
                  <a:cubicBezTo>
                    <a:pt x="4046" y="9677"/>
                    <a:pt x="4276" y="9635"/>
                    <a:pt x="4319" y="9541"/>
                  </a:cubicBezTo>
                  <a:cubicBezTo>
                    <a:pt x="4519" y="9140"/>
                    <a:pt x="3218" y="7739"/>
                    <a:pt x="3352" y="7472"/>
                  </a:cubicBezTo>
                  <a:lnTo>
                    <a:pt x="6120" y="834"/>
                  </a:lnTo>
                  <a:lnTo>
                    <a:pt x="291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85" name="Google Shape;3180;p48">
              <a:extLst>
                <a:ext uri="{FF2B5EF4-FFF2-40B4-BE49-F238E27FC236}">
                  <a16:creationId xmlns:a16="http://schemas.microsoft.com/office/drawing/2014/main" id="{665343B7-EFE6-4E19-81DA-71BC3821FDCD}"/>
                </a:ext>
              </a:extLst>
            </p:cNvPr>
            <p:cNvSpPr>
              <a:spLocks/>
            </p:cNvSpPr>
            <p:nvPr/>
          </p:nvSpPr>
          <p:spPr bwMode="auto">
            <a:xfrm>
              <a:off x="5614134" y="2769502"/>
              <a:ext cx="172243" cy="223169"/>
            </a:xfrm>
            <a:custGeom>
              <a:avLst/>
              <a:gdLst>
                <a:gd name="T0" fmla="*/ 2869 w 7856"/>
                <a:gd name="T1" fmla="*/ 1 h 9722"/>
                <a:gd name="T2" fmla="*/ 1 w 7856"/>
                <a:gd name="T3" fmla="*/ 1669 h 9722"/>
                <a:gd name="T4" fmla="*/ 4270 w 7856"/>
                <a:gd name="T5" fmla="*/ 7706 h 9722"/>
                <a:gd name="T6" fmla="*/ 4037 w 7856"/>
                <a:gd name="T7" fmla="*/ 9574 h 9722"/>
                <a:gd name="T8" fmla="*/ 4362 w 7856"/>
                <a:gd name="T9" fmla="*/ 9721 h 9722"/>
                <a:gd name="T10" fmla="*/ 7739 w 7856"/>
                <a:gd name="T11" fmla="*/ 7440 h 9722"/>
                <a:gd name="T12" fmla="*/ 5605 w 7856"/>
                <a:gd name="T13" fmla="*/ 6639 h 9722"/>
                <a:gd name="T14" fmla="*/ 2869 w 7856"/>
                <a:gd name="T15" fmla="*/ 1 h 9722"/>
                <a:gd name="T16" fmla="*/ 0 60000 65536"/>
                <a:gd name="T17" fmla="*/ 0 60000 65536"/>
                <a:gd name="T18" fmla="*/ 0 60000 65536"/>
                <a:gd name="T19" fmla="*/ 0 60000 65536"/>
                <a:gd name="T20" fmla="*/ 0 60000 65536"/>
                <a:gd name="T21" fmla="*/ 0 60000 65536"/>
                <a:gd name="T22" fmla="*/ 0 60000 65536"/>
                <a:gd name="T23" fmla="*/ 0 60000 65536"/>
                <a:gd name="T24" fmla="*/ 0 w 7856"/>
                <a:gd name="T25" fmla="*/ 0 h 9722"/>
                <a:gd name="T26" fmla="*/ 7856 w 7856"/>
                <a:gd name="T27" fmla="*/ 9722 h 97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56" h="9722" extrusionOk="0">
                  <a:moveTo>
                    <a:pt x="2869" y="1"/>
                  </a:moveTo>
                  <a:lnTo>
                    <a:pt x="1" y="1669"/>
                  </a:lnTo>
                  <a:cubicBezTo>
                    <a:pt x="1" y="1669"/>
                    <a:pt x="4103" y="7339"/>
                    <a:pt x="4270" y="7706"/>
                  </a:cubicBezTo>
                  <a:cubicBezTo>
                    <a:pt x="4370" y="7940"/>
                    <a:pt x="3770" y="9141"/>
                    <a:pt x="4037" y="9574"/>
                  </a:cubicBezTo>
                  <a:cubicBezTo>
                    <a:pt x="4099" y="9676"/>
                    <a:pt x="4212" y="9721"/>
                    <a:pt x="4362" y="9721"/>
                  </a:cubicBezTo>
                  <a:cubicBezTo>
                    <a:pt x="5338" y="9721"/>
                    <a:pt x="7855" y="7816"/>
                    <a:pt x="7739" y="7440"/>
                  </a:cubicBezTo>
                  <a:cubicBezTo>
                    <a:pt x="7573" y="7006"/>
                    <a:pt x="5705" y="6939"/>
                    <a:pt x="5605" y="6639"/>
                  </a:cubicBezTo>
                  <a:cubicBezTo>
                    <a:pt x="5471" y="6339"/>
                    <a:pt x="2869" y="1"/>
                    <a:pt x="2869" y="1"/>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86" name="Google Shape;3181;p48">
              <a:extLst>
                <a:ext uri="{FF2B5EF4-FFF2-40B4-BE49-F238E27FC236}">
                  <a16:creationId xmlns:a16="http://schemas.microsoft.com/office/drawing/2014/main" id="{DE4D300D-5316-4E9F-8D19-C9065E65E280}"/>
                </a:ext>
              </a:extLst>
            </p:cNvPr>
            <p:cNvSpPr>
              <a:spLocks/>
            </p:cNvSpPr>
            <p:nvPr/>
          </p:nvSpPr>
          <p:spPr bwMode="auto">
            <a:xfrm>
              <a:off x="5711415" y="2945635"/>
              <a:ext cx="65841" cy="43660"/>
            </a:xfrm>
            <a:custGeom>
              <a:avLst/>
              <a:gdLst>
                <a:gd name="T0" fmla="*/ 3002 w 3003"/>
                <a:gd name="T1" fmla="*/ 0 h 1902"/>
                <a:gd name="T2" fmla="*/ 3002 w 3003"/>
                <a:gd name="T3" fmla="*/ 0 h 1902"/>
                <a:gd name="T4" fmla="*/ 0 w 3003"/>
                <a:gd name="T5" fmla="*/ 1901 h 1902"/>
                <a:gd name="T6" fmla="*/ 3002 w 3003"/>
                <a:gd name="T7" fmla="*/ 0 h 1902"/>
                <a:gd name="T8" fmla="*/ 0 60000 65536"/>
                <a:gd name="T9" fmla="*/ 0 60000 65536"/>
                <a:gd name="T10" fmla="*/ 0 60000 65536"/>
                <a:gd name="T11" fmla="*/ 0 60000 65536"/>
                <a:gd name="T12" fmla="*/ 0 w 3003"/>
                <a:gd name="T13" fmla="*/ 0 h 1902"/>
                <a:gd name="T14" fmla="*/ 3003 w 3003"/>
                <a:gd name="T15" fmla="*/ 1902 h 1902"/>
              </a:gdLst>
              <a:ahLst/>
              <a:cxnLst>
                <a:cxn ang="T8">
                  <a:pos x="T0" y="T1"/>
                </a:cxn>
                <a:cxn ang="T9">
                  <a:pos x="T2" y="T3"/>
                </a:cxn>
                <a:cxn ang="T10">
                  <a:pos x="T4" y="T5"/>
                </a:cxn>
                <a:cxn ang="T11">
                  <a:pos x="T6" y="T7"/>
                </a:cxn>
              </a:cxnLst>
              <a:rect l="T12" t="T13" r="T14" b="T15"/>
              <a:pathLst>
                <a:path w="3003" h="1902" extrusionOk="0">
                  <a:moveTo>
                    <a:pt x="3002" y="0"/>
                  </a:moveTo>
                  <a:lnTo>
                    <a:pt x="3002" y="0"/>
                  </a:lnTo>
                  <a:cubicBezTo>
                    <a:pt x="3002" y="0"/>
                    <a:pt x="867" y="767"/>
                    <a:pt x="0" y="1901"/>
                  </a:cubicBezTo>
                  <a:lnTo>
                    <a:pt x="3002"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87" name="Google Shape;3182;p48">
              <a:extLst>
                <a:ext uri="{FF2B5EF4-FFF2-40B4-BE49-F238E27FC236}">
                  <a16:creationId xmlns:a16="http://schemas.microsoft.com/office/drawing/2014/main" id="{BED5570B-3470-4B4E-9F2B-1ACBE9541D1C}"/>
                </a:ext>
              </a:extLst>
            </p:cNvPr>
            <p:cNvSpPr>
              <a:spLocks/>
            </p:cNvSpPr>
            <p:nvPr/>
          </p:nvSpPr>
          <p:spPr bwMode="auto">
            <a:xfrm>
              <a:off x="5614134" y="2769502"/>
              <a:ext cx="172243" cy="223169"/>
            </a:xfrm>
            <a:custGeom>
              <a:avLst/>
              <a:gdLst>
                <a:gd name="T0" fmla="*/ 2869 w 7856"/>
                <a:gd name="T1" fmla="*/ 1 h 9722"/>
                <a:gd name="T2" fmla="*/ 1 w 7856"/>
                <a:gd name="T3" fmla="*/ 1669 h 9722"/>
                <a:gd name="T4" fmla="*/ 4270 w 7856"/>
                <a:gd name="T5" fmla="*/ 7706 h 9722"/>
                <a:gd name="T6" fmla="*/ 4037 w 7856"/>
                <a:gd name="T7" fmla="*/ 9574 h 9722"/>
                <a:gd name="T8" fmla="*/ 4362 w 7856"/>
                <a:gd name="T9" fmla="*/ 9721 h 9722"/>
                <a:gd name="T10" fmla="*/ 7739 w 7856"/>
                <a:gd name="T11" fmla="*/ 7440 h 9722"/>
                <a:gd name="T12" fmla="*/ 5605 w 7856"/>
                <a:gd name="T13" fmla="*/ 6639 h 9722"/>
                <a:gd name="T14" fmla="*/ 2869 w 7856"/>
                <a:gd name="T15" fmla="*/ 1 h 9722"/>
                <a:gd name="T16" fmla="*/ 0 60000 65536"/>
                <a:gd name="T17" fmla="*/ 0 60000 65536"/>
                <a:gd name="T18" fmla="*/ 0 60000 65536"/>
                <a:gd name="T19" fmla="*/ 0 60000 65536"/>
                <a:gd name="T20" fmla="*/ 0 60000 65536"/>
                <a:gd name="T21" fmla="*/ 0 60000 65536"/>
                <a:gd name="T22" fmla="*/ 0 60000 65536"/>
                <a:gd name="T23" fmla="*/ 0 60000 65536"/>
                <a:gd name="T24" fmla="*/ 0 w 7856"/>
                <a:gd name="T25" fmla="*/ 0 h 9722"/>
                <a:gd name="T26" fmla="*/ 7856 w 7856"/>
                <a:gd name="T27" fmla="*/ 9722 h 97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56" h="9722" extrusionOk="0">
                  <a:moveTo>
                    <a:pt x="2869" y="1"/>
                  </a:moveTo>
                  <a:lnTo>
                    <a:pt x="1" y="1669"/>
                  </a:lnTo>
                  <a:cubicBezTo>
                    <a:pt x="1" y="1669"/>
                    <a:pt x="4103" y="7339"/>
                    <a:pt x="4270" y="7706"/>
                  </a:cubicBezTo>
                  <a:cubicBezTo>
                    <a:pt x="4370" y="7940"/>
                    <a:pt x="3770" y="9141"/>
                    <a:pt x="4037" y="9574"/>
                  </a:cubicBezTo>
                  <a:cubicBezTo>
                    <a:pt x="4099" y="9676"/>
                    <a:pt x="4212" y="9721"/>
                    <a:pt x="4362" y="9721"/>
                  </a:cubicBezTo>
                  <a:cubicBezTo>
                    <a:pt x="5338" y="9721"/>
                    <a:pt x="7855" y="7816"/>
                    <a:pt x="7739" y="7440"/>
                  </a:cubicBezTo>
                  <a:cubicBezTo>
                    <a:pt x="7573" y="7006"/>
                    <a:pt x="5705" y="6939"/>
                    <a:pt x="5605" y="6639"/>
                  </a:cubicBezTo>
                  <a:cubicBezTo>
                    <a:pt x="5471" y="6339"/>
                    <a:pt x="2869" y="1"/>
                    <a:pt x="28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88" name="Google Shape;3183;p48">
              <a:extLst>
                <a:ext uri="{FF2B5EF4-FFF2-40B4-BE49-F238E27FC236}">
                  <a16:creationId xmlns:a16="http://schemas.microsoft.com/office/drawing/2014/main" id="{6EE0AB5D-7A33-4807-B5C4-5878FE46EAA2}"/>
                </a:ext>
              </a:extLst>
            </p:cNvPr>
            <p:cNvSpPr>
              <a:spLocks/>
            </p:cNvSpPr>
            <p:nvPr/>
          </p:nvSpPr>
          <p:spPr bwMode="auto">
            <a:xfrm>
              <a:off x="5767719" y="2575027"/>
              <a:ext cx="217737" cy="136536"/>
            </a:xfrm>
            <a:custGeom>
              <a:avLst/>
              <a:gdLst>
                <a:gd name="T0" fmla="*/ 834 w 9931"/>
                <a:gd name="T1" fmla="*/ 0 h 5948"/>
                <a:gd name="T2" fmla="*/ 1 w 9931"/>
                <a:gd name="T3" fmla="*/ 3202 h 5948"/>
                <a:gd name="T4" fmla="*/ 7272 w 9931"/>
                <a:gd name="T5" fmla="*/ 4470 h 5948"/>
                <a:gd name="T6" fmla="*/ 8440 w 9931"/>
                <a:gd name="T7" fmla="*/ 5938 h 5948"/>
                <a:gd name="T8" fmla="*/ 8508 w 9931"/>
                <a:gd name="T9" fmla="*/ 5947 h 5948"/>
                <a:gd name="T10" fmla="*/ 9541 w 9931"/>
                <a:gd name="T11" fmla="*/ 1801 h 5948"/>
                <a:gd name="T12" fmla="*/ 9434 w 9931"/>
                <a:gd name="T13" fmla="*/ 1780 h 5948"/>
                <a:gd name="T14" fmla="*/ 7491 w 9931"/>
                <a:gd name="T15" fmla="*/ 2778 h 5948"/>
                <a:gd name="T16" fmla="*/ 7439 w 9931"/>
                <a:gd name="T17" fmla="*/ 2769 h 5948"/>
                <a:gd name="T18" fmla="*/ 834 w 9931"/>
                <a:gd name="T19" fmla="*/ 0 h 59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1"/>
                <a:gd name="T31" fmla="*/ 0 h 5948"/>
                <a:gd name="T32" fmla="*/ 9931 w 9931"/>
                <a:gd name="T33" fmla="*/ 5948 h 59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1" h="5948" extrusionOk="0">
                  <a:moveTo>
                    <a:pt x="834" y="0"/>
                  </a:moveTo>
                  <a:lnTo>
                    <a:pt x="1" y="3202"/>
                  </a:lnTo>
                  <a:cubicBezTo>
                    <a:pt x="1" y="3202"/>
                    <a:pt x="6872" y="4303"/>
                    <a:pt x="7272" y="4470"/>
                  </a:cubicBezTo>
                  <a:cubicBezTo>
                    <a:pt x="7506" y="4537"/>
                    <a:pt x="7940" y="5804"/>
                    <a:pt x="8440" y="5938"/>
                  </a:cubicBezTo>
                  <a:cubicBezTo>
                    <a:pt x="8463" y="5944"/>
                    <a:pt x="8485" y="5947"/>
                    <a:pt x="8508" y="5947"/>
                  </a:cubicBezTo>
                  <a:cubicBezTo>
                    <a:pt x="9309" y="5947"/>
                    <a:pt x="9930" y="1996"/>
                    <a:pt x="9541" y="1801"/>
                  </a:cubicBezTo>
                  <a:cubicBezTo>
                    <a:pt x="9510" y="1787"/>
                    <a:pt x="9474" y="1780"/>
                    <a:pt x="9434" y="1780"/>
                  </a:cubicBezTo>
                  <a:cubicBezTo>
                    <a:pt x="8944" y="1780"/>
                    <a:pt x="7842" y="2778"/>
                    <a:pt x="7491" y="2778"/>
                  </a:cubicBezTo>
                  <a:cubicBezTo>
                    <a:pt x="7471" y="2778"/>
                    <a:pt x="7454" y="2775"/>
                    <a:pt x="7439" y="2769"/>
                  </a:cubicBezTo>
                  <a:lnTo>
                    <a:pt x="834" y="0"/>
                  </a:ln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89" name="Google Shape;3184;p48">
              <a:extLst>
                <a:ext uri="{FF2B5EF4-FFF2-40B4-BE49-F238E27FC236}">
                  <a16:creationId xmlns:a16="http://schemas.microsoft.com/office/drawing/2014/main" id="{5EC21DAD-E9E8-4E7B-BB9F-F899E76EAC09}"/>
                </a:ext>
              </a:extLst>
            </p:cNvPr>
            <p:cNvSpPr>
              <a:spLocks/>
            </p:cNvSpPr>
            <p:nvPr/>
          </p:nvSpPr>
          <p:spPr bwMode="auto">
            <a:xfrm>
              <a:off x="5954936" y="2625551"/>
              <a:ext cx="20500" cy="79654"/>
            </a:xfrm>
            <a:custGeom>
              <a:avLst/>
              <a:gdLst>
                <a:gd name="T0" fmla="*/ 935 w 935"/>
                <a:gd name="T1" fmla="*/ 1 h 3470"/>
                <a:gd name="T2" fmla="*/ 935 w 935"/>
                <a:gd name="T3" fmla="*/ 1 h 3470"/>
                <a:gd name="T4" fmla="*/ 168 w 935"/>
                <a:gd name="T5" fmla="*/ 3470 h 3470"/>
                <a:gd name="T6" fmla="*/ 935 w 935"/>
                <a:gd name="T7" fmla="*/ 1 h 3470"/>
                <a:gd name="T8" fmla="*/ 0 60000 65536"/>
                <a:gd name="T9" fmla="*/ 0 60000 65536"/>
                <a:gd name="T10" fmla="*/ 0 60000 65536"/>
                <a:gd name="T11" fmla="*/ 0 60000 65536"/>
                <a:gd name="T12" fmla="*/ 0 w 935"/>
                <a:gd name="T13" fmla="*/ 0 h 3470"/>
                <a:gd name="T14" fmla="*/ 935 w 935"/>
                <a:gd name="T15" fmla="*/ 3470 h 3470"/>
              </a:gdLst>
              <a:ahLst/>
              <a:cxnLst>
                <a:cxn ang="T8">
                  <a:pos x="T0" y="T1"/>
                </a:cxn>
                <a:cxn ang="T9">
                  <a:pos x="T2" y="T3"/>
                </a:cxn>
                <a:cxn ang="T10">
                  <a:pos x="T4" y="T5"/>
                </a:cxn>
                <a:cxn ang="T11">
                  <a:pos x="T6" y="T7"/>
                </a:cxn>
              </a:cxnLst>
              <a:rect l="T12" t="T13" r="T14" b="T15"/>
              <a:pathLst>
                <a:path w="935" h="3470" extrusionOk="0">
                  <a:moveTo>
                    <a:pt x="935" y="1"/>
                  </a:moveTo>
                  <a:lnTo>
                    <a:pt x="935" y="1"/>
                  </a:lnTo>
                  <a:cubicBezTo>
                    <a:pt x="935" y="1"/>
                    <a:pt x="1" y="2069"/>
                    <a:pt x="168" y="3470"/>
                  </a:cubicBezTo>
                  <a:lnTo>
                    <a:pt x="935"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90" name="Google Shape;3185;p48">
              <a:extLst>
                <a:ext uri="{FF2B5EF4-FFF2-40B4-BE49-F238E27FC236}">
                  <a16:creationId xmlns:a16="http://schemas.microsoft.com/office/drawing/2014/main" id="{2950ED62-8E1B-4407-B191-5D08AD22C006}"/>
                </a:ext>
              </a:extLst>
            </p:cNvPr>
            <p:cNvSpPr>
              <a:spLocks/>
            </p:cNvSpPr>
            <p:nvPr/>
          </p:nvSpPr>
          <p:spPr bwMode="auto">
            <a:xfrm>
              <a:off x="5767719" y="2575027"/>
              <a:ext cx="217737" cy="136536"/>
            </a:xfrm>
            <a:custGeom>
              <a:avLst/>
              <a:gdLst>
                <a:gd name="T0" fmla="*/ 834 w 9931"/>
                <a:gd name="T1" fmla="*/ 0 h 5948"/>
                <a:gd name="T2" fmla="*/ 1 w 9931"/>
                <a:gd name="T3" fmla="*/ 3202 h 5948"/>
                <a:gd name="T4" fmla="*/ 7272 w 9931"/>
                <a:gd name="T5" fmla="*/ 4470 h 5948"/>
                <a:gd name="T6" fmla="*/ 8440 w 9931"/>
                <a:gd name="T7" fmla="*/ 5938 h 5948"/>
                <a:gd name="T8" fmla="*/ 8508 w 9931"/>
                <a:gd name="T9" fmla="*/ 5947 h 5948"/>
                <a:gd name="T10" fmla="*/ 9541 w 9931"/>
                <a:gd name="T11" fmla="*/ 1801 h 5948"/>
                <a:gd name="T12" fmla="*/ 9434 w 9931"/>
                <a:gd name="T13" fmla="*/ 1780 h 5948"/>
                <a:gd name="T14" fmla="*/ 7491 w 9931"/>
                <a:gd name="T15" fmla="*/ 2778 h 5948"/>
                <a:gd name="T16" fmla="*/ 7439 w 9931"/>
                <a:gd name="T17" fmla="*/ 2769 h 5948"/>
                <a:gd name="T18" fmla="*/ 834 w 9931"/>
                <a:gd name="T19" fmla="*/ 0 h 59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31"/>
                <a:gd name="T31" fmla="*/ 0 h 5948"/>
                <a:gd name="T32" fmla="*/ 9931 w 9931"/>
                <a:gd name="T33" fmla="*/ 5948 h 59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31" h="5948" extrusionOk="0">
                  <a:moveTo>
                    <a:pt x="834" y="0"/>
                  </a:moveTo>
                  <a:lnTo>
                    <a:pt x="1" y="3202"/>
                  </a:lnTo>
                  <a:cubicBezTo>
                    <a:pt x="1" y="3202"/>
                    <a:pt x="6872" y="4303"/>
                    <a:pt x="7272" y="4470"/>
                  </a:cubicBezTo>
                  <a:cubicBezTo>
                    <a:pt x="7506" y="4537"/>
                    <a:pt x="7940" y="5804"/>
                    <a:pt x="8440" y="5938"/>
                  </a:cubicBezTo>
                  <a:cubicBezTo>
                    <a:pt x="8463" y="5944"/>
                    <a:pt x="8485" y="5947"/>
                    <a:pt x="8508" y="5947"/>
                  </a:cubicBezTo>
                  <a:cubicBezTo>
                    <a:pt x="9309" y="5947"/>
                    <a:pt x="9930" y="1996"/>
                    <a:pt x="9541" y="1801"/>
                  </a:cubicBezTo>
                  <a:cubicBezTo>
                    <a:pt x="9510" y="1787"/>
                    <a:pt x="9474" y="1780"/>
                    <a:pt x="9434" y="1780"/>
                  </a:cubicBezTo>
                  <a:cubicBezTo>
                    <a:pt x="8944" y="1780"/>
                    <a:pt x="7842" y="2778"/>
                    <a:pt x="7491" y="2778"/>
                  </a:cubicBezTo>
                  <a:cubicBezTo>
                    <a:pt x="7471" y="2778"/>
                    <a:pt x="7454" y="2775"/>
                    <a:pt x="7439" y="2769"/>
                  </a:cubicBezTo>
                  <a:lnTo>
                    <a:pt x="83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91" name="Google Shape;3186;p48">
              <a:extLst>
                <a:ext uri="{FF2B5EF4-FFF2-40B4-BE49-F238E27FC236}">
                  <a16:creationId xmlns:a16="http://schemas.microsoft.com/office/drawing/2014/main" id="{3F840BDE-8A7B-4A34-9255-66885814B38B}"/>
                </a:ext>
              </a:extLst>
            </p:cNvPr>
            <p:cNvSpPr>
              <a:spLocks/>
            </p:cNvSpPr>
            <p:nvPr/>
          </p:nvSpPr>
          <p:spPr bwMode="auto">
            <a:xfrm>
              <a:off x="5731893" y="2244911"/>
              <a:ext cx="226419" cy="177764"/>
            </a:xfrm>
            <a:custGeom>
              <a:avLst/>
              <a:gdLst>
                <a:gd name="T0" fmla="*/ 7433 w 10327"/>
                <a:gd name="T1" fmla="*/ 0 h 7744"/>
                <a:gd name="T2" fmla="*/ 7405 w 10327"/>
                <a:gd name="T3" fmla="*/ 4 h 7744"/>
                <a:gd name="T4" fmla="*/ 6605 w 10327"/>
                <a:gd name="T5" fmla="*/ 2172 h 7744"/>
                <a:gd name="T6" fmla="*/ 0 w 10327"/>
                <a:gd name="T7" fmla="*/ 4874 h 7744"/>
                <a:gd name="T8" fmla="*/ 1668 w 10327"/>
                <a:gd name="T9" fmla="*/ 7743 h 7744"/>
                <a:gd name="T10" fmla="*/ 7706 w 10327"/>
                <a:gd name="T11" fmla="*/ 3473 h 7744"/>
                <a:gd name="T12" fmla="*/ 7777 w 10327"/>
                <a:gd name="T13" fmla="*/ 3462 h 7744"/>
                <a:gd name="T14" fmla="*/ 9253 w 10327"/>
                <a:gd name="T15" fmla="*/ 3776 h 7744"/>
                <a:gd name="T16" fmla="*/ 9574 w 10327"/>
                <a:gd name="T17" fmla="*/ 3707 h 7744"/>
                <a:gd name="T18" fmla="*/ 7433 w 10327"/>
                <a:gd name="T19" fmla="*/ 0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7433" y="0"/>
                  </a:moveTo>
                  <a:cubicBezTo>
                    <a:pt x="7423" y="0"/>
                    <a:pt x="7414" y="2"/>
                    <a:pt x="7405" y="4"/>
                  </a:cubicBezTo>
                  <a:cubicBezTo>
                    <a:pt x="6972" y="171"/>
                    <a:pt x="6905" y="2039"/>
                    <a:pt x="6605" y="2172"/>
                  </a:cubicBezTo>
                  <a:lnTo>
                    <a:pt x="0" y="4874"/>
                  </a:lnTo>
                  <a:lnTo>
                    <a:pt x="1668" y="7743"/>
                  </a:lnTo>
                  <a:cubicBezTo>
                    <a:pt x="1668" y="7743"/>
                    <a:pt x="7305" y="3673"/>
                    <a:pt x="7706" y="3473"/>
                  </a:cubicBezTo>
                  <a:cubicBezTo>
                    <a:pt x="7724" y="3465"/>
                    <a:pt x="7748" y="3462"/>
                    <a:pt x="7777" y="3462"/>
                  </a:cubicBezTo>
                  <a:cubicBezTo>
                    <a:pt x="8049" y="3462"/>
                    <a:pt x="8760" y="3776"/>
                    <a:pt x="9253" y="3776"/>
                  </a:cubicBezTo>
                  <a:cubicBezTo>
                    <a:pt x="9377" y="3776"/>
                    <a:pt x="9487" y="3756"/>
                    <a:pt x="9574" y="3707"/>
                  </a:cubicBezTo>
                  <a:cubicBezTo>
                    <a:pt x="10326" y="3282"/>
                    <a:pt x="7934" y="0"/>
                    <a:pt x="7433" y="0"/>
                  </a:cubicBezTo>
                  <a:close/>
                </a:path>
              </a:pathLst>
            </a:custGeom>
            <a:solidFill>
              <a:srgbClr val="3ACA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92" name="Google Shape;3187;p48">
              <a:extLst>
                <a:ext uri="{FF2B5EF4-FFF2-40B4-BE49-F238E27FC236}">
                  <a16:creationId xmlns:a16="http://schemas.microsoft.com/office/drawing/2014/main" id="{C673CEF6-1CF0-4317-A5AD-ACB891599E3A}"/>
                </a:ext>
              </a:extLst>
            </p:cNvPr>
            <p:cNvSpPr>
              <a:spLocks/>
            </p:cNvSpPr>
            <p:nvPr/>
          </p:nvSpPr>
          <p:spPr bwMode="auto">
            <a:xfrm>
              <a:off x="5900102" y="2251889"/>
              <a:ext cx="40978" cy="68934"/>
            </a:xfrm>
            <a:custGeom>
              <a:avLst/>
              <a:gdLst>
                <a:gd name="T0" fmla="*/ 0 w 1869"/>
                <a:gd name="T1" fmla="*/ 0 h 3003"/>
                <a:gd name="T2" fmla="*/ 1868 w 1869"/>
                <a:gd name="T3" fmla="*/ 3003 h 3003"/>
                <a:gd name="T4" fmla="*/ 0 w 1869"/>
                <a:gd name="T5" fmla="*/ 0 h 3003"/>
                <a:gd name="T6" fmla="*/ 0 60000 65536"/>
                <a:gd name="T7" fmla="*/ 0 60000 65536"/>
                <a:gd name="T8" fmla="*/ 0 60000 65536"/>
                <a:gd name="T9" fmla="*/ 0 w 1869"/>
                <a:gd name="T10" fmla="*/ 0 h 3003"/>
                <a:gd name="T11" fmla="*/ 1869 w 1869"/>
                <a:gd name="T12" fmla="*/ 3003 h 3003"/>
              </a:gdLst>
              <a:ahLst/>
              <a:cxnLst>
                <a:cxn ang="T6">
                  <a:pos x="T0" y="T1"/>
                </a:cxn>
                <a:cxn ang="T7">
                  <a:pos x="T2" y="T3"/>
                </a:cxn>
                <a:cxn ang="T8">
                  <a:pos x="T4" y="T5"/>
                </a:cxn>
              </a:cxnLst>
              <a:rect l="T9" t="T10" r="T11" b="T12"/>
              <a:pathLst>
                <a:path w="1869" h="3003" extrusionOk="0">
                  <a:moveTo>
                    <a:pt x="0" y="0"/>
                  </a:moveTo>
                  <a:cubicBezTo>
                    <a:pt x="0" y="1"/>
                    <a:pt x="767" y="2135"/>
                    <a:pt x="1868" y="3003"/>
                  </a:cubicBezTo>
                  <a:lnTo>
                    <a:pt x="0"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393" name="Google Shape;3188;p48">
              <a:extLst>
                <a:ext uri="{FF2B5EF4-FFF2-40B4-BE49-F238E27FC236}">
                  <a16:creationId xmlns:a16="http://schemas.microsoft.com/office/drawing/2014/main" id="{F61B7F12-2F72-4325-9500-16D505578D6F}"/>
                </a:ext>
              </a:extLst>
            </p:cNvPr>
            <p:cNvSpPr>
              <a:spLocks/>
            </p:cNvSpPr>
            <p:nvPr/>
          </p:nvSpPr>
          <p:spPr bwMode="auto">
            <a:xfrm>
              <a:off x="5731893" y="2244911"/>
              <a:ext cx="226419" cy="177764"/>
            </a:xfrm>
            <a:custGeom>
              <a:avLst/>
              <a:gdLst>
                <a:gd name="T0" fmla="*/ 7433 w 10327"/>
                <a:gd name="T1" fmla="*/ 0 h 7744"/>
                <a:gd name="T2" fmla="*/ 7405 w 10327"/>
                <a:gd name="T3" fmla="*/ 4 h 7744"/>
                <a:gd name="T4" fmla="*/ 6605 w 10327"/>
                <a:gd name="T5" fmla="*/ 2172 h 7744"/>
                <a:gd name="T6" fmla="*/ 0 w 10327"/>
                <a:gd name="T7" fmla="*/ 4874 h 7744"/>
                <a:gd name="T8" fmla="*/ 1668 w 10327"/>
                <a:gd name="T9" fmla="*/ 7743 h 7744"/>
                <a:gd name="T10" fmla="*/ 7706 w 10327"/>
                <a:gd name="T11" fmla="*/ 3473 h 7744"/>
                <a:gd name="T12" fmla="*/ 7777 w 10327"/>
                <a:gd name="T13" fmla="*/ 3462 h 7744"/>
                <a:gd name="T14" fmla="*/ 9253 w 10327"/>
                <a:gd name="T15" fmla="*/ 3776 h 7744"/>
                <a:gd name="T16" fmla="*/ 9574 w 10327"/>
                <a:gd name="T17" fmla="*/ 3707 h 7744"/>
                <a:gd name="T18" fmla="*/ 7433 w 10327"/>
                <a:gd name="T19" fmla="*/ 0 h 7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7744"/>
                <a:gd name="T32" fmla="*/ 10327 w 10327"/>
                <a:gd name="T33" fmla="*/ 7744 h 7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7744" extrusionOk="0">
                  <a:moveTo>
                    <a:pt x="7433" y="0"/>
                  </a:moveTo>
                  <a:cubicBezTo>
                    <a:pt x="7423" y="0"/>
                    <a:pt x="7414" y="2"/>
                    <a:pt x="7405" y="4"/>
                  </a:cubicBezTo>
                  <a:cubicBezTo>
                    <a:pt x="6972" y="171"/>
                    <a:pt x="6905" y="2039"/>
                    <a:pt x="6605" y="2172"/>
                  </a:cubicBezTo>
                  <a:lnTo>
                    <a:pt x="0" y="4874"/>
                  </a:lnTo>
                  <a:lnTo>
                    <a:pt x="1668" y="7743"/>
                  </a:lnTo>
                  <a:cubicBezTo>
                    <a:pt x="1668" y="7743"/>
                    <a:pt x="7305" y="3673"/>
                    <a:pt x="7706" y="3473"/>
                  </a:cubicBezTo>
                  <a:cubicBezTo>
                    <a:pt x="7724" y="3465"/>
                    <a:pt x="7748" y="3462"/>
                    <a:pt x="7777" y="3462"/>
                  </a:cubicBezTo>
                  <a:cubicBezTo>
                    <a:pt x="8049" y="3462"/>
                    <a:pt x="8760" y="3776"/>
                    <a:pt x="9253" y="3776"/>
                  </a:cubicBezTo>
                  <a:cubicBezTo>
                    <a:pt x="9377" y="3776"/>
                    <a:pt x="9487" y="3756"/>
                    <a:pt x="9574" y="3707"/>
                  </a:cubicBezTo>
                  <a:cubicBezTo>
                    <a:pt x="10326" y="3282"/>
                    <a:pt x="7934" y="0"/>
                    <a:pt x="74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189" name="Google Shape;3189;p48">
              <a:extLst>
                <a:ext uri="{FF2B5EF4-FFF2-40B4-BE49-F238E27FC236}">
                  <a16:creationId xmlns:a16="http://schemas.microsoft.com/office/drawing/2014/main" id="{5F7009DC-AE9C-464B-AAFE-4F9271A715E3}"/>
                </a:ext>
              </a:extLst>
            </p:cNvPr>
            <p:cNvSpPr/>
            <p:nvPr/>
          </p:nvSpPr>
          <p:spPr>
            <a:xfrm>
              <a:off x="5508985" y="1956390"/>
              <a:ext cx="119108" cy="281303"/>
            </a:xfrm>
            <a:custGeom>
              <a:avLst/>
              <a:gdLst/>
              <a:ahLst/>
              <a:cxnLst/>
              <a:rect l="l" t="t" r="r" b="b"/>
              <a:pathLst>
                <a:path w="5436" h="12240" extrusionOk="0">
                  <a:moveTo>
                    <a:pt x="2407" y="1"/>
                  </a:moveTo>
                  <a:cubicBezTo>
                    <a:pt x="1715" y="1"/>
                    <a:pt x="1159" y="79"/>
                    <a:pt x="1101" y="231"/>
                  </a:cubicBezTo>
                  <a:cubicBezTo>
                    <a:pt x="967" y="665"/>
                    <a:pt x="2402" y="1866"/>
                    <a:pt x="2302" y="2199"/>
                  </a:cubicBezTo>
                  <a:cubicBezTo>
                    <a:pt x="2235" y="2533"/>
                    <a:pt x="0" y="11806"/>
                    <a:pt x="0" y="11806"/>
                  </a:cubicBezTo>
                  <a:lnTo>
                    <a:pt x="3302" y="12240"/>
                  </a:lnTo>
                  <a:cubicBezTo>
                    <a:pt x="3302" y="12240"/>
                    <a:pt x="3936" y="2566"/>
                    <a:pt x="4036" y="2166"/>
                  </a:cubicBezTo>
                  <a:cubicBezTo>
                    <a:pt x="4070" y="1899"/>
                    <a:pt x="5304" y="1332"/>
                    <a:pt x="5371" y="831"/>
                  </a:cubicBezTo>
                  <a:cubicBezTo>
                    <a:pt x="5436" y="268"/>
                    <a:pt x="3687" y="1"/>
                    <a:pt x="240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395" name="Google Shape;3190;p48">
              <a:extLst>
                <a:ext uri="{FF2B5EF4-FFF2-40B4-BE49-F238E27FC236}">
                  <a16:creationId xmlns:a16="http://schemas.microsoft.com/office/drawing/2014/main" id="{1EC3948E-3E05-4C14-B61C-46E8BBA00C9F}"/>
                </a:ext>
              </a:extLst>
            </p:cNvPr>
            <p:cNvSpPr>
              <a:spLocks/>
            </p:cNvSpPr>
            <p:nvPr/>
          </p:nvSpPr>
          <p:spPr bwMode="auto">
            <a:xfrm>
              <a:off x="5541738" y="1961692"/>
              <a:ext cx="77549" cy="10927"/>
            </a:xfrm>
            <a:custGeom>
              <a:avLst/>
              <a:gdLst>
                <a:gd name="T0" fmla="*/ 0 w 3537"/>
                <a:gd name="T1" fmla="*/ 0 h 476"/>
                <a:gd name="T2" fmla="*/ 0 w 3537"/>
                <a:gd name="T3" fmla="*/ 0 h 476"/>
                <a:gd name="T4" fmla="*/ 2754 w 3537"/>
                <a:gd name="T5" fmla="*/ 475 h 476"/>
                <a:gd name="T6" fmla="*/ 3536 w 3537"/>
                <a:gd name="T7" fmla="*/ 400 h 476"/>
                <a:gd name="T8" fmla="*/ 0 w 3537"/>
                <a:gd name="T9" fmla="*/ 0 h 476"/>
                <a:gd name="T10" fmla="*/ 0 60000 65536"/>
                <a:gd name="T11" fmla="*/ 0 60000 65536"/>
                <a:gd name="T12" fmla="*/ 0 60000 65536"/>
                <a:gd name="T13" fmla="*/ 0 60000 65536"/>
                <a:gd name="T14" fmla="*/ 0 60000 65536"/>
                <a:gd name="T15" fmla="*/ 0 w 3537"/>
                <a:gd name="T16" fmla="*/ 0 h 476"/>
                <a:gd name="T17" fmla="*/ 3537 w 3537"/>
                <a:gd name="T18" fmla="*/ 476 h 476"/>
              </a:gdLst>
              <a:ahLst/>
              <a:cxnLst>
                <a:cxn ang="T10">
                  <a:pos x="T0" y="T1"/>
                </a:cxn>
                <a:cxn ang="T11">
                  <a:pos x="T2" y="T3"/>
                </a:cxn>
                <a:cxn ang="T12">
                  <a:pos x="T4" y="T5"/>
                </a:cxn>
                <a:cxn ang="T13">
                  <a:pos x="T6" y="T7"/>
                </a:cxn>
                <a:cxn ang="T14">
                  <a:pos x="T8" y="T9"/>
                </a:cxn>
              </a:cxnLst>
              <a:rect l="T15" t="T16" r="T17" b="T18"/>
              <a:pathLst>
                <a:path w="3537" h="476" extrusionOk="0">
                  <a:moveTo>
                    <a:pt x="0" y="0"/>
                  </a:moveTo>
                  <a:lnTo>
                    <a:pt x="0" y="0"/>
                  </a:lnTo>
                  <a:cubicBezTo>
                    <a:pt x="0" y="0"/>
                    <a:pt x="1471" y="475"/>
                    <a:pt x="2754" y="475"/>
                  </a:cubicBezTo>
                  <a:cubicBezTo>
                    <a:pt x="3028" y="475"/>
                    <a:pt x="3295" y="453"/>
                    <a:pt x="3536" y="400"/>
                  </a:cubicBezTo>
                  <a:lnTo>
                    <a:pt x="0"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191" name="Google Shape;3191;p48">
              <a:extLst>
                <a:ext uri="{FF2B5EF4-FFF2-40B4-BE49-F238E27FC236}">
                  <a16:creationId xmlns:a16="http://schemas.microsoft.com/office/drawing/2014/main" id="{16EC3049-5EE4-46BC-BEEC-387A4C34E598}"/>
                </a:ext>
              </a:extLst>
            </p:cNvPr>
            <p:cNvSpPr/>
            <p:nvPr/>
          </p:nvSpPr>
          <p:spPr>
            <a:xfrm>
              <a:off x="5139908" y="2051202"/>
              <a:ext cx="224111" cy="267982"/>
            </a:xfrm>
            <a:custGeom>
              <a:avLst/>
              <a:gdLst/>
              <a:ahLst/>
              <a:cxnLst/>
              <a:rect l="l" t="t" r="r" b="b"/>
              <a:pathLst>
                <a:path w="10221" h="11644" extrusionOk="0">
                  <a:moveTo>
                    <a:pt x="3371" y="1"/>
                  </a:moveTo>
                  <a:cubicBezTo>
                    <a:pt x="2470" y="1"/>
                    <a:pt x="1" y="2315"/>
                    <a:pt x="180" y="2704"/>
                  </a:cubicBezTo>
                  <a:cubicBezTo>
                    <a:pt x="380" y="3137"/>
                    <a:pt x="2281" y="2971"/>
                    <a:pt x="2415" y="3237"/>
                  </a:cubicBezTo>
                  <a:cubicBezTo>
                    <a:pt x="2582" y="3538"/>
                    <a:pt x="7585" y="11643"/>
                    <a:pt x="7585" y="11643"/>
                  </a:cubicBezTo>
                  <a:lnTo>
                    <a:pt x="10220" y="9642"/>
                  </a:lnTo>
                  <a:cubicBezTo>
                    <a:pt x="10220" y="9642"/>
                    <a:pt x="3849" y="2370"/>
                    <a:pt x="3616" y="2003"/>
                  </a:cubicBezTo>
                  <a:cubicBezTo>
                    <a:pt x="3482" y="1770"/>
                    <a:pt x="3916" y="536"/>
                    <a:pt x="3616" y="102"/>
                  </a:cubicBezTo>
                  <a:cubicBezTo>
                    <a:pt x="3560" y="32"/>
                    <a:pt x="3476" y="1"/>
                    <a:pt x="337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397" name="Google Shape;3192;p48">
              <a:extLst>
                <a:ext uri="{FF2B5EF4-FFF2-40B4-BE49-F238E27FC236}">
                  <a16:creationId xmlns:a16="http://schemas.microsoft.com/office/drawing/2014/main" id="{0A81E39E-53E2-4F49-86F3-0BE3FAA5B0AC}"/>
                </a:ext>
              </a:extLst>
            </p:cNvPr>
            <p:cNvSpPr>
              <a:spLocks/>
            </p:cNvSpPr>
            <p:nvPr/>
          </p:nvSpPr>
          <p:spPr bwMode="auto">
            <a:xfrm>
              <a:off x="5149719" y="2055096"/>
              <a:ext cx="60732" cy="51327"/>
            </a:xfrm>
            <a:custGeom>
              <a:avLst/>
              <a:gdLst>
                <a:gd name="T0" fmla="*/ 2769 w 2770"/>
                <a:gd name="T1" fmla="*/ 1 h 2236"/>
                <a:gd name="T2" fmla="*/ 1 w 2770"/>
                <a:gd name="T3" fmla="*/ 2236 h 2236"/>
                <a:gd name="T4" fmla="*/ 2769 w 2770"/>
                <a:gd name="T5" fmla="*/ 1 h 2236"/>
                <a:gd name="T6" fmla="*/ 0 60000 65536"/>
                <a:gd name="T7" fmla="*/ 0 60000 65536"/>
                <a:gd name="T8" fmla="*/ 0 60000 65536"/>
                <a:gd name="T9" fmla="*/ 0 w 2770"/>
                <a:gd name="T10" fmla="*/ 0 h 2236"/>
                <a:gd name="T11" fmla="*/ 2770 w 2770"/>
                <a:gd name="T12" fmla="*/ 2236 h 2236"/>
              </a:gdLst>
              <a:ahLst/>
              <a:cxnLst>
                <a:cxn ang="T6">
                  <a:pos x="T0" y="T1"/>
                </a:cxn>
                <a:cxn ang="T7">
                  <a:pos x="T2" y="T3"/>
                </a:cxn>
                <a:cxn ang="T8">
                  <a:pos x="T4" y="T5"/>
                </a:cxn>
              </a:cxnLst>
              <a:rect l="T9" t="T10" r="T11" b="T12"/>
              <a:pathLst>
                <a:path w="2770" h="2236" extrusionOk="0">
                  <a:moveTo>
                    <a:pt x="2769" y="1"/>
                  </a:moveTo>
                  <a:lnTo>
                    <a:pt x="1" y="2236"/>
                  </a:lnTo>
                  <a:cubicBezTo>
                    <a:pt x="1" y="2236"/>
                    <a:pt x="2036" y="1235"/>
                    <a:pt x="2769"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193" name="Google Shape;3193;p48">
              <a:extLst>
                <a:ext uri="{FF2B5EF4-FFF2-40B4-BE49-F238E27FC236}">
                  <a16:creationId xmlns:a16="http://schemas.microsoft.com/office/drawing/2014/main" id="{327CEEDE-BC9E-42A6-A512-01CCC191FF03}"/>
                </a:ext>
              </a:extLst>
            </p:cNvPr>
            <p:cNvSpPr/>
            <p:nvPr/>
          </p:nvSpPr>
          <p:spPr>
            <a:xfrm>
              <a:off x="4960462" y="2410863"/>
              <a:ext cx="272694" cy="123021"/>
            </a:xfrm>
            <a:custGeom>
              <a:avLst/>
              <a:gdLst/>
              <a:ahLst/>
              <a:cxnLst/>
              <a:rect l="l" t="t" r="r" b="b"/>
              <a:pathLst>
                <a:path w="12436" h="5375" extrusionOk="0">
                  <a:moveTo>
                    <a:pt x="987" y="1"/>
                  </a:moveTo>
                  <a:cubicBezTo>
                    <a:pt x="155" y="1"/>
                    <a:pt x="0" y="4109"/>
                    <a:pt x="460" y="4240"/>
                  </a:cubicBezTo>
                  <a:cubicBezTo>
                    <a:pt x="484" y="4249"/>
                    <a:pt x="509" y="4253"/>
                    <a:pt x="537" y="4253"/>
                  </a:cubicBezTo>
                  <a:cubicBezTo>
                    <a:pt x="1004" y="4253"/>
                    <a:pt x="2037" y="3034"/>
                    <a:pt x="2392" y="3034"/>
                  </a:cubicBezTo>
                  <a:cubicBezTo>
                    <a:pt x="2405" y="3034"/>
                    <a:pt x="2417" y="3036"/>
                    <a:pt x="2428" y="3039"/>
                  </a:cubicBezTo>
                  <a:cubicBezTo>
                    <a:pt x="2729" y="3139"/>
                    <a:pt x="12002" y="5374"/>
                    <a:pt x="12002" y="5374"/>
                  </a:cubicBezTo>
                  <a:lnTo>
                    <a:pt x="12435" y="2072"/>
                  </a:lnTo>
                  <a:cubicBezTo>
                    <a:pt x="12435" y="2072"/>
                    <a:pt x="2795" y="1438"/>
                    <a:pt x="2362" y="1338"/>
                  </a:cubicBezTo>
                  <a:cubicBezTo>
                    <a:pt x="2128" y="1271"/>
                    <a:pt x="1561" y="70"/>
                    <a:pt x="1027" y="4"/>
                  </a:cubicBezTo>
                  <a:cubicBezTo>
                    <a:pt x="1014" y="2"/>
                    <a:pt x="1001" y="1"/>
                    <a:pt x="98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399" name="Google Shape;3194;p48">
              <a:extLst>
                <a:ext uri="{FF2B5EF4-FFF2-40B4-BE49-F238E27FC236}">
                  <a16:creationId xmlns:a16="http://schemas.microsoft.com/office/drawing/2014/main" id="{4DA264E8-353D-439C-9DD6-500909DE84B3}"/>
                </a:ext>
              </a:extLst>
            </p:cNvPr>
            <p:cNvSpPr>
              <a:spLocks/>
            </p:cNvSpPr>
            <p:nvPr/>
          </p:nvSpPr>
          <p:spPr bwMode="auto">
            <a:xfrm>
              <a:off x="4969802" y="2418038"/>
              <a:ext cx="16115" cy="81192"/>
            </a:xfrm>
            <a:custGeom>
              <a:avLst/>
              <a:gdLst>
                <a:gd name="T0" fmla="*/ 401 w 735"/>
                <a:gd name="T1" fmla="*/ 1 h 3537"/>
                <a:gd name="T2" fmla="*/ 1 w 735"/>
                <a:gd name="T3" fmla="*/ 3537 h 3537"/>
                <a:gd name="T4" fmla="*/ 401 w 735"/>
                <a:gd name="T5" fmla="*/ 1 h 3537"/>
                <a:gd name="T6" fmla="*/ 0 60000 65536"/>
                <a:gd name="T7" fmla="*/ 0 60000 65536"/>
                <a:gd name="T8" fmla="*/ 0 60000 65536"/>
                <a:gd name="T9" fmla="*/ 0 w 735"/>
                <a:gd name="T10" fmla="*/ 0 h 3537"/>
                <a:gd name="T11" fmla="*/ 735 w 735"/>
                <a:gd name="T12" fmla="*/ 3537 h 3537"/>
              </a:gdLst>
              <a:ahLst/>
              <a:cxnLst>
                <a:cxn ang="T6">
                  <a:pos x="T0" y="T1"/>
                </a:cxn>
                <a:cxn ang="T7">
                  <a:pos x="T2" y="T3"/>
                </a:cxn>
                <a:cxn ang="T8">
                  <a:pos x="T4" y="T5"/>
                </a:cxn>
              </a:cxnLst>
              <a:rect l="T9" t="T10" r="T11" b="T12"/>
              <a:pathLst>
                <a:path w="735" h="3537" extrusionOk="0">
                  <a:moveTo>
                    <a:pt x="401" y="1"/>
                  </a:moveTo>
                  <a:lnTo>
                    <a:pt x="1" y="3537"/>
                  </a:lnTo>
                  <a:cubicBezTo>
                    <a:pt x="1" y="3537"/>
                    <a:pt x="735" y="1402"/>
                    <a:pt x="40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195" name="Google Shape;3195;p48">
              <a:extLst>
                <a:ext uri="{FF2B5EF4-FFF2-40B4-BE49-F238E27FC236}">
                  <a16:creationId xmlns:a16="http://schemas.microsoft.com/office/drawing/2014/main" id="{56557D41-DEBA-4AFC-822F-7601C46D2CA5}"/>
                </a:ext>
              </a:extLst>
            </p:cNvPr>
            <p:cNvSpPr/>
            <p:nvPr/>
          </p:nvSpPr>
          <p:spPr>
            <a:xfrm>
              <a:off x="5042741" y="2685898"/>
              <a:ext cx="267993" cy="230371"/>
            </a:xfrm>
            <a:custGeom>
              <a:avLst/>
              <a:gdLst/>
              <a:ahLst/>
              <a:cxnLst/>
              <a:rect l="l" t="t" r="r" b="b"/>
              <a:pathLst>
                <a:path w="12189" h="10051" extrusionOk="0">
                  <a:moveTo>
                    <a:pt x="10187" y="1"/>
                  </a:moveTo>
                  <a:cubicBezTo>
                    <a:pt x="10187" y="1"/>
                    <a:pt x="2915" y="6406"/>
                    <a:pt x="2548" y="6606"/>
                  </a:cubicBezTo>
                  <a:cubicBezTo>
                    <a:pt x="2515" y="6624"/>
                    <a:pt x="2463" y="6632"/>
                    <a:pt x="2396" y="6632"/>
                  </a:cubicBezTo>
                  <a:cubicBezTo>
                    <a:pt x="2113" y="6632"/>
                    <a:pt x="1568" y="6497"/>
                    <a:pt x="1134" y="6497"/>
                  </a:cubicBezTo>
                  <a:cubicBezTo>
                    <a:pt x="937" y="6497"/>
                    <a:pt x="763" y="6525"/>
                    <a:pt x="647" y="6606"/>
                  </a:cubicBezTo>
                  <a:cubicBezTo>
                    <a:pt x="0" y="7123"/>
                    <a:pt x="2673" y="10051"/>
                    <a:pt x="3204" y="10051"/>
                  </a:cubicBezTo>
                  <a:cubicBezTo>
                    <a:pt x="3221" y="10051"/>
                    <a:pt x="3236" y="10048"/>
                    <a:pt x="3249" y="10041"/>
                  </a:cubicBezTo>
                  <a:cubicBezTo>
                    <a:pt x="3682" y="9841"/>
                    <a:pt x="3515" y="7940"/>
                    <a:pt x="3782" y="7807"/>
                  </a:cubicBezTo>
                  <a:cubicBezTo>
                    <a:pt x="4083" y="7640"/>
                    <a:pt x="12188" y="2670"/>
                    <a:pt x="12188" y="2670"/>
                  </a:cubicBezTo>
                  <a:lnTo>
                    <a:pt x="10187"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01" name="Google Shape;3196;p48">
              <a:extLst>
                <a:ext uri="{FF2B5EF4-FFF2-40B4-BE49-F238E27FC236}">
                  <a16:creationId xmlns:a16="http://schemas.microsoft.com/office/drawing/2014/main" id="{FF2B0587-6C08-45C2-BC44-685FA3FDA2DA}"/>
                </a:ext>
              </a:extLst>
            </p:cNvPr>
            <p:cNvSpPr>
              <a:spLocks/>
            </p:cNvSpPr>
            <p:nvPr/>
          </p:nvSpPr>
          <p:spPr bwMode="auto">
            <a:xfrm>
              <a:off x="5059760" y="2846837"/>
              <a:ext cx="49024" cy="63585"/>
            </a:xfrm>
            <a:custGeom>
              <a:avLst/>
              <a:gdLst>
                <a:gd name="T0" fmla="*/ 1 w 2236"/>
                <a:gd name="T1" fmla="*/ 1 h 2770"/>
                <a:gd name="T2" fmla="*/ 2236 w 2236"/>
                <a:gd name="T3" fmla="*/ 2770 h 2770"/>
                <a:gd name="T4" fmla="*/ 1 w 2236"/>
                <a:gd name="T5" fmla="*/ 1 h 2770"/>
                <a:gd name="T6" fmla="*/ 0 60000 65536"/>
                <a:gd name="T7" fmla="*/ 0 60000 65536"/>
                <a:gd name="T8" fmla="*/ 0 60000 65536"/>
                <a:gd name="T9" fmla="*/ 0 w 2236"/>
                <a:gd name="T10" fmla="*/ 0 h 2770"/>
                <a:gd name="T11" fmla="*/ 2236 w 2236"/>
                <a:gd name="T12" fmla="*/ 2770 h 2770"/>
              </a:gdLst>
              <a:ahLst/>
              <a:cxnLst>
                <a:cxn ang="T6">
                  <a:pos x="T0" y="T1"/>
                </a:cxn>
                <a:cxn ang="T7">
                  <a:pos x="T2" y="T3"/>
                </a:cxn>
                <a:cxn ang="T8">
                  <a:pos x="T4" y="T5"/>
                </a:cxn>
              </a:cxnLst>
              <a:rect l="T9" t="T10" r="T11" b="T12"/>
              <a:pathLst>
                <a:path w="2236" h="2770" extrusionOk="0">
                  <a:moveTo>
                    <a:pt x="1" y="1"/>
                  </a:moveTo>
                  <a:lnTo>
                    <a:pt x="2236" y="2770"/>
                  </a:lnTo>
                  <a:cubicBezTo>
                    <a:pt x="2236" y="2770"/>
                    <a:pt x="1202" y="735"/>
                    <a:pt x="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197" name="Google Shape;3197;p48">
              <a:extLst>
                <a:ext uri="{FF2B5EF4-FFF2-40B4-BE49-F238E27FC236}">
                  <a16:creationId xmlns:a16="http://schemas.microsoft.com/office/drawing/2014/main" id="{EA16B004-CE99-4F3C-B091-8D7946594EB4}"/>
                </a:ext>
              </a:extLst>
            </p:cNvPr>
            <p:cNvSpPr/>
            <p:nvPr/>
          </p:nvSpPr>
          <p:spPr>
            <a:xfrm>
              <a:off x="5398497" y="2823807"/>
              <a:ext cx="118324" cy="279736"/>
            </a:xfrm>
            <a:custGeom>
              <a:avLst/>
              <a:gdLst/>
              <a:ahLst/>
              <a:cxnLst/>
              <a:rect l="l" t="t" r="r" b="b"/>
              <a:pathLst>
                <a:path w="5436" h="12217" extrusionOk="0">
                  <a:moveTo>
                    <a:pt x="2133" y="1"/>
                  </a:moveTo>
                  <a:cubicBezTo>
                    <a:pt x="2133" y="1"/>
                    <a:pt x="1499" y="9641"/>
                    <a:pt x="1399" y="10075"/>
                  </a:cubicBezTo>
                  <a:cubicBezTo>
                    <a:pt x="1332" y="10308"/>
                    <a:pt x="131" y="10875"/>
                    <a:pt x="65" y="11409"/>
                  </a:cubicBezTo>
                  <a:cubicBezTo>
                    <a:pt x="1" y="11962"/>
                    <a:pt x="1683" y="12216"/>
                    <a:pt x="2956" y="12216"/>
                  </a:cubicBezTo>
                  <a:cubicBezTo>
                    <a:pt x="3681" y="12216"/>
                    <a:pt x="4274" y="12134"/>
                    <a:pt x="4334" y="11976"/>
                  </a:cubicBezTo>
                  <a:cubicBezTo>
                    <a:pt x="4468" y="11542"/>
                    <a:pt x="3033" y="10342"/>
                    <a:pt x="3100" y="10008"/>
                  </a:cubicBezTo>
                  <a:cubicBezTo>
                    <a:pt x="3200" y="9708"/>
                    <a:pt x="5435" y="435"/>
                    <a:pt x="5435" y="435"/>
                  </a:cubicBezTo>
                  <a:lnTo>
                    <a:pt x="2133"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03" name="Google Shape;3198;p48">
              <a:extLst>
                <a:ext uri="{FF2B5EF4-FFF2-40B4-BE49-F238E27FC236}">
                  <a16:creationId xmlns:a16="http://schemas.microsoft.com/office/drawing/2014/main" id="{A1B83085-3AC2-4352-8288-E0A2D80C1A2D}"/>
                </a:ext>
              </a:extLst>
            </p:cNvPr>
            <p:cNvSpPr>
              <a:spLocks/>
            </p:cNvSpPr>
            <p:nvPr/>
          </p:nvSpPr>
          <p:spPr bwMode="auto">
            <a:xfrm>
              <a:off x="5405693" y="3087520"/>
              <a:ext cx="78272" cy="10513"/>
            </a:xfrm>
            <a:custGeom>
              <a:avLst/>
              <a:gdLst>
                <a:gd name="T0" fmla="*/ 873 w 3570"/>
                <a:gd name="T1" fmla="*/ 0 h 458"/>
                <a:gd name="T2" fmla="*/ 1 w 3570"/>
                <a:gd name="T3" fmla="*/ 90 h 458"/>
                <a:gd name="T4" fmla="*/ 3570 w 3570"/>
                <a:gd name="T5" fmla="*/ 457 h 458"/>
                <a:gd name="T6" fmla="*/ 873 w 3570"/>
                <a:gd name="T7" fmla="*/ 0 h 458"/>
                <a:gd name="T8" fmla="*/ 0 60000 65536"/>
                <a:gd name="T9" fmla="*/ 0 60000 65536"/>
                <a:gd name="T10" fmla="*/ 0 60000 65536"/>
                <a:gd name="T11" fmla="*/ 0 60000 65536"/>
                <a:gd name="T12" fmla="*/ 0 w 3570"/>
                <a:gd name="T13" fmla="*/ 0 h 458"/>
                <a:gd name="T14" fmla="*/ 3570 w 3570"/>
                <a:gd name="T15" fmla="*/ 458 h 458"/>
              </a:gdLst>
              <a:ahLst/>
              <a:cxnLst>
                <a:cxn ang="T8">
                  <a:pos x="T0" y="T1"/>
                </a:cxn>
                <a:cxn ang="T9">
                  <a:pos x="T2" y="T3"/>
                </a:cxn>
                <a:cxn ang="T10">
                  <a:pos x="T4" y="T5"/>
                </a:cxn>
                <a:cxn ang="T11">
                  <a:pos x="T6" y="T7"/>
                </a:cxn>
              </a:cxnLst>
              <a:rect l="T12" t="T13" r="T14" b="T15"/>
              <a:pathLst>
                <a:path w="3570" h="458" extrusionOk="0">
                  <a:moveTo>
                    <a:pt x="873" y="0"/>
                  </a:moveTo>
                  <a:cubicBezTo>
                    <a:pt x="568" y="0"/>
                    <a:pt x="270" y="26"/>
                    <a:pt x="1" y="90"/>
                  </a:cubicBezTo>
                  <a:lnTo>
                    <a:pt x="3570" y="457"/>
                  </a:lnTo>
                  <a:cubicBezTo>
                    <a:pt x="3570" y="457"/>
                    <a:pt x="2155" y="0"/>
                    <a:pt x="87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199" name="Google Shape;3199;p48">
              <a:extLst>
                <a:ext uri="{FF2B5EF4-FFF2-40B4-BE49-F238E27FC236}">
                  <a16:creationId xmlns:a16="http://schemas.microsoft.com/office/drawing/2014/main" id="{96CE9558-8A36-42D1-A8A0-FF9371C72FCC}"/>
                </a:ext>
              </a:extLst>
            </p:cNvPr>
            <p:cNvSpPr/>
            <p:nvPr/>
          </p:nvSpPr>
          <p:spPr>
            <a:xfrm>
              <a:off x="5661004" y="2742315"/>
              <a:ext cx="224895" cy="266415"/>
            </a:xfrm>
            <a:custGeom>
              <a:avLst/>
              <a:gdLst/>
              <a:ahLst/>
              <a:cxnLst/>
              <a:rect l="l" t="t" r="r" b="b"/>
              <a:pathLst>
                <a:path w="10220" h="11618" extrusionOk="0">
                  <a:moveTo>
                    <a:pt x="2669" y="0"/>
                  </a:moveTo>
                  <a:lnTo>
                    <a:pt x="1" y="2001"/>
                  </a:lnTo>
                  <a:cubicBezTo>
                    <a:pt x="1" y="2001"/>
                    <a:pt x="6405" y="9273"/>
                    <a:pt x="6639" y="9640"/>
                  </a:cubicBezTo>
                  <a:cubicBezTo>
                    <a:pt x="6739" y="9840"/>
                    <a:pt x="6305" y="11108"/>
                    <a:pt x="6639" y="11508"/>
                  </a:cubicBezTo>
                  <a:cubicBezTo>
                    <a:pt x="6693" y="11584"/>
                    <a:pt x="6777" y="11618"/>
                    <a:pt x="6885" y="11618"/>
                  </a:cubicBezTo>
                  <a:cubicBezTo>
                    <a:pt x="7771" y="11618"/>
                    <a:pt x="10220" y="9297"/>
                    <a:pt x="10041" y="8940"/>
                  </a:cubicBezTo>
                  <a:cubicBezTo>
                    <a:pt x="9841" y="8506"/>
                    <a:pt x="7973" y="8673"/>
                    <a:pt x="7806" y="8406"/>
                  </a:cubicBezTo>
                  <a:cubicBezTo>
                    <a:pt x="7640" y="8106"/>
                    <a:pt x="2669" y="0"/>
                    <a:pt x="266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05" name="Google Shape;3200;p48">
              <a:extLst>
                <a:ext uri="{FF2B5EF4-FFF2-40B4-BE49-F238E27FC236}">
                  <a16:creationId xmlns:a16="http://schemas.microsoft.com/office/drawing/2014/main" id="{A8E8F5B2-8F50-4AE2-8A9E-AB69794E6412}"/>
                </a:ext>
              </a:extLst>
            </p:cNvPr>
            <p:cNvSpPr>
              <a:spLocks/>
            </p:cNvSpPr>
            <p:nvPr/>
          </p:nvSpPr>
          <p:spPr bwMode="auto">
            <a:xfrm>
              <a:off x="5815252" y="2953279"/>
              <a:ext cx="60732" cy="51327"/>
            </a:xfrm>
            <a:custGeom>
              <a:avLst/>
              <a:gdLst>
                <a:gd name="T0" fmla="*/ 2769 w 2770"/>
                <a:gd name="T1" fmla="*/ 1 h 2236"/>
                <a:gd name="T2" fmla="*/ 1 w 2770"/>
                <a:gd name="T3" fmla="*/ 2236 h 2236"/>
                <a:gd name="T4" fmla="*/ 2769 w 2770"/>
                <a:gd name="T5" fmla="*/ 1 h 2236"/>
                <a:gd name="T6" fmla="*/ 0 60000 65536"/>
                <a:gd name="T7" fmla="*/ 0 60000 65536"/>
                <a:gd name="T8" fmla="*/ 0 60000 65536"/>
                <a:gd name="T9" fmla="*/ 0 w 2770"/>
                <a:gd name="T10" fmla="*/ 0 h 2236"/>
                <a:gd name="T11" fmla="*/ 2770 w 2770"/>
                <a:gd name="T12" fmla="*/ 2236 h 2236"/>
              </a:gdLst>
              <a:ahLst/>
              <a:cxnLst>
                <a:cxn ang="T6">
                  <a:pos x="T0" y="T1"/>
                </a:cxn>
                <a:cxn ang="T7">
                  <a:pos x="T2" y="T3"/>
                </a:cxn>
                <a:cxn ang="T8">
                  <a:pos x="T4" y="T5"/>
                </a:cxn>
              </a:cxnLst>
              <a:rect l="T9" t="T10" r="T11" b="T12"/>
              <a:pathLst>
                <a:path w="2770" h="2236" extrusionOk="0">
                  <a:moveTo>
                    <a:pt x="2769" y="1"/>
                  </a:moveTo>
                  <a:cubicBezTo>
                    <a:pt x="2769" y="1"/>
                    <a:pt x="735" y="1035"/>
                    <a:pt x="1" y="2236"/>
                  </a:cubicBezTo>
                  <a:lnTo>
                    <a:pt x="2769"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201" name="Google Shape;3201;p48">
              <a:extLst>
                <a:ext uri="{FF2B5EF4-FFF2-40B4-BE49-F238E27FC236}">
                  <a16:creationId xmlns:a16="http://schemas.microsoft.com/office/drawing/2014/main" id="{890ABE29-F897-45A9-B5CE-52CD3AAC3998}"/>
                </a:ext>
              </a:extLst>
            </p:cNvPr>
            <p:cNvSpPr/>
            <p:nvPr/>
          </p:nvSpPr>
          <p:spPr>
            <a:xfrm>
              <a:off x="5792650" y="2526048"/>
              <a:ext cx="271911" cy="123021"/>
            </a:xfrm>
            <a:custGeom>
              <a:avLst/>
              <a:gdLst/>
              <a:ahLst/>
              <a:cxnLst/>
              <a:rect l="l" t="t" r="r" b="b"/>
              <a:pathLst>
                <a:path w="12405" h="5373" extrusionOk="0">
                  <a:moveTo>
                    <a:pt x="434" y="0"/>
                  </a:moveTo>
                  <a:lnTo>
                    <a:pt x="1" y="3303"/>
                  </a:lnTo>
                  <a:cubicBezTo>
                    <a:pt x="1" y="3303"/>
                    <a:pt x="9641" y="3936"/>
                    <a:pt x="10075" y="4003"/>
                  </a:cubicBezTo>
                  <a:cubicBezTo>
                    <a:pt x="10308" y="4070"/>
                    <a:pt x="10875" y="5304"/>
                    <a:pt x="11409" y="5371"/>
                  </a:cubicBezTo>
                  <a:cubicBezTo>
                    <a:pt x="11419" y="5372"/>
                    <a:pt x="11429" y="5373"/>
                    <a:pt x="11439" y="5373"/>
                  </a:cubicBezTo>
                  <a:cubicBezTo>
                    <a:pt x="12279" y="5373"/>
                    <a:pt x="12404" y="1266"/>
                    <a:pt x="11976" y="1101"/>
                  </a:cubicBezTo>
                  <a:cubicBezTo>
                    <a:pt x="11957" y="1095"/>
                    <a:pt x="11936" y="1092"/>
                    <a:pt x="11914" y="1092"/>
                  </a:cubicBezTo>
                  <a:cubicBezTo>
                    <a:pt x="11454" y="1092"/>
                    <a:pt x="10406" y="2307"/>
                    <a:pt x="10075" y="2307"/>
                  </a:cubicBezTo>
                  <a:cubicBezTo>
                    <a:pt x="10062" y="2307"/>
                    <a:pt x="10051" y="2305"/>
                    <a:pt x="10041" y="2302"/>
                  </a:cubicBezTo>
                  <a:cubicBezTo>
                    <a:pt x="9708" y="2235"/>
                    <a:pt x="434" y="0"/>
                    <a:pt x="43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07" name="Google Shape;3202;p48">
              <a:extLst>
                <a:ext uri="{FF2B5EF4-FFF2-40B4-BE49-F238E27FC236}">
                  <a16:creationId xmlns:a16="http://schemas.microsoft.com/office/drawing/2014/main" id="{F8A61504-754B-46F9-9E44-F3D18B64C624}"/>
                </a:ext>
              </a:extLst>
            </p:cNvPr>
            <p:cNvSpPr>
              <a:spLocks/>
            </p:cNvSpPr>
            <p:nvPr/>
          </p:nvSpPr>
          <p:spPr bwMode="auto">
            <a:xfrm>
              <a:off x="6039786" y="2560474"/>
              <a:ext cx="16115" cy="81192"/>
            </a:xfrm>
            <a:custGeom>
              <a:avLst/>
              <a:gdLst>
                <a:gd name="T0" fmla="*/ 734 w 735"/>
                <a:gd name="T1" fmla="*/ 0 h 3537"/>
                <a:gd name="T2" fmla="*/ 734 w 735"/>
                <a:gd name="T3" fmla="*/ 0 h 3537"/>
                <a:gd name="T4" fmla="*/ 334 w 735"/>
                <a:gd name="T5" fmla="*/ 3536 h 3537"/>
                <a:gd name="T6" fmla="*/ 734 w 735"/>
                <a:gd name="T7" fmla="*/ 0 h 3537"/>
                <a:gd name="T8" fmla="*/ 0 60000 65536"/>
                <a:gd name="T9" fmla="*/ 0 60000 65536"/>
                <a:gd name="T10" fmla="*/ 0 60000 65536"/>
                <a:gd name="T11" fmla="*/ 0 60000 65536"/>
                <a:gd name="T12" fmla="*/ 0 w 735"/>
                <a:gd name="T13" fmla="*/ 0 h 3537"/>
                <a:gd name="T14" fmla="*/ 735 w 735"/>
                <a:gd name="T15" fmla="*/ 3537 h 3537"/>
              </a:gdLst>
              <a:ahLst/>
              <a:cxnLst>
                <a:cxn ang="T8">
                  <a:pos x="T0" y="T1"/>
                </a:cxn>
                <a:cxn ang="T9">
                  <a:pos x="T2" y="T3"/>
                </a:cxn>
                <a:cxn ang="T10">
                  <a:pos x="T4" y="T5"/>
                </a:cxn>
                <a:cxn ang="T11">
                  <a:pos x="T6" y="T7"/>
                </a:cxn>
              </a:cxnLst>
              <a:rect l="T12" t="T13" r="T14" b="T15"/>
              <a:pathLst>
                <a:path w="735" h="3537" extrusionOk="0">
                  <a:moveTo>
                    <a:pt x="734" y="0"/>
                  </a:moveTo>
                  <a:lnTo>
                    <a:pt x="734" y="0"/>
                  </a:lnTo>
                  <a:cubicBezTo>
                    <a:pt x="734" y="1"/>
                    <a:pt x="0" y="2169"/>
                    <a:pt x="334" y="3536"/>
                  </a:cubicBezTo>
                  <a:lnTo>
                    <a:pt x="734"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203" name="Google Shape;3203;p48">
              <a:extLst>
                <a:ext uri="{FF2B5EF4-FFF2-40B4-BE49-F238E27FC236}">
                  <a16:creationId xmlns:a16="http://schemas.microsoft.com/office/drawing/2014/main" id="{7AEF139C-0D6B-473A-BA1B-80EABCFA04F8}"/>
                </a:ext>
              </a:extLst>
            </p:cNvPr>
            <p:cNvSpPr/>
            <p:nvPr/>
          </p:nvSpPr>
          <p:spPr>
            <a:xfrm>
              <a:off x="5714290" y="2143664"/>
              <a:ext cx="267993" cy="229588"/>
            </a:xfrm>
            <a:custGeom>
              <a:avLst/>
              <a:gdLst/>
              <a:ahLst/>
              <a:cxnLst/>
              <a:rect l="l" t="t" r="r" b="b"/>
              <a:pathLst>
                <a:path w="12185" h="10021" extrusionOk="0">
                  <a:moveTo>
                    <a:pt x="8993" y="0"/>
                  </a:moveTo>
                  <a:cubicBezTo>
                    <a:pt x="8973" y="0"/>
                    <a:pt x="8955" y="5"/>
                    <a:pt x="8941" y="13"/>
                  </a:cubicBezTo>
                  <a:cubicBezTo>
                    <a:pt x="8507" y="213"/>
                    <a:pt x="8674" y="2081"/>
                    <a:pt x="8407" y="2248"/>
                  </a:cubicBezTo>
                  <a:cubicBezTo>
                    <a:pt x="8107" y="2381"/>
                    <a:pt x="1" y="7385"/>
                    <a:pt x="1" y="7385"/>
                  </a:cubicBezTo>
                  <a:lnTo>
                    <a:pt x="2002" y="10020"/>
                  </a:lnTo>
                  <a:cubicBezTo>
                    <a:pt x="2002" y="10020"/>
                    <a:pt x="9274" y="3649"/>
                    <a:pt x="9641" y="3415"/>
                  </a:cubicBezTo>
                  <a:cubicBezTo>
                    <a:pt x="9667" y="3398"/>
                    <a:pt x="9712" y="3391"/>
                    <a:pt x="9771" y="3391"/>
                  </a:cubicBezTo>
                  <a:cubicBezTo>
                    <a:pt x="10036" y="3391"/>
                    <a:pt x="10590" y="3538"/>
                    <a:pt x="11024" y="3538"/>
                  </a:cubicBezTo>
                  <a:cubicBezTo>
                    <a:pt x="11225" y="3538"/>
                    <a:pt x="11399" y="3507"/>
                    <a:pt x="11509" y="3415"/>
                  </a:cubicBezTo>
                  <a:cubicBezTo>
                    <a:pt x="12184" y="2901"/>
                    <a:pt x="9544" y="0"/>
                    <a:pt x="899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09" name="Google Shape;3204;p48">
              <a:extLst>
                <a:ext uri="{FF2B5EF4-FFF2-40B4-BE49-F238E27FC236}">
                  <a16:creationId xmlns:a16="http://schemas.microsoft.com/office/drawing/2014/main" id="{E2E8B4DE-DD58-4587-859E-40A4B30F31A8}"/>
                </a:ext>
              </a:extLst>
            </p:cNvPr>
            <p:cNvSpPr>
              <a:spLocks/>
            </p:cNvSpPr>
            <p:nvPr/>
          </p:nvSpPr>
          <p:spPr bwMode="auto">
            <a:xfrm>
              <a:off x="5916918" y="2150038"/>
              <a:ext cx="49024" cy="63585"/>
            </a:xfrm>
            <a:custGeom>
              <a:avLst/>
              <a:gdLst>
                <a:gd name="T0" fmla="*/ 0 w 2236"/>
                <a:gd name="T1" fmla="*/ 1 h 2770"/>
                <a:gd name="T2" fmla="*/ 0 w 2236"/>
                <a:gd name="T3" fmla="*/ 1 h 2770"/>
                <a:gd name="T4" fmla="*/ 2235 w 2236"/>
                <a:gd name="T5" fmla="*/ 2770 h 2770"/>
                <a:gd name="T6" fmla="*/ 0 w 2236"/>
                <a:gd name="T7" fmla="*/ 1 h 2770"/>
                <a:gd name="T8" fmla="*/ 0 60000 65536"/>
                <a:gd name="T9" fmla="*/ 0 60000 65536"/>
                <a:gd name="T10" fmla="*/ 0 60000 65536"/>
                <a:gd name="T11" fmla="*/ 0 60000 65536"/>
                <a:gd name="T12" fmla="*/ 0 w 2236"/>
                <a:gd name="T13" fmla="*/ 0 h 2770"/>
                <a:gd name="T14" fmla="*/ 2236 w 2236"/>
                <a:gd name="T15" fmla="*/ 2770 h 2770"/>
              </a:gdLst>
              <a:ahLst/>
              <a:cxnLst>
                <a:cxn ang="T8">
                  <a:pos x="T0" y="T1"/>
                </a:cxn>
                <a:cxn ang="T9">
                  <a:pos x="T2" y="T3"/>
                </a:cxn>
                <a:cxn ang="T10">
                  <a:pos x="T4" y="T5"/>
                </a:cxn>
                <a:cxn ang="T11">
                  <a:pos x="T6" y="T7"/>
                </a:cxn>
              </a:cxnLst>
              <a:rect l="T12" t="T13" r="T14" b="T15"/>
              <a:pathLst>
                <a:path w="2236" h="2770" extrusionOk="0">
                  <a:moveTo>
                    <a:pt x="0" y="1"/>
                  </a:moveTo>
                  <a:lnTo>
                    <a:pt x="0" y="1"/>
                  </a:lnTo>
                  <a:cubicBezTo>
                    <a:pt x="1" y="1"/>
                    <a:pt x="1035" y="2002"/>
                    <a:pt x="2235" y="2770"/>
                  </a:cubicBezTo>
                  <a:lnTo>
                    <a:pt x="0" y="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205" name="Google Shape;3205;p48">
              <a:extLst>
                <a:ext uri="{FF2B5EF4-FFF2-40B4-BE49-F238E27FC236}">
                  <a16:creationId xmlns:a16="http://schemas.microsoft.com/office/drawing/2014/main" id="{32060397-C948-4024-A6FA-B9EB83F7143F}"/>
                </a:ext>
              </a:extLst>
            </p:cNvPr>
            <p:cNvSpPr/>
            <p:nvPr/>
          </p:nvSpPr>
          <p:spPr>
            <a:xfrm>
              <a:off x="5141475" y="2147582"/>
              <a:ext cx="741290" cy="763985"/>
            </a:xfrm>
            <a:custGeom>
              <a:avLst/>
              <a:gdLst/>
              <a:ahLst/>
              <a:cxnLst/>
              <a:rect l="l" t="t" r="r" b="b"/>
              <a:pathLst>
                <a:path w="33825" h="33287" extrusionOk="0">
                  <a:moveTo>
                    <a:pt x="17028" y="0"/>
                  </a:moveTo>
                  <a:cubicBezTo>
                    <a:pt x="9786" y="0"/>
                    <a:pt x="3016" y="4515"/>
                    <a:pt x="968" y="13326"/>
                  </a:cubicBezTo>
                  <a:cubicBezTo>
                    <a:pt x="0" y="17496"/>
                    <a:pt x="401" y="21132"/>
                    <a:pt x="1802" y="24101"/>
                  </a:cubicBezTo>
                  <a:cubicBezTo>
                    <a:pt x="3903" y="28604"/>
                    <a:pt x="8273" y="31606"/>
                    <a:pt x="13577" y="32874"/>
                  </a:cubicBezTo>
                  <a:cubicBezTo>
                    <a:pt x="14776" y="33153"/>
                    <a:pt x="15964" y="33286"/>
                    <a:pt x="17127" y="33286"/>
                  </a:cubicBezTo>
                  <a:cubicBezTo>
                    <a:pt x="24572" y="33286"/>
                    <a:pt x="30997" y="27828"/>
                    <a:pt x="32757" y="20298"/>
                  </a:cubicBezTo>
                  <a:cubicBezTo>
                    <a:pt x="33825" y="15728"/>
                    <a:pt x="33024" y="10257"/>
                    <a:pt x="29955" y="6121"/>
                  </a:cubicBezTo>
                  <a:cubicBezTo>
                    <a:pt x="27787" y="3219"/>
                    <a:pt x="24685" y="1218"/>
                    <a:pt x="21149" y="484"/>
                  </a:cubicBezTo>
                  <a:cubicBezTo>
                    <a:pt x="19777" y="161"/>
                    <a:pt x="18394" y="0"/>
                    <a:pt x="170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11" name="Google Shape;3206;p48">
              <a:extLst>
                <a:ext uri="{FF2B5EF4-FFF2-40B4-BE49-F238E27FC236}">
                  <a16:creationId xmlns:a16="http://schemas.microsoft.com/office/drawing/2014/main" id="{1E6A47C1-5030-4513-B602-0539FE342A0F}"/>
                </a:ext>
              </a:extLst>
            </p:cNvPr>
            <p:cNvSpPr>
              <a:spLocks/>
            </p:cNvSpPr>
            <p:nvPr/>
          </p:nvSpPr>
          <p:spPr bwMode="auto">
            <a:xfrm>
              <a:off x="5180436" y="2287883"/>
              <a:ext cx="702126" cy="623596"/>
            </a:xfrm>
            <a:custGeom>
              <a:avLst/>
              <a:gdLst>
                <a:gd name="T0" fmla="*/ 28154 w 32024"/>
                <a:gd name="T1" fmla="*/ 0 h 27166"/>
                <a:gd name="T2" fmla="*/ 28154 w 32024"/>
                <a:gd name="T3" fmla="*/ 0 h 27166"/>
                <a:gd name="T4" fmla="*/ 20082 w 32024"/>
                <a:gd name="T5" fmla="*/ 21716 h 27166"/>
                <a:gd name="T6" fmla="*/ 13607 w 32024"/>
                <a:gd name="T7" fmla="*/ 23161 h 27166"/>
                <a:gd name="T8" fmla="*/ 1 w 32024"/>
                <a:gd name="T9" fmla="*/ 17980 h 27166"/>
                <a:gd name="T10" fmla="*/ 1 w 32024"/>
                <a:gd name="T11" fmla="*/ 17980 h 27166"/>
                <a:gd name="T12" fmla="*/ 11776 w 32024"/>
                <a:gd name="T13" fmla="*/ 26753 h 27166"/>
                <a:gd name="T14" fmla="*/ 15326 w 32024"/>
                <a:gd name="T15" fmla="*/ 27165 h 27166"/>
                <a:gd name="T16" fmla="*/ 30956 w 32024"/>
                <a:gd name="T17" fmla="*/ 14177 h 27166"/>
                <a:gd name="T18" fmla="*/ 28154 w 32024"/>
                <a:gd name="T19" fmla="*/ 0 h 27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024"/>
                <a:gd name="T31" fmla="*/ 0 h 27166"/>
                <a:gd name="T32" fmla="*/ 32024 w 32024"/>
                <a:gd name="T33" fmla="*/ 27166 h 27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024" h="27166" extrusionOk="0">
                  <a:moveTo>
                    <a:pt x="28154" y="0"/>
                  </a:moveTo>
                  <a:lnTo>
                    <a:pt x="28154" y="0"/>
                  </a:lnTo>
                  <a:cubicBezTo>
                    <a:pt x="30889" y="7239"/>
                    <a:pt x="29755" y="17112"/>
                    <a:pt x="20082" y="21716"/>
                  </a:cubicBezTo>
                  <a:cubicBezTo>
                    <a:pt x="17898" y="22743"/>
                    <a:pt x="15715" y="23161"/>
                    <a:pt x="13607" y="23161"/>
                  </a:cubicBezTo>
                  <a:cubicBezTo>
                    <a:pt x="8115" y="23161"/>
                    <a:pt x="3134" y="20318"/>
                    <a:pt x="1" y="17980"/>
                  </a:cubicBezTo>
                  <a:cubicBezTo>
                    <a:pt x="2102" y="22483"/>
                    <a:pt x="6472" y="25485"/>
                    <a:pt x="11776" y="26753"/>
                  </a:cubicBezTo>
                  <a:cubicBezTo>
                    <a:pt x="12975" y="27032"/>
                    <a:pt x="14163" y="27165"/>
                    <a:pt x="15326" y="27165"/>
                  </a:cubicBezTo>
                  <a:cubicBezTo>
                    <a:pt x="22771" y="27165"/>
                    <a:pt x="29196" y="21707"/>
                    <a:pt x="30956" y="14177"/>
                  </a:cubicBezTo>
                  <a:cubicBezTo>
                    <a:pt x="32024" y="9607"/>
                    <a:pt x="31223" y="4136"/>
                    <a:pt x="281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207" name="Google Shape;3207;p48">
              <a:extLst>
                <a:ext uri="{FF2B5EF4-FFF2-40B4-BE49-F238E27FC236}">
                  <a16:creationId xmlns:a16="http://schemas.microsoft.com/office/drawing/2014/main" id="{2DC28CA9-8665-4FA9-B234-616C6E33A2E1}"/>
                </a:ext>
              </a:extLst>
            </p:cNvPr>
            <p:cNvSpPr/>
            <p:nvPr/>
          </p:nvSpPr>
          <p:spPr>
            <a:xfrm>
              <a:off x="5339727" y="2033964"/>
              <a:ext cx="138698" cy="242125"/>
            </a:xfrm>
            <a:custGeom>
              <a:avLst/>
              <a:gdLst/>
              <a:ahLst/>
              <a:cxnLst/>
              <a:rect l="l" t="t" r="r" b="b"/>
              <a:pathLst>
                <a:path w="6372" h="10519" extrusionOk="0">
                  <a:moveTo>
                    <a:pt x="4015" y="0"/>
                  </a:moveTo>
                  <a:cubicBezTo>
                    <a:pt x="3463" y="0"/>
                    <a:pt x="2676" y="177"/>
                    <a:pt x="1935" y="411"/>
                  </a:cubicBezTo>
                  <a:cubicBezTo>
                    <a:pt x="901" y="745"/>
                    <a:pt x="0" y="1212"/>
                    <a:pt x="0" y="1445"/>
                  </a:cubicBezTo>
                  <a:cubicBezTo>
                    <a:pt x="34" y="1979"/>
                    <a:pt x="2035" y="2713"/>
                    <a:pt x="2068" y="3013"/>
                  </a:cubicBezTo>
                  <a:cubicBezTo>
                    <a:pt x="2102" y="3347"/>
                    <a:pt x="2535" y="8584"/>
                    <a:pt x="2635" y="10118"/>
                  </a:cubicBezTo>
                  <a:cubicBezTo>
                    <a:pt x="2669" y="10385"/>
                    <a:pt x="2669" y="10518"/>
                    <a:pt x="2669" y="10518"/>
                  </a:cubicBezTo>
                  <a:lnTo>
                    <a:pt x="6371" y="9651"/>
                  </a:lnTo>
                  <a:cubicBezTo>
                    <a:pt x="6371" y="9651"/>
                    <a:pt x="3936" y="2746"/>
                    <a:pt x="3870" y="2279"/>
                  </a:cubicBezTo>
                  <a:cubicBezTo>
                    <a:pt x="3803" y="1979"/>
                    <a:pt x="4837" y="845"/>
                    <a:pt x="4737" y="311"/>
                  </a:cubicBezTo>
                  <a:cubicBezTo>
                    <a:pt x="4682" y="89"/>
                    <a:pt x="4407" y="0"/>
                    <a:pt x="401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13" name="Google Shape;3208;p48">
              <a:extLst>
                <a:ext uri="{FF2B5EF4-FFF2-40B4-BE49-F238E27FC236}">
                  <a16:creationId xmlns:a16="http://schemas.microsoft.com/office/drawing/2014/main" id="{E052C941-2D95-47DD-9156-9789D103BC98}"/>
                </a:ext>
              </a:extLst>
            </p:cNvPr>
            <p:cNvSpPr>
              <a:spLocks/>
            </p:cNvSpPr>
            <p:nvPr/>
          </p:nvSpPr>
          <p:spPr bwMode="auto">
            <a:xfrm>
              <a:off x="5348644" y="2039028"/>
              <a:ext cx="85595" cy="23758"/>
            </a:xfrm>
            <a:custGeom>
              <a:avLst/>
              <a:gdLst>
                <a:gd name="T0" fmla="*/ 3904 w 3904"/>
                <a:gd name="T1" fmla="*/ 0 h 1035"/>
                <a:gd name="T2" fmla="*/ 1 w 3904"/>
                <a:gd name="T3" fmla="*/ 1034 h 1035"/>
                <a:gd name="T4" fmla="*/ 3904 w 3904"/>
                <a:gd name="T5" fmla="*/ 0 h 1035"/>
                <a:gd name="T6" fmla="*/ 0 60000 65536"/>
                <a:gd name="T7" fmla="*/ 0 60000 65536"/>
                <a:gd name="T8" fmla="*/ 0 60000 65536"/>
                <a:gd name="T9" fmla="*/ 0 w 3904"/>
                <a:gd name="T10" fmla="*/ 0 h 1035"/>
                <a:gd name="T11" fmla="*/ 3904 w 3904"/>
                <a:gd name="T12" fmla="*/ 1035 h 1035"/>
              </a:gdLst>
              <a:ahLst/>
              <a:cxnLst>
                <a:cxn ang="T6">
                  <a:pos x="T0" y="T1"/>
                </a:cxn>
                <a:cxn ang="T7">
                  <a:pos x="T2" y="T3"/>
                </a:cxn>
                <a:cxn ang="T8">
                  <a:pos x="T4" y="T5"/>
                </a:cxn>
              </a:cxnLst>
              <a:rect l="T9" t="T10" r="T11" b="T12"/>
              <a:pathLst>
                <a:path w="3904" h="1035" extrusionOk="0">
                  <a:moveTo>
                    <a:pt x="3904" y="0"/>
                  </a:moveTo>
                  <a:lnTo>
                    <a:pt x="1" y="1034"/>
                  </a:lnTo>
                  <a:cubicBezTo>
                    <a:pt x="1" y="1034"/>
                    <a:pt x="2569" y="901"/>
                    <a:pt x="3904"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14" name="Google Shape;3209;p48">
              <a:extLst>
                <a:ext uri="{FF2B5EF4-FFF2-40B4-BE49-F238E27FC236}">
                  <a16:creationId xmlns:a16="http://schemas.microsoft.com/office/drawing/2014/main" id="{A9A158AA-0CCF-423D-BEF6-3D83D69245F5}"/>
                </a:ext>
              </a:extLst>
            </p:cNvPr>
            <p:cNvSpPr>
              <a:spLocks/>
            </p:cNvSpPr>
            <p:nvPr/>
          </p:nvSpPr>
          <p:spPr bwMode="auto">
            <a:xfrm>
              <a:off x="5339151" y="2043619"/>
              <a:ext cx="60710" cy="222067"/>
            </a:xfrm>
            <a:custGeom>
              <a:avLst/>
              <a:gdLst>
                <a:gd name="T0" fmla="*/ 1935 w 2769"/>
                <a:gd name="T1" fmla="*/ 0 h 9674"/>
                <a:gd name="T2" fmla="*/ 1935 w 2769"/>
                <a:gd name="T3" fmla="*/ 0 h 9674"/>
                <a:gd name="T4" fmla="*/ 0 w 2769"/>
                <a:gd name="T5" fmla="*/ 1001 h 9674"/>
                <a:gd name="T6" fmla="*/ 2068 w 2769"/>
                <a:gd name="T7" fmla="*/ 2602 h 9674"/>
                <a:gd name="T8" fmla="*/ 2669 w 2769"/>
                <a:gd name="T9" fmla="*/ 9674 h 9674"/>
                <a:gd name="T10" fmla="*/ 2669 w 2769"/>
                <a:gd name="T11" fmla="*/ 2135 h 9674"/>
                <a:gd name="T12" fmla="*/ 1201 w 2769"/>
                <a:gd name="T13" fmla="*/ 1168 h 9674"/>
                <a:gd name="T14" fmla="*/ 1001 w 2769"/>
                <a:gd name="T15" fmla="*/ 801 h 9674"/>
                <a:gd name="T16" fmla="*/ 1068 w 2769"/>
                <a:gd name="T17" fmla="*/ 667 h 9674"/>
                <a:gd name="T18" fmla="*/ 1935 w 2769"/>
                <a:gd name="T19" fmla="*/ 0 h 9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69"/>
                <a:gd name="T31" fmla="*/ 0 h 9674"/>
                <a:gd name="T32" fmla="*/ 2769 w 2769"/>
                <a:gd name="T33" fmla="*/ 9674 h 96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69" h="9674" extrusionOk="0">
                  <a:moveTo>
                    <a:pt x="1935" y="0"/>
                  </a:moveTo>
                  <a:lnTo>
                    <a:pt x="1935" y="0"/>
                  </a:lnTo>
                  <a:cubicBezTo>
                    <a:pt x="934" y="334"/>
                    <a:pt x="0" y="767"/>
                    <a:pt x="0" y="1001"/>
                  </a:cubicBezTo>
                  <a:cubicBezTo>
                    <a:pt x="34" y="1535"/>
                    <a:pt x="2068" y="2302"/>
                    <a:pt x="2068" y="2602"/>
                  </a:cubicBezTo>
                  <a:cubicBezTo>
                    <a:pt x="2102" y="2902"/>
                    <a:pt x="2535" y="8139"/>
                    <a:pt x="2669" y="9674"/>
                  </a:cubicBezTo>
                  <a:cubicBezTo>
                    <a:pt x="2669" y="9474"/>
                    <a:pt x="2769" y="2535"/>
                    <a:pt x="2669" y="2135"/>
                  </a:cubicBezTo>
                  <a:cubicBezTo>
                    <a:pt x="2535" y="1735"/>
                    <a:pt x="1601" y="1468"/>
                    <a:pt x="1201" y="1168"/>
                  </a:cubicBezTo>
                  <a:cubicBezTo>
                    <a:pt x="1001" y="1068"/>
                    <a:pt x="968" y="934"/>
                    <a:pt x="1001" y="801"/>
                  </a:cubicBezTo>
                  <a:cubicBezTo>
                    <a:pt x="1034" y="734"/>
                    <a:pt x="1034" y="701"/>
                    <a:pt x="1068" y="667"/>
                  </a:cubicBezTo>
                  <a:cubicBezTo>
                    <a:pt x="1301" y="401"/>
                    <a:pt x="1601" y="167"/>
                    <a:pt x="19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210" name="Google Shape;3210;p48">
              <a:extLst>
                <a:ext uri="{FF2B5EF4-FFF2-40B4-BE49-F238E27FC236}">
                  <a16:creationId xmlns:a16="http://schemas.microsoft.com/office/drawing/2014/main" id="{AF9477AA-6AE5-4CC3-8BD9-CCA2DC41E8AD}"/>
                </a:ext>
              </a:extLst>
            </p:cNvPr>
            <p:cNvSpPr/>
            <p:nvPr/>
          </p:nvSpPr>
          <p:spPr>
            <a:xfrm>
              <a:off x="5063898" y="2222805"/>
              <a:ext cx="231947" cy="199811"/>
            </a:xfrm>
            <a:custGeom>
              <a:avLst/>
              <a:gdLst/>
              <a:ahLst/>
              <a:cxnLst/>
              <a:rect l="l" t="t" r="r" b="b"/>
              <a:pathLst>
                <a:path w="10576" h="8718" extrusionOk="0">
                  <a:moveTo>
                    <a:pt x="2685" y="1"/>
                  </a:moveTo>
                  <a:cubicBezTo>
                    <a:pt x="2437" y="1"/>
                    <a:pt x="2126" y="300"/>
                    <a:pt x="1769" y="711"/>
                  </a:cubicBezTo>
                  <a:cubicBezTo>
                    <a:pt x="902" y="1845"/>
                    <a:pt x="1" y="3947"/>
                    <a:pt x="268" y="4180"/>
                  </a:cubicBezTo>
                  <a:cubicBezTo>
                    <a:pt x="329" y="4242"/>
                    <a:pt x="435" y="4267"/>
                    <a:pt x="569" y="4267"/>
                  </a:cubicBezTo>
                  <a:cubicBezTo>
                    <a:pt x="1146" y="4267"/>
                    <a:pt x="2251" y="3809"/>
                    <a:pt x="2685" y="3809"/>
                  </a:cubicBezTo>
                  <a:cubicBezTo>
                    <a:pt x="2754" y="3809"/>
                    <a:pt x="2806" y="3820"/>
                    <a:pt x="2836" y="3847"/>
                  </a:cubicBezTo>
                  <a:lnTo>
                    <a:pt x="8440" y="8584"/>
                  </a:lnTo>
                  <a:lnTo>
                    <a:pt x="8474" y="8617"/>
                  </a:lnTo>
                  <a:lnTo>
                    <a:pt x="8607" y="8717"/>
                  </a:lnTo>
                  <a:lnTo>
                    <a:pt x="10575" y="5515"/>
                  </a:lnTo>
                  <a:cubicBezTo>
                    <a:pt x="10575" y="5515"/>
                    <a:pt x="3970" y="2346"/>
                    <a:pt x="3604" y="2046"/>
                  </a:cubicBezTo>
                  <a:cubicBezTo>
                    <a:pt x="3370" y="1879"/>
                    <a:pt x="3337" y="378"/>
                    <a:pt x="2836" y="44"/>
                  </a:cubicBezTo>
                  <a:cubicBezTo>
                    <a:pt x="2789" y="15"/>
                    <a:pt x="2739" y="1"/>
                    <a:pt x="2685"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16" name="Google Shape;3211;p48">
              <a:extLst>
                <a:ext uri="{FF2B5EF4-FFF2-40B4-BE49-F238E27FC236}">
                  <a16:creationId xmlns:a16="http://schemas.microsoft.com/office/drawing/2014/main" id="{0A77EBC1-1CAB-4EFC-8111-D6EE9511BF78}"/>
                </a:ext>
              </a:extLst>
            </p:cNvPr>
            <p:cNvSpPr>
              <a:spLocks/>
            </p:cNvSpPr>
            <p:nvPr/>
          </p:nvSpPr>
          <p:spPr bwMode="auto">
            <a:xfrm>
              <a:off x="5073661" y="2228911"/>
              <a:ext cx="43916" cy="80434"/>
            </a:xfrm>
            <a:custGeom>
              <a:avLst/>
              <a:gdLst>
                <a:gd name="T0" fmla="*/ 2002 w 2003"/>
                <a:gd name="T1" fmla="*/ 1 h 3504"/>
                <a:gd name="T2" fmla="*/ 1 w 2003"/>
                <a:gd name="T3" fmla="*/ 3503 h 3504"/>
                <a:gd name="T4" fmla="*/ 2002 w 2003"/>
                <a:gd name="T5" fmla="*/ 1 h 3504"/>
                <a:gd name="T6" fmla="*/ 0 60000 65536"/>
                <a:gd name="T7" fmla="*/ 0 60000 65536"/>
                <a:gd name="T8" fmla="*/ 0 60000 65536"/>
                <a:gd name="T9" fmla="*/ 0 w 2003"/>
                <a:gd name="T10" fmla="*/ 0 h 3504"/>
                <a:gd name="T11" fmla="*/ 2003 w 2003"/>
                <a:gd name="T12" fmla="*/ 3504 h 3504"/>
              </a:gdLst>
              <a:ahLst/>
              <a:cxnLst>
                <a:cxn ang="T6">
                  <a:pos x="T0" y="T1"/>
                </a:cxn>
                <a:cxn ang="T7">
                  <a:pos x="T2" y="T3"/>
                </a:cxn>
                <a:cxn ang="T8">
                  <a:pos x="T4" y="T5"/>
                </a:cxn>
              </a:cxnLst>
              <a:rect l="T9" t="T10" r="T11" b="T12"/>
              <a:pathLst>
                <a:path w="2003" h="3504" extrusionOk="0">
                  <a:moveTo>
                    <a:pt x="2002" y="1"/>
                  </a:moveTo>
                  <a:lnTo>
                    <a:pt x="1" y="3503"/>
                  </a:lnTo>
                  <a:cubicBezTo>
                    <a:pt x="1" y="3503"/>
                    <a:pt x="1735" y="1568"/>
                    <a:pt x="2002"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17" name="Google Shape;3212;p48">
              <a:extLst>
                <a:ext uri="{FF2B5EF4-FFF2-40B4-BE49-F238E27FC236}">
                  <a16:creationId xmlns:a16="http://schemas.microsoft.com/office/drawing/2014/main" id="{A1DA55E1-46B5-44B0-B387-9E6ACBF9464B}"/>
                </a:ext>
              </a:extLst>
            </p:cNvPr>
            <p:cNvSpPr>
              <a:spLocks/>
            </p:cNvSpPr>
            <p:nvPr/>
          </p:nvSpPr>
          <p:spPr bwMode="auto">
            <a:xfrm>
              <a:off x="5064145" y="2238874"/>
              <a:ext cx="185069" cy="180725"/>
            </a:xfrm>
            <a:custGeom>
              <a:avLst/>
              <a:gdLst>
                <a:gd name="T0" fmla="*/ 1769 w 8441"/>
                <a:gd name="T1" fmla="*/ 0 h 7873"/>
                <a:gd name="T2" fmla="*/ 1769 w 8441"/>
                <a:gd name="T3" fmla="*/ 0 h 7873"/>
                <a:gd name="T4" fmla="*/ 268 w 8441"/>
                <a:gd name="T5" fmla="*/ 3469 h 7873"/>
                <a:gd name="T6" fmla="*/ 569 w 8441"/>
                <a:gd name="T7" fmla="*/ 3556 h 7873"/>
                <a:gd name="T8" fmla="*/ 2685 w 8441"/>
                <a:gd name="T9" fmla="*/ 3098 h 7873"/>
                <a:gd name="T10" fmla="*/ 2836 w 8441"/>
                <a:gd name="T11" fmla="*/ 3136 h 7873"/>
                <a:gd name="T12" fmla="*/ 8440 w 8441"/>
                <a:gd name="T13" fmla="*/ 7873 h 7873"/>
                <a:gd name="T14" fmla="*/ 3070 w 8441"/>
                <a:gd name="T15" fmla="*/ 2135 h 7873"/>
                <a:gd name="T16" fmla="*/ 2851 w 8441"/>
                <a:gd name="T17" fmla="*/ 2103 h 7873"/>
                <a:gd name="T18" fmla="*/ 1376 w 8441"/>
                <a:gd name="T19" fmla="*/ 2470 h 7873"/>
                <a:gd name="T20" fmla="*/ 1335 w 8441"/>
                <a:gd name="T21" fmla="*/ 2469 h 7873"/>
                <a:gd name="T22" fmla="*/ 1168 w 8441"/>
                <a:gd name="T23" fmla="*/ 2202 h 7873"/>
                <a:gd name="T24" fmla="*/ 1168 w 8441"/>
                <a:gd name="T25" fmla="*/ 1802 h 7873"/>
                <a:gd name="T26" fmla="*/ 1769 w 8441"/>
                <a:gd name="T27" fmla="*/ 0 h 78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41"/>
                <a:gd name="T43" fmla="*/ 0 h 7873"/>
                <a:gd name="T44" fmla="*/ 8441 w 8441"/>
                <a:gd name="T45" fmla="*/ 7873 h 78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41" h="7873" extrusionOk="0">
                  <a:moveTo>
                    <a:pt x="1769" y="0"/>
                  </a:moveTo>
                  <a:lnTo>
                    <a:pt x="1769" y="0"/>
                  </a:lnTo>
                  <a:cubicBezTo>
                    <a:pt x="902" y="1134"/>
                    <a:pt x="1" y="3236"/>
                    <a:pt x="268" y="3469"/>
                  </a:cubicBezTo>
                  <a:cubicBezTo>
                    <a:pt x="329" y="3531"/>
                    <a:pt x="435" y="3556"/>
                    <a:pt x="569" y="3556"/>
                  </a:cubicBezTo>
                  <a:cubicBezTo>
                    <a:pt x="1146" y="3556"/>
                    <a:pt x="2251" y="3098"/>
                    <a:pt x="2685" y="3098"/>
                  </a:cubicBezTo>
                  <a:cubicBezTo>
                    <a:pt x="2754" y="3098"/>
                    <a:pt x="2806" y="3109"/>
                    <a:pt x="2836" y="3136"/>
                  </a:cubicBezTo>
                  <a:lnTo>
                    <a:pt x="8440" y="7873"/>
                  </a:lnTo>
                  <a:cubicBezTo>
                    <a:pt x="8107" y="7506"/>
                    <a:pt x="3570" y="2269"/>
                    <a:pt x="3070" y="2135"/>
                  </a:cubicBezTo>
                  <a:cubicBezTo>
                    <a:pt x="3002" y="2113"/>
                    <a:pt x="2928" y="2103"/>
                    <a:pt x="2851" y="2103"/>
                  </a:cubicBezTo>
                  <a:cubicBezTo>
                    <a:pt x="2376" y="2103"/>
                    <a:pt x="1756" y="2470"/>
                    <a:pt x="1376" y="2470"/>
                  </a:cubicBezTo>
                  <a:cubicBezTo>
                    <a:pt x="1362" y="2470"/>
                    <a:pt x="1348" y="2470"/>
                    <a:pt x="1335" y="2469"/>
                  </a:cubicBezTo>
                  <a:cubicBezTo>
                    <a:pt x="1235" y="2469"/>
                    <a:pt x="1168" y="2369"/>
                    <a:pt x="1168" y="2202"/>
                  </a:cubicBezTo>
                  <a:cubicBezTo>
                    <a:pt x="1135" y="2068"/>
                    <a:pt x="1135" y="1935"/>
                    <a:pt x="1168" y="1802"/>
                  </a:cubicBezTo>
                  <a:cubicBezTo>
                    <a:pt x="1269" y="1168"/>
                    <a:pt x="1469" y="567"/>
                    <a:pt x="17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213" name="Google Shape;3213;p48">
              <a:extLst>
                <a:ext uri="{FF2B5EF4-FFF2-40B4-BE49-F238E27FC236}">
                  <a16:creationId xmlns:a16="http://schemas.microsoft.com/office/drawing/2014/main" id="{A7CBD81C-AF8D-4FD7-A3F5-104BADA6A3D5}"/>
                </a:ext>
              </a:extLst>
            </p:cNvPr>
            <p:cNvSpPr/>
            <p:nvPr/>
          </p:nvSpPr>
          <p:spPr>
            <a:xfrm>
              <a:off x="5008262" y="2551123"/>
              <a:ext cx="240566" cy="144962"/>
            </a:xfrm>
            <a:custGeom>
              <a:avLst/>
              <a:gdLst/>
              <a:ahLst/>
              <a:cxnLst/>
              <a:rect l="l" t="t" r="r" b="b"/>
              <a:pathLst>
                <a:path w="10973" h="6339" extrusionOk="0">
                  <a:moveTo>
                    <a:pt x="10105" y="1"/>
                  </a:moveTo>
                  <a:cubicBezTo>
                    <a:pt x="10105" y="1"/>
                    <a:pt x="3200" y="2402"/>
                    <a:pt x="2700" y="2469"/>
                  </a:cubicBezTo>
                  <a:cubicBezTo>
                    <a:pt x="2691" y="2471"/>
                    <a:pt x="2681" y="2472"/>
                    <a:pt x="2670" y="2472"/>
                  </a:cubicBezTo>
                  <a:cubicBezTo>
                    <a:pt x="2356" y="2472"/>
                    <a:pt x="1435" y="1590"/>
                    <a:pt x="842" y="1590"/>
                  </a:cubicBezTo>
                  <a:cubicBezTo>
                    <a:pt x="804" y="1590"/>
                    <a:pt x="767" y="1594"/>
                    <a:pt x="732" y="1602"/>
                  </a:cubicBezTo>
                  <a:cubicBezTo>
                    <a:pt x="665" y="1635"/>
                    <a:pt x="598" y="1669"/>
                    <a:pt x="565" y="1735"/>
                  </a:cubicBezTo>
                  <a:cubicBezTo>
                    <a:pt x="0" y="2532"/>
                    <a:pt x="1321" y="6339"/>
                    <a:pt x="1859" y="6339"/>
                  </a:cubicBezTo>
                  <a:cubicBezTo>
                    <a:pt x="1861" y="6339"/>
                    <a:pt x="1863" y="6339"/>
                    <a:pt x="1866" y="6339"/>
                  </a:cubicBezTo>
                  <a:cubicBezTo>
                    <a:pt x="2366" y="6339"/>
                    <a:pt x="3067" y="4304"/>
                    <a:pt x="3434" y="4270"/>
                  </a:cubicBezTo>
                  <a:cubicBezTo>
                    <a:pt x="3801" y="4237"/>
                    <a:pt x="10539" y="3703"/>
                    <a:pt x="10939" y="3670"/>
                  </a:cubicBezTo>
                  <a:lnTo>
                    <a:pt x="10972" y="3670"/>
                  </a:lnTo>
                  <a:lnTo>
                    <a:pt x="10105"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19" name="Google Shape;3214;p48">
              <a:extLst>
                <a:ext uri="{FF2B5EF4-FFF2-40B4-BE49-F238E27FC236}">
                  <a16:creationId xmlns:a16="http://schemas.microsoft.com/office/drawing/2014/main" id="{4314F53E-E9C8-45CC-9285-34671ADB783B}"/>
                </a:ext>
              </a:extLst>
            </p:cNvPr>
            <p:cNvSpPr>
              <a:spLocks/>
            </p:cNvSpPr>
            <p:nvPr/>
          </p:nvSpPr>
          <p:spPr bwMode="auto">
            <a:xfrm>
              <a:off x="5022466" y="2597224"/>
              <a:ext cx="23438" cy="89616"/>
            </a:xfrm>
            <a:custGeom>
              <a:avLst/>
              <a:gdLst>
                <a:gd name="T0" fmla="*/ 1 w 1069"/>
                <a:gd name="T1" fmla="*/ 0 h 3904"/>
                <a:gd name="T2" fmla="*/ 1068 w 1069"/>
                <a:gd name="T3" fmla="*/ 3903 h 3904"/>
                <a:gd name="T4" fmla="*/ 1 w 1069"/>
                <a:gd name="T5" fmla="*/ 0 h 3904"/>
                <a:gd name="T6" fmla="*/ 0 60000 65536"/>
                <a:gd name="T7" fmla="*/ 0 60000 65536"/>
                <a:gd name="T8" fmla="*/ 0 60000 65536"/>
                <a:gd name="T9" fmla="*/ 0 w 1069"/>
                <a:gd name="T10" fmla="*/ 0 h 3904"/>
                <a:gd name="T11" fmla="*/ 1069 w 1069"/>
                <a:gd name="T12" fmla="*/ 3904 h 3904"/>
              </a:gdLst>
              <a:ahLst/>
              <a:cxnLst>
                <a:cxn ang="T6">
                  <a:pos x="T0" y="T1"/>
                </a:cxn>
                <a:cxn ang="T7">
                  <a:pos x="T2" y="T3"/>
                </a:cxn>
                <a:cxn ang="T8">
                  <a:pos x="T4" y="T5"/>
                </a:cxn>
              </a:cxnLst>
              <a:rect l="T9" t="T10" r="T11" b="T12"/>
              <a:pathLst>
                <a:path w="1069" h="3904" extrusionOk="0">
                  <a:moveTo>
                    <a:pt x="1" y="0"/>
                  </a:moveTo>
                  <a:lnTo>
                    <a:pt x="1068" y="3903"/>
                  </a:lnTo>
                  <a:cubicBezTo>
                    <a:pt x="1068" y="3903"/>
                    <a:pt x="935" y="1335"/>
                    <a:pt x="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20" name="Google Shape;3215;p48">
              <a:extLst>
                <a:ext uri="{FF2B5EF4-FFF2-40B4-BE49-F238E27FC236}">
                  <a16:creationId xmlns:a16="http://schemas.microsoft.com/office/drawing/2014/main" id="{7BAA8287-F7F1-49C1-AFCB-F171DD857DFA}"/>
                </a:ext>
              </a:extLst>
            </p:cNvPr>
            <p:cNvSpPr>
              <a:spLocks/>
            </p:cNvSpPr>
            <p:nvPr/>
          </p:nvSpPr>
          <p:spPr bwMode="auto">
            <a:xfrm>
              <a:off x="5008631" y="2591095"/>
              <a:ext cx="239838" cy="105708"/>
            </a:xfrm>
            <a:custGeom>
              <a:avLst/>
              <a:gdLst>
                <a:gd name="T0" fmla="*/ 565 w 10939"/>
                <a:gd name="T1" fmla="*/ 1 h 4605"/>
                <a:gd name="T2" fmla="*/ 1859 w 10939"/>
                <a:gd name="T3" fmla="*/ 4604 h 4605"/>
                <a:gd name="T4" fmla="*/ 1866 w 10939"/>
                <a:gd name="T5" fmla="*/ 4604 h 4605"/>
                <a:gd name="T6" fmla="*/ 3434 w 10939"/>
                <a:gd name="T7" fmla="*/ 2502 h 4605"/>
                <a:gd name="T8" fmla="*/ 10939 w 10939"/>
                <a:gd name="T9" fmla="*/ 1902 h 4605"/>
                <a:gd name="T10" fmla="*/ 6453 w 10939"/>
                <a:gd name="T11" fmla="*/ 1880 h 4605"/>
                <a:gd name="T12" fmla="*/ 3334 w 10939"/>
                <a:gd name="T13" fmla="*/ 1935 h 4605"/>
                <a:gd name="T14" fmla="*/ 1933 w 10939"/>
                <a:gd name="T15" fmla="*/ 3236 h 4605"/>
                <a:gd name="T16" fmla="*/ 1857 w 10939"/>
                <a:gd name="T17" fmla="*/ 3248 h 4605"/>
                <a:gd name="T18" fmla="*/ 1566 w 10939"/>
                <a:gd name="T19" fmla="*/ 3103 h 4605"/>
                <a:gd name="T20" fmla="*/ 1332 w 10939"/>
                <a:gd name="T21" fmla="*/ 2836 h 4605"/>
                <a:gd name="T22" fmla="*/ 565 w 10939"/>
                <a:gd name="T23" fmla="*/ 1 h 46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39"/>
                <a:gd name="T37" fmla="*/ 0 h 4605"/>
                <a:gd name="T38" fmla="*/ 10939 w 10939"/>
                <a:gd name="T39" fmla="*/ 4605 h 46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39" h="4605" extrusionOk="0">
                  <a:moveTo>
                    <a:pt x="565" y="1"/>
                  </a:moveTo>
                  <a:cubicBezTo>
                    <a:pt x="0" y="765"/>
                    <a:pt x="1321" y="4604"/>
                    <a:pt x="1859" y="4604"/>
                  </a:cubicBezTo>
                  <a:cubicBezTo>
                    <a:pt x="1861" y="4604"/>
                    <a:pt x="1864" y="4604"/>
                    <a:pt x="1866" y="4604"/>
                  </a:cubicBezTo>
                  <a:cubicBezTo>
                    <a:pt x="2366" y="4571"/>
                    <a:pt x="3067" y="2536"/>
                    <a:pt x="3434" y="2502"/>
                  </a:cubicBezTo>
                  <a:cubicBezTo>
                    <a:pt x="3801" y="2469"/>
                    <a:pt x="10539" y="1935"/>
                    <a:pt x="10939" y="1902"/>
                  </a:cubicBezTo>
                  <a:cubicBezTo>
                    <a:pt x="10710" y="1902"/>
                    <a:pt x="8456" y="1880"/>
                    <a:pt x="6453" y="1880"/>
                  </a:cubicBezTo>
                  <a:cubicBezTo>
                    <a:pt x="4951" y="1880"/>
                    <a:pt x="3591" y="1892"/>
                    <a:pt x="3334" y="1935"/>
                  </a:cubicBezTo>
                  <a:cubicBezTo>
                    <a:pt x="2766" y="2035"/>
                    <a:pt x="2299" y="3069"/>
                    <a:pt x="1933" y="3236"/>
                  </a:cubicBezTo>
                  <a:cubicBezTo>
                    <a:pt x="1909" y="3244"/>
                    <a:pt x="1883" y="3248"/>
                    <a:pt x="1857" y="3248"/>
                  </a:cubicBezTo>
                  <a:cubicBezTo>
                    <a:pt x="1769" y="3248"/>
                    <a:pt x="1668" y="3205"/>
                    <a:pt x="1566" y="3103"/>
                  </a:cubicBezTo>
                  <a:cubicBezTo>
                    <a:pt x="1466" y="3036"/>
                    <a:pt x="1399" y="2936"/>
                    <a:pt x="1332" y="2836"/>
                  </a:cubicBezTo>
                  <a:cubicBezTo>
                    <a:pt x="832" y="2202"/>
                    <a:pt x="298" y="1001"/>
                    <a:pt x="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216" name="Google Shape;3216;p48">
              <a:extLst>
                <a:ext uri="{FF2B5EF4-FFF2-40B4-BE49-F238E27FC236}">
                  <a16:creationId xmlns:a16="http://schemas.microsoft.com/office/drawing/2014/main" id="{06EEC8A8-598B-4BCB-8AA0-C86CB92EAD00}"/>
                </a:ext>
              </a:extLst>
            </p:cNvPr>
            <p:cNvSpPr/>
            <p:nvPr/>
          </p:nvSpPr>
          <p:spPr>
            <a:xfrm>
              <a:off x="5188491" y="2742315"/>
              <a:ext cx="201386" cy="236639"/>
            </a:xfrm>
            <a:custGeom>
              <a:avLst/>
              <a:gdLst/>
              <a:ahLst/>
              <a:cxnLst/>
              <a:rect l="l" t="t" r="r" b="b"/>
              <a:pathLst>
                <a:path w="9165" h="10350" extrusionOk="0">
                  <a:moveTo>
                    <a:pt x="5929" y="0"/>
                  </a:moveTo>
                  <a:cubicBezTo>
                    <a:pt x="5929" y="0"/>
                    <a:pt x="5496" y="934"/>
                    <a:pt x="4929" y="2102"/>
                  </a:cubicBezTo>
                  <a:cubicBezTo>
                    <a:pt x="3961" y="4070"/>
                    <a:pt x="2660" y="6738"/>
                    <a:pt x="2493" y="6972"/>
                  </a:cubicBezTo>
                  <a:cubicBezTo>
                    <a:pt x="2327" y="7205"/>
                    <a:pt x="792" y="7239"/>
                    <a:pt x="492" y="7739"/>
                  </a:cubicBezTo>
                  <a:cubicBezTo>
                    <a:pt x="0" y="8507"/>
                    <a:pt x="3611" y="10350"/>
                    <a:pt x="4472" y="10350"/>
                  </a:cubicBezTo>
                  <a:cubicBezTo>
                    <a:pt x="4546" y="10350"/>
                    <a:pt x="4599" y="10336"/>
                    <a:pt x="4628" y="10307"/>
                  </a:cubicBezTo>
                  <a:cubicBezTo>
                    <a:pt x="4728" y="10107"/>
                    <a:pt x="4728" y="9907"/>
                    <a:pt x="4662" y="9707"/>
                  </a:cubicBezTo>
                  <a:cubicBezTo>
                    <a:pt x="4562" y="9006"/>
                    <a:pt x="4095" y="7906"/>
                    <a:pt x="4261" y="7706"/>
                  </a:cubicBezTo>
                  <a:cubicBezTo>
                    <a:pt x="4528" y="7439"/>
                    <a:pt x="9165" y="2001"/>
                    <a:pt x="9165" y="2001"/>
                  </a:cubicBezTo>
                  <a:lnTo>
                    <a:pt x="5929"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22" name="Google Shape;3217;p48">
              <a:extLst>
                <a:ext uri="{FF2B5EF4-FFF2-40B4-BE49-F238E27FC236}">
                  <a16:creationId xmlns:a16="http://schemas.microsoft.com/office/drawing/2014/main" id="{D3AFB345-30FC-4743-8ACF-A24F21FBA2DF}"/>
                </a:ext>
              </a:extLst>
            </p:cNvPr>
            <p:cNvSpPr>
              <a:spLocks/>
            </p:cNvSpPr>
            <p:nvPr/>
          </p:nvSpPr>
          <p:spPr bwMode="auto">
            <a:xfrm>
              <a:off x="5204575" y="2928006"/>
              <a:ext cx="76080" cy="46736"/>
            </a:xfrm>
            <a:custGeom>
              <a:avLst/>
              <a:gdLst>
                <a:gd name="T0" fmla="*/ 1 w 3470"/>
                <a:gd name="T1" fmla="*/ 1 h 2036"/>
                <a:gd name="T2" fmla="*/ 3470 w 3470"/>
                <a:gd name="T3" fmla="*/ 2036 h 2036"/>
                <a:gd name="T4" fmla="*/ 1 w 3470"/>
                <a:gd name="T5" fmla="*/ 1 h 2036"/>
                <a:gd name="T6" fmla="*/ 0 60000 65536"/>
                <a:gd name="T7" fmla="*/ 0 60000 65536"/>
                <a:gd name="T8" fmla="*/ 0 60000 65536"/>
                <a:gd name="T9" fmla="*/ 0 w 3470"/>
                <a:gd name="T10" fmla="*/ 0 h 2036"/>
                <a:gd name="T11" fmla="*/ 3470 w 3470"/>
                <a:gd name="T12" fmla="*/ 2036 h 2036"/>
              </a:gdLst>
              <a:ahLst/>
              <a:cxnLst>
                <a:cxn ang="T6">
                  <a:pos x="T0" y="T1"/>
                </a:cxn>
                <a:cxn ang="T7">
                  <a:pos x="T2" y="T3"/>
                </a:cxn>
                <a:cxn ang="T8">
                  <a:pos x="T4" y="T5"/>
                </a:cxn>
              </a:cxnLst>
              <a:rect l="T9" t="T10" r="T11" b="T12"/>
              <a:pathLst>
                <a:path w="3470" h="2036" extrusionOk="0">
                  <a:moveTo>
                    <a:pt x="1" y="1"/>
                  </a:moveTo>
                  <a:lnTo>
                    <a:pt x="3470" y="2036"/>
                  </a:lnTo>
                  <a:cubicBezTo>
                    <a:pt x="3470" y="2036"/>
                    <a:pt x="1568" y="301"/>
                    <a:pt x="1"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23" name="Google Shape;3218;p48">
              <a:extLst>
                <a:ext uri="{FF2B5EF4-FFF2-40B4-BE49-F238E27FC236}">
                  <a16:creationId xmlns:a16="http://schemas.microsoft.com/office/drawing/2014/main" id="{8B2D65D8-704E-4088-AB27-FAE6C1BF2B9E}"/>
                </a:ext>
              </a:extLst>
            </p:cNvPr>
            <p:cNvSpPr>
              <a:spLocks/>
            </p:cNvSpPr>
            <p:nvPr/>
          </p:nvSpPr>
          <p:spPr bwMode="auto">
            <a:xfrm>
              <a:off x="5188679" y="2790184"/>
              <a:ext cx="108068" cy="189356"/>
            </a:xfrm>
            <a:custGeom>
              <a:avLst/>
              <a:gdLst>
                <a:gd name="T0" fmla="*/ 4929 w 4929"/>
                <a:gd name="T1" fmla="*/ 1 h 8249"/>
                <a:gd name="T2" fmla="*/ 4929 w 4929"/>
                <a:gd name="T3" fmla="*/ 1 h 8249"/>
                <a:gd name="T4" fmla="*/ 2493 w 4929"/>
                <a:gd name="T5" fmla="*/ 4871 h 8249"/>
                <a:gd name="T6" fmla="*/ 492 w 4929"/>
                <a:gd name="T7" fmla="*/ 5638 h 8249"/>
                <a:gd name="T8" fmla="*/ 4472 w 4929"/>
                <a:gd name="T9" fmla="*/ 8249 h 8249"/>
                <a:gd name="T10" fmla="*/ 4628 w 4929"/>
                <a:gd name="T11" fmla="*/ 8206 h 8249"/>
                <a:gd name="T12" fmla="*/ 4662 w 4929"/>
                <a:gd name="T13" fmla="*/ 7606 h 8249"/>
                <a:gd name="T14" fmla="*/ 4662 w 4929"/>
                <a:gd name="T15" fmla="*/ 7606 h 8249"/>
                <a:gd name="T16" fmla="*/ 4528 w 4929"/>
                <a:gd name="T17" fmla="*/ 7940 h 8249"/>
                <a:gd name="T18" fmla="*/ 4378 w 4929"/>
                <a:gd name="T19" fmla="*/ 7990 h 8249"/>
                <a:gd name="T20" fmla="*/ 4128 w 4929"/>
                <a:gd name="T21" fmla="*/ 7940 h 8249"/>
                <a:gd name="T22" fmla="*/ 3961 w 4929"/>
                <a:gd name="T23" fmla="*/ 7873 h 8249"/>
                <a:gd name="T24" fmla="*/ 2894 w 4929"/>
                <a:gd name="T25" fmla="*/ 7272 h 8249"/>
                <a:gd name="T26" fmla="*/ 1993 w 4929"/>
                <a:gd name="T27" fmla="*/ 6472 h 8249"/>
                <a:gd name="T28" fmla="*/ 1826 w 4929"/>
                <a:gd name="T29" fmla="*/ 6205 h 8249"/>
                <a:gd name="T30" fmla="*/ 3027 w 4929"/>
                <a:gd name="T31" fmla="*/ 5304 h 8249"/>
                <a:gd name="T32" fmla="*/ 4929 w 4929"/>
                <a:gd name="T33" fmla="*/ 1 h 8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29"/>
                <a:gd name="T52" fmla="*/ 0 h 8249"/>
                <a:gd name="T53" fmla="*/ 4929 w 4929"/>
                <a:gd name="T54" fmla="*/ 8249 h 8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29" h="8249" extrusionOk="0">
                  <a:moveTo>
                    <a:pt x="4929" y="1"/>
                  </a:moveTo>
                  <a:lnTo>
                    <a:pt x="4929" y="1"/>
                  </a:lnTo>
                  <a:cubicBezTo>
                    <a:pt x="3961" y="1969"/>
                    <a:pt x="2660" y="4637"/>
                    <a:pt x="2493" y="4871"/>
                  </a:cubicBezTo>
                  <a:cubicBezTo>
                    <a:pt x="2327" y="5104"/>
                    <a:pt x="792" y="5138"/>
                    <a:pt x="492" y="5638"/>
                  </a:cubicBezTo>
                  <a:cubicBezTo>
                    <a:pt x="0" y="6406"/>
                    <a:pt x="3611" y="8249"/>
                    <a:pt x="4472" y="8249"/>
                  </a:cubicBezTo>
                  <a:cubicBezTo>
                    <a:pt x="4546" y="8249"/>
                    <a:pt x="4599" y="8235"/>
                    <a:pt x="4628" y="8206"/>
                  </a:cubicBezTo>
                  <a:cubicBezTo>
                    <a:pt x="4728" y="8006"/>
                    <a:pt x="4728" y="7806"/>
                    <a:pt x="4662" y="7606"/>
                  </a:cubicBezTo>
                  <a:cubicBezTo>
                    <a:pt x="4662" y="7739"/>
                    <a:pt x="4595" y="7839"/>
                    <a:pt x="4528" y="7940"/>
                  </a:cubicBezTo>
                  <a:cubicBezTo>
                    <a:pt x="4495" y="7973"/>
                    <a:pt x="4445" y="7990"/>
                    <a:pt x="4378" y="7990"/>
                  </a:cubicBezTo>
                  <a:cubicBezTo>
                    <a:pt x="4311" y="7990"/>
                    <a:pt x="4228" y="7973"/>
                    <a:pt x="4128" y="7940"/>
                  </a:cubicBezTo>
                  <a:cubicBezTo>
                    <a:pt x="4061" y="7940"/>
                    <a:pt x="3995" y="7906"/>
                    <a:pt x="3961" y="7873"/>
                  </a:cubicBezTo>
                  <a:cubicBezTo>
                    <a:pt x="3561" y="7706"/>
                    <a:pt x="3227" y="7506"/>
                    <a:pt x="2894" y="7272"/>
                  </a:cubicBezTo>
                  <a:cubicBezTo>
                    <a:pt x="2560" y="7039"/>
                    <a:pt x="2260" y="6772"/>
                    <a:pt x="1993" y="6472"/>
                  </a:cubicBezTo>
                  <a:cubicBezTo>
                    <a:pt x="1893" y="6405"/>
                    <a:pt x="1860" y="6305"/>
                    <a:pt x="1826" y="6205"/>
                  </a:cubicBezTo>
                  <a:cubicBezTo>
                    <a:pt x="1826" y="5738"/>
                    <a:pt x="2727" y="5538"/>
                    <a:pt x="3027" y="5304"/>
                  </a:cubicBezTo>
                  <a:cubicBezTo>
                    <a:pt x="3261" y="5104"/>
                    <a:pt x="4361" y="1935"/>
                    <a:pt x="49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219" name="Google Shape;3219;p48">
              <a:extLst>
                <a:ext uri="{FF2B5EF4-FFF2-40B4-BE49-F238E27FC236}">
                  <a16:creationId xmlns:a16="http://schemas.microsoft.com/office/drawing/2014/main" id="{241D3410-9FDD-478A-B598-3F124436A997}"/>
                </a:ext>
              </a:extLst>
            </p:cNvPr>
            <p:cNvSpPr/>
            <p:nvPr/>
          </p:nvSpPr>
          <p:spPr>
            <a:xfrm>
              <a:off x="5511336" y="2792464"/>
              <a:ext cx="139482" cy="241341"/>
            </a:xfrm>
            <a:custGeom>
              <a:avLst/>
              <a:gdLst/>
              <a:ahLst/>
              <a:cxnLst/>
              <a:rect l="l" t="t" r="r" b="b"/>
              <a:pathLst>
                <a:path w="6372" h="10515" extrusionOk="0">
                  <a:moveTo>
                    <a:pt x="3703" y="0"/>
                  </a:moveTo>
                  <a:lnTo>
                    <a:pt x="0" y="868"/>
                  </a:lnTo>
                  <a:cubicBezTo>
                    <a:pt x="0" y="868"/>
                    <a:pt x="234" y="1501"/>
                    <a:pt x="534" y="2402"/>
                  </a:cubicBezTo>
                  <a:cubicBezTo>
                    <a:pt x="1234" y="4437"/>
                    <a:pt x="2469" y="7939"/>
                    <a:pt x="2502" y="8239"/>
                  </a:cubicBezTo>
                  <a:cubicBezTo>
                    <a:pt x="2535" y="8540"/>
                    <a:pt x="1501" y="9607"/>
                    <a:pt x="1635" y="10208"/>
                  </a:cubicBezTo>
                  <a:cubicBezTo>
                    <a:pt x="1684" y="10426"/>
                    <a:pt x="1955" y="10514"/>
                    <a:pt x="2343" y="10514"/>
                  </a:cubicBezTo>
                  <a:cubicBezTo>
                    <a:pt x="3261" y="10514"/>
                    <a:pt x="4837" y="10019"/>
                    <a:pt x="5704" y="9574"/>
                  </a:cubicBezTo>
                  <a:cubicBezTo>
                    <a:pt x="6105" y="9374"/>
                    <a:pt x="6371" y="9207"/>
                    <a:pt x="6371" y="9073"/>
                  </a:cubicBezTo>
                  <a:cubicBezTo>
                    <a:pt x="6371" y="8540"/>
                    <a:pt x="4337" y="7839"/>
                    <a:pt x="4303" y="7506"/>
                  </a:cubicBezTo>
                  <a:lnTo>
                    <a:pt x="3703"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25" name="Google Shape;3220;p48">
              <a:extLst>
                <a:ext uri="{FF2B5EF4-FFF2-40B4-BE49-F238E27FC236}">
                  <a16:creationId xmlns:a16="http://schemas.microsoft.com/office/drawing/2014/main" id="{E4356492-7150-4FE0-91C3-83A6C806917B}"/>
                </a:ext>
              </a:extLst>
            </p:cNvPr>
            <p:cNvSpPr>
              <a:spLocks/>
            </p:cNvSpPr>
            <p:nvPr/>
          </p:nvSpPr>
          <p:spPr bwMode="auto">
            <a:xfrm>
              <a:off x="5556362" y="3003826"/>
              <a:ext cx="84850" cy="23758"/>
            </a:xfrm>
            <a:custGeom>
              <a:avLst/>
              <a:gdLst>
                <a:gd name="T0" fmla="*/ 3870 w 3870"/>
                <a:gd name="T1" fmla="*/ 0 h 1035"/>
                <a:gd name="T2" fmla="*/ 0 w 3870"/>
                <a:gd name="T3" fmla="*/ 1034 h 1035"/>
                <a:gd name="T4" fmla="*/ 3870 w 3870"/>
                <a:gd name="T5" fmla="*/ 0 h 1035"/>
                <a:gd name="T6" fmla="*/ 0 60000 65536"/>
                <a:gd name="T7" fmla="*/ 0 60000 65536"/>
                <a:gd name="T8" fmla="*/ 0 60000 65536"/>
                <a:gd name="T9" fmla="*/ 0 w 3870"/>
                <a:gd name="T10" fmla="*/ 0 h 1035"/>
                <a:gd name="T11" fmla="*/ 3870 w 3870"/>
                <a:gd name="T12" fmla="*/ 1035 h 1035"/>
              </a:gdLst>
              <a:ahLst/>
              <a:cxnLst>
                <a:cxn ang="T6">
                  <a:pos x="T0" y="T1"/>
                </a:cxn>
                <a:cxn ang="T7">
                  <a:pos x="T2" y="T3"/>
                </a:cxn>
                <a:cxn ang="T8">
                  <a:pos x="T4" y="T5"/>
                </a:cxn>
              </a:cxnLst>
              <a:rect l="T9" t="T10" r="T11" b="T12"/>
              <a:pathLst>
                <a:path w="3870" h="1035" extrusionOk="0">
                  <a:moveTo>
                    <a:pt x="3870" y="0"/>
                  </a:moveTo>
                  <a:cubicBezTo>
                    <a:pt x="3870" y="0"/>
                    <a:pt x="1301" y="134"/>
                    <a:pt x="0" y="1034"/>
                  </a:cubicBezTo>
                  <a:lnTo>
                    <a:pt x="3870"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26" name="Google Shape;3221;p48">
              <a:extLst>
                <a:ext uri="{FF2B5EF4-FFF2-40B4-BE49-F238E27FC236}">
                  <a16:creationId xmlns:a16="http://schemas.microsoft.com/office/drawing/2014/main" id="{9FB5B68A-9036-4E8F-9DF1-11FB50E73D9F}"/>
                </a:ext>
              </a:extLst>
            </p:cNvPr>
            <p:cNvSpPr>
              <a:spLocks/>
            </p:cNvSpPr>
            <p:nvPr/>
          </p:nvSpPr>
          <p:spPr bwMode="auto">
            <a:xfrm>
              <a:off x="5522707" y="2846080"/>
              <a:ext cx="113396" cy="186395"/>
            </a:xfrm>
            <a:custGeom>
              <a:avLst/>
              <a:gdLst>
                <a:gd name="T0" fmla="*/ 1 w 5172"/>
                <a:gd name="T1" fmla="*/ 1 h 8120"/>
                <a:gd name="T2" fmla="*/ 1 w 5172"/>
                <a:gd name="T3" fmla="*/ 1 h 8120"/>
                <a:gd name="T4" fmla="*/ 1969 w 5172"/>
                <a:gd name="T5" fmla="*/ 5838 h 8120"/>
                <a:gd name="T6" fmla="*/ 1102 w 5172"/>
                <a:gd name="T7" fmla="*/ 7806 h 8120"/>
                <a:gd name="T8" fmla="*/ 1838 w 5172"/>
                <a:gd name="T9" fmla="*/ 8120 h 8120"/>
                <a:gd name="T10" fmla="*/ 5171 w 5172"/>
                <a:gd name="T11" fmla="*/ 7206 h 8120"/>
                <a:gd name="T12" fmla="*/ 5171 w 5172"/>
                <a:gd name="T13" fmla="*/ 7206 h 8120"/>
                <a:gd name="T14" fmla="*/ 2870 w 5172"/>
                <a:gd name="T15" fmla="*/ 7573 h 8120"/>
                <a:gd name="T16" fmla="*/ 2303 w 5172"/>
                <a:gd name="T17" fmla="*/ 7506 h 8120"/>
                <a:gd name="T18" fmla="*/ 2169 w 5172"/>
                <a:gd name="T19" fmla="*/ 7473 h 8120"/>
                <a:gd name="T20" fmla="*/ 2536 w 5172"/>
                <a:gd name="T21" fmla="*/ 5738 h 8120"/>
                <a:gd name="T22" fmla="*/ 1 w 5172"/>
                <a:gd name="T23" fmla="*/ 1 h 8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72"/>
                <a:gd name="T37" fmla="*/ 0 h 8120"/>
                <a:gd name="T38" fmla="*/ 5172 w 5172"/>
                <a:gd name="T39" fmla="*/ 8120 h 8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72" h="8120" extrusionOk="0">
                  <a:moveTo>
                    <a:pt x="1" y="1"/>
                  </a:moveTo>
                  <a:lnTo>
                    <a:pt x="1" y="1"/>
                  </a:lnTo>
                  <a:cubicBezTo>
                    <a:pt x="701" y="2069"/>
                    <a:pt x="1936" y="5571"/>
                    <a:pt x="1969" y="5838"/>
                  </a:cubicBezTo>
                  <a:cubicBezTo>
                    <a:pt x="2002" y="6138"/>
                    <a:pt x="968" y="7239"/>
                    <a:pt x="1102" y="7806"/>
                  </a:cubicBezTo>
                  <a:cubicBezTo>
                    <a:pt x="1152" y="8029"/>
                    <a:pt x="1435" y="8120"/>
                    <a:pt x="1838" y="8120"/>
                  </a:cubicBezTo>
                  <a:cubicBezTo>
                    <a:pt x="2760" y="8120"/>
                    <a:pt x="4313" y="7647"/>
                    <a:pt x="5171" y="7206"/>
                  </a:cubicBezTo>
                  <a:cubicBezTo>
                    <a:pt x="4404" y="7406"/>
                    <a:pt x="3637" y="7506"/>
                    <a:pt x="2870" y="7573"/>
                  </a:cubicBezTo>
                  <a:cubicBezTo>
                    <a:pt x="2669" y="7573"/>
                    <a:pt x="2469" y="7573"/>
                    <a:pt x="2303" y="7506"/>
                  </a:cubicBezTo>
                  <a:cubicBezTo>
                    <a:pt x="2236" y="7506"/>
                    <a:pt x="2202" y="7506"/>
                    <a:pt x="2169" y="7473"/>
                  </a:cubicBezTo>
                  <a:cubicBezTo>
                    <a:pt x="1836" y="7206"/>
                    <a:pt x="2536" y="5938"/>
                    <a:pt x="2536" y="5738"/>
                  </a:cubicBezTo>
                  <a:cubicBezTo>
                    <a:pt x="2536" y="5571"/>
                    <a:pt x="868" y="190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222" name="Google Shape;3222;p48">
              <a:extLst>
                <a:ext uri="{FF2B5EF4-FFF2-40B4-BE49-F238E27FC236}">
                  <a16:creationId xmlns:a16="http://schemas.microsoft.com/office/drawing/2014/main" id="{D354172F-5FA7-4799-8B93-8FAF9D641282}"/>
                </a:ext>
              </a:extLst>
            </p:cNvPr>
            <p:cNvSpPr/>
            <p:nvPr/>
          </p:nvSpPr>
          <p:spPr>
            <a:xfrm>
              <a:off x="5693916" y="2643585"/>
              <a:ext cx="230380" cy="200595"/>
            </a:xfrm>
            <a:custGeom>
              <a:avLst/>
              <a:gdLst/>
              <a:ahLst/>
              <a:cxnLst/>
              <a:rect l="l" t="t" r="r" b="b"/>
              <a:pathLst>
                <a:path w="10508" h="8716" extrusionOk="0">
                  <a:moveTo>
                    <a:pt x="2002" y="0"/>
                  </a:moveTo>
                  <a:lnTo>
                    <a:pt x="0" y="3203"/>
                  </a:lnTo>
                  <a:lnTo>
                    <a:pt x="401" y="3403"/>
                  </a:lnTo>
                  <a:cubicBezTo>
                    <a:pt x="1802" y="4070"/>
                    <a:pt x="6639" y="6405"/>
                    <a:pt x="7005" y="6672"/>
                  </a:cubicBezTo>
                  <a:cubicBezTo>
                    <a:pt x="7206" y="6839"/>
                    <a:pt x="7239" y="8340"/>
                    <a:pt x="7773" y="8673"/>
                  </a:cubicBezTo>
                  <a:cubicBezTo>
                    <a:pt x="7819" y="8702"/>
                    <a:pt x="7870" y="8716"/>
                    <a:pt x="7924" y="8716"/>
                  </a:cubicBezTo>
                  <a:cubicBezTo>
                    <a:pt x="8370" y="8716"/>
                    <a:pt x="9038" y="7784"/>
                    <a:pt x="9574" y="6772"/>
                  </a:cubicBezTo>
                  <a:cubicBezTo>
                    <a:pt x="10141" y="5771"/>
                    <a:pt x="10508" y="4704"/>
                    <a:pt x="10341" y="4537"/>
                  </a:cubicBezTo>
                  <a:cubicBezTo>
                    <a:pt x="10274" y="4475"/>
                    <a:pt x="10165" y="4450"/>
                    <a:pt x="10028" y="4450"/>
                  </a:cubicBezTo>
                  <a:cubicBezTo>
                    <a:pt x="9441" y="4450"/>
                    <a:pt x="8348" y="4908"/>
                    <a:pt x="7899" y="4908"/>
                  </a:cubicBezTo>
                  <a:cubicBezTo>
                    <a:pt x="7828" y="4908"/>
                    <a:pt x="7773" y="4897"/>
                    <a:pt x="7739" y="4870"/>
                  </a:cubicBezTo>
                  <a:cubicBezTo>
                    <a:pt x="7439" y="4637"/>
                    <a:pt x="2002" y="0"/>
                    <a:pt x="2002"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28" name="Google Shape;3223;p48">
              <a:extLst>
                <a:ext uri="{FF2B5EF4-FFF2-40B4-BE49-F238E27FC236}">
                  <a16:creationId xmlns:a16="http://schemas.microsoft.com/office/drawing/2014/main" id="{12670090-F2E2-4299-922D-84A67421A22C}"/>
                </a:ext>
              </a:extLst>
            </p:cNvPr>
            <p:cNvSpPr>
              <a:spLocks/>
            </p:cNvSpPr>
            <p:nvPr/>
          </p:nvSpPr>
          <p:spPr bwMode="auto">
            <a:xfrm>
              <a:off x="5872301" y="2757267"/>
              <a:ext cx="43916" cy="80411"/>
            </a:xfrm>
            <a:custGeom>
              <a:avLst/>
              <a:gdLst>
                <a:gd name="T0" fmla="*/ 2002 w 2003"/>
                <a:gd name="T1" fmla="*/ 0 h 3503"/>
                <a:gd name="T2" fmla="*/ 1 w 2003"/>
                <a:gd name="T3" fmla="*/ 3503 h 3503"/>
                <a:gd name="T4" fmla="*/ 2002 w 2003"/>
                <a:gd name="T5" fmla="*/ 0 h 3503"/>
                <a:gd name="T6" fmla="*/ 0 60000 65536"/>
                <a:gd name="T7" fmla="*/ 0 60000 65536"/>
                <a:gd name="T8" fmla="*/ 0 60000 65536"/>
                <a:gd name="T9" fmla="*/ 0 w 2003"/>
                <a:gd name="T10" fmla="*/ 0 h 3503"/>
                <a:gd name="T11" fmla="*/ 2003 w 2003"/>
                <a:gd name="T12" fmla="*/ 3503 h 3503"/>
              </a:gdLst>
              <a:ahLst/>
              <a:cxnLst>
                <a:cxn ang="T6">
                  <a:pos x="T0" y="T1"/>
                </a:cxn>
                <a:cxn ang="T7">
                  <a:pos x="T2" y="T3"/>
                </a:cxn>
                <a:cxn ang="T8">
                  <a:pos x="T4" y="T5"/>
                </a:cxn>
              </a:cxnLst>
              <a:rect l="T9" t="T10" r="T11" b="T12"/>
              <a:pathLst>
                <a:path w="2003" h="3503" extrusionOk="0">
                  <a:moveTo>
                    <a:pt x="2002" y="0"/>
                  </a:moveTo>
                  <a:cubicBezTo>
                    <a:pt x="2002" y="0"/>
                    <a:pt x="301" y="1935"/>
                    <a:pt x="1" y="3503"/>
                  </a:cubicBezTo>
                  <a:lnTo>
                    <a:pt x="2002"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29" name="Google Shape;3224;p48">
              <a:extLst>
                <a:ext uri="{FF2B5EF4-FFF2-40B4-BE49-F238E27FC236}">
                  <a16:creationId xmlns:a16="http://schemas.microsoft.com/office/drawing/2014/main" id="{83F14176-D3EA-4479-83D9-2F56D7F33112}"/>
                </a:ext>
              </a:extLst>
            </p:cNvPr>
            <p:cNvSpPr>
              <a:spLocks/>
            </p:cNvSpPr>
            <p:nvPr/>
          </p:nvSpPr>
          <p:spPr bwMode="auto">
            <a:xfrm>
              <a:off x="5702623" y="2722031"/>
              <a:ext cx="201140" cy="121983"/>
            </a:xfrm>
            <a:custGeom>
              <a:avLst/>
              <a:gdLst>
                <a:gd name="T0" fmla="*/ 1 w 9174"/>
                <a:gd name="T1" fmla="*/ 1 h 5314"/>
                <a:gd name="T2" fmla="*/ 6605 w 9174"/>
                <a:gd name="T3" fmla="*/ 3270 h 5314"/>
                <a:gd name="T4" fmla="*/ 7373 w 9174"/>
                <a:gd name="T5" fmla="*/ 5271 h 5314"/>
                <a:gd name="T6" fmla="*/ 7524 w 9174"/>
                <a:gd name="T7" fmla="*/ 5314 h 5314"/>
                <a:gd name="T8" fmla="*/ 9174 w 9174"/>
                <a:gd name="T9" fmla="*/ 3370 h 5314"/>
                <a:gd name="T10" fmla="*/ 9174 w 9174"/>
                <a:gd name="T11" fmla="*/ 3370 h 5314"/>
                <a:gd name="T12" fmla="*/ 8173 w 9174"/>
                <a:gd name="T13" fmla="*/ 4270 h 5314"/>
                <a:gd name="T14" fmla="*/ 7940 w 9174"/>
                <a:gd name="T15" fmla="*/ 4371 h 5314"/>
                <a:gd name="T16" fmla="*/ 7909 w 9174"/>
                <a:gd name="T17" fmla="*/ 4373 h 5314"/>
                <a:gd name="T18" fmla="*/ 7206 w 9174"/>
                <a:gd name="T19" fmla="*/ 2769 h 5314"/>
                <a:gd name="T20" fmla="*/ 1 w 9174"/>
                <a:gd name="T21" fmla="*/ 1 h 53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74"/>
                <a:gd name="T34" fmla="*/ 0 h 5314"/>
                <a:gd name="T35" fmla="*/ 9174 w 9174"/>
                <a:gd name="T36" fmla="*/ 5314 h 53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74" h="5314" extrusionOk="0">
                  <a:moveTo>
                    <a:pt x="1" y="1"/>
                  </a:moveTo>
                  <a:cubicBezTo>
                    <a:pt x="1402" y="668"/>
                    <a:pt x="6239" y="3003"/>
                    <a:pt x="6605" y="3270"/>
                  </a:cubicBezTo>
                  <a:cubicBezTo>
                    <a:pt x="6806" y="3437"/>
                    <a:pt x="6839" y="4938"/>
                    <a:pt x="7373" y="5271"/>
                  </a:cubicBezTo>
                  <a:cubicBezTo>
                    <a:pt x="7419" y="5300"/>
                    <a:pt x="7470" y="5314"/>
                    <a:pt x="7524" y="5314"/>
                  </a:cubicBezTo>
                  <a:cubicBezTo>
                    <a:pt x="7970" y="5314"/>
                    <a:pt x="8638" y="4382"/>
                    <a:pt x="9174" y="3370"/>
                  </a:cubicBezTo>
                  <a:cubicBezTo>
                    <a:pt x="8874" y="3703"/>
                    <a:pt x="8540" y="4004"/>
                    <a:pt x="8173" y="4270"/>
                  </a:cubicBezTo>
                  <a:cubicBezTo>
                    <a:pt x="8107" y="4337"/>
                    <a:pt x="8006" y="4371"/>
                    <a:pt x="7940" y="4371"/>
                  </a:cubicBezTo>
                  <a:cubicBezTo>
                    <a:pt x="7929" y="4372"/>
                    <a:pt x="7919" y="4373"/>
                    <a:pt x="7909" y="4373"/>
                  </a:cubicBezTo>
                  <a:cubicBezTo>
                    <a:pt x="7497" y="4373"/>
                    <a:pt x="7304" y="3062"/>
                    <a:pt x="7206" y="2769"/>
                  </a:cubicBezTo>
                  <a:cubicBezTo>
                    <a:pt x="7072" y="2436"/>
                    <a:pt x="1" y="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225" name="Google Shape;3225;p48">
              <a:extLst>
                <a:ext uri="{FF2B5EF4-FFF2-40B4-BE49-F238E27FC236}">
                  <a16:creationId xmlns:a16="http://schemas.microsoft.com/office/drawing/2014/main" id="{FB56E2C8-3D06-436D-8357-37ABFE70FDA0}"/>
                </a:ext>
              </a:extLst>
            </p:cNvPr>
            <p:cNvSpPr/>
            <p:nvPr/>
          </p:nvSpPr>
          <p:spPr>
            <a:xfrm>
              <a:off x="5740932" y="2370117"/>
              <a:ext cx="245268" cy="146528"/>
            </a:xfrm>
            <a:custGeom>
              <a:avLst/>
              <a:gdLst/>
              <a:ahLst/>
              <a:cxnLst/>
              <a:rect l="l" t="t" r="r" b="b"/>
              <a:pathLst>
                <a:path w="11205" h="6372" extrusionOk="0">
                  <a:moveTo>
                    <a:pt x="9112" y="1"/>
                  </a:moveTo>
                  <a:cubicBezTo>
                    <a:pt x="9110" y="1"/>
                    <a:pt x="9109" y="1"/>
                    <a:pt x="9107" y="1"/>
                  </a:cubicBezTo>
                  <a:cubicBezTo>
                    <a:pt x="8573" y="34"/>
                    <a:pt x="7873" y="2036"/>
                    <a:pt x="7506" y="2069"/>
                  </a:cubicBezTo>
                  <a:cubicBezTo>
                    <a:pt x="7272" y="2102"/>
                    <a:pt x="3703" y="2402"/>
                    <a:pt x="1568" y="2569"/>
                  </a:cubicBezTo>
                  <a:cubicBezTo>
                    <a:pt x="667" y="2636"/>
                    <a:pt x="0" y="2669"/>
                    <a:pt x="0" y="2669"/>
                  </a:cubicBezTo>
                  <a:lnTo>
                    <a:pt x="868" y="6372"/>
                  </a:lnTo>
                  <a:cubicBezTo>
                    <a:pt x="868" y="6372"/>
                    <a:pt x="7773" y="3937"/>
                    <a:pt x="8273" y="3870"/>
                  </a:cubicBezTo>
                  <a:cubicBezTo>
                    <a:pt x="8283" y="3868"/>
                    <a:pt x="8293" y="3867"/>
                    <a:pt x="8305" y="3867"/>
                  </a:cubicBezTo>
                  <a:cubicBezTo>
                    <a:pt x="8446" y="3867"/>
                    <a:pt x="8703" y="4054"/>
                    <a:pt x="9073" y="4270"/>
                  </a:cubicBezTo>
                  <a:cubicBezTo>
                    <a:pt x="9431" y="4509"/>
                    <a:pt x="9843" y="4748"/>
                    <a:pt x="10141" y="4748"/>
                  </a:cubicBezTo>
                  <a:cubicBezTo>
                    <a:pt x="10176" y="4748"/>
                    <a:pt x="10209" y="4745"/>
                    <a:pt x="10241" y="4737"/>
                  </a:cubicBezTo>
                  <a:cubicBezTo>
                    <a:pt x="11205" y="4505"/>
                    <a:pt x="9619" y="1"/>
                    <a:pt x="911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31" name="Google Shape;3226;p48">
              <a:extLst>
                <a:ext uri="{FF2B5EF4-FFF2-40B4-BE49-F238E27FC236}">
                  <a16:creationId xmlns:a16="http://schemas.microsoft.com/office/drawing/2014/main" id="{623436BF-01C8-4E7D-BEA2-71F46A1871EC}"/>
                </a:ext>
              </a:extLst>
            </p:cNvPr>
            <p:cNvSpPr>
              <a:spLocks/>
            </p:cNvSpPr>
            <p:nvPr/>
          </p:nvSpPr>
          <p:spPr bwMode="auto">
            <a:xfrm>
              <a:off x="5943974" y="2379772"/>
              <a:ext cx="23438" cy="89593"/>
            </a:xfrm>
            <a:custGeom>
              <a:avLst/>
              <a:gdLst>
                <a:gd name="T0" fmla="*/ 1 w 1069"/>
                <a:gd name="T1" fmla="*/ 0 h 3903"/>
                <a:gd name="T2" fmla="*/ 1068 w 1069"/>
                <a:gd name="T3" fmla="*/ 3903 h 3903"/>
                <a:gd name="T4" fmla="*/ 1 w 1069"/>
                <a:gd name="T5" fmla="*/ 0 h 3903"/>
                <a:gd name="T6" fmla="*/ 0 60000 65536"/>
                <a:gd name="T7" fmla="*/ 0 60000 65536"/>
                <a:gd name="T8" fmla="*/ 0 60000 65536"/>
                <a:gd name="T9" fmla="*/ 0 w 1069"/>
                <a:gd name="T10" fmla="*/ 0 h 3903"/>
                <a:gd name="T11" fmla="*/ 1069 w 1069"/>
                <a:gd name="T12" fmla="*/ 3903 h 3903"/>
              </a:gdLst>
              <a:ahLst/>
              <a:cxnLst>
                <a:cxn ang="T6">
                  <a:pos x="T0" y="T1"/>
                </a:cxn>
                <a:cxn ang="T7">
                  <a:pos x="T2" y="T3"/>
                </a:cxn>
                <a:cxn ang="T8">
                  <a:pos x="T4" y="T5"/>
                </a:cxn>
              </a:cxnLst>
              <a:rect l="T9" t="T10" r="T11" b="T12"/>
              <a:pathLst>
                <a:path w="1069" h="3903" extrusionOk="0">
                  <a:moveTo>
                    <a:pt x="1" y="0"/>
                  </a:moveTo>
                  <a:cubicBezTo>
                    <a:pt x="1" y="0"/>
                    <a:pt x="134" y="2569"/>
                    <a:pt x="1068" y="3903"/>
                  </a:cubicBezTo>
                  <a:lnTo>
                    <a:pt x="1"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32" name="Google Shape;3227;p48">
              <a:extLst>
                <a:ext uri="{FF2B5EF4-FFF2-40B4-BE49-F238E27FC236}">
                  <a16:creationId xmlns:a16="http://schemas.microsoft.com/office/drawing/2014/main" id="{10FE89D2-803A-4850-95E5-AD731E179F34}"/>
                </a:ext>
              </a:extLst>
            </p:cNvPr>
            <p:cNvSpPr>
              <a:spLocks/>
            </p:cNvSpPr>
            <p:nvPr/>
          </p:nvSpPr>
          <p:spPr bwMode="auto">
            <a:xfrm>
              <a:off x="5775765" y="2370567"/>
              <a:ext cx="210568" cy="108990"/>
            </a:xfrm>
            <a:custGeom>
              <a:avLst/>
              <a:gdLst>
                <a:gd name="T0" fmla="*/ 7512 w 9604"/>
                <a:gd name="T1" fmla="*/ 1 h 4748"/>
                <a:gd name="T2" fmla="*/ 7506 w 9604"/>
                <a:gd name="T3" fmla="*/ 1 h 4748"/>
                <a:gd name="T4" fmla="*/ 5938 w 9604"/>
                <a:gd name="T5" fmla="*/ 2069 h 4748"/>
                <a:gd name="T6" fmla="*/ 0 w 9604"/>
                <a:gd name="T7" fmla="*/ 2536 h 4748"/>
                <a:gd name="T8" fmla="*/ 5550 w 9604"/>
                <a:gd name="T9" fmla="*/ 2741 h 4748"/>
                <a:gd name="T10" fmla="*/ 5805 w 9604"/>
                <a:gd name="T11" fmla="*/ 2736 h 4748"/>
                <a:gd name="T12" fmla="*/ 7539 w 9604"/>
                <a:gd name="T13" fmla="*/ 1368 h 4748"/>
                <a:gd name="T14" fmla="*/ 7590 w 9604"/>
                <a:gd name="T15" fmla="*/ 1360 h 4748"/>
                <a:gd name="T16" fmla="*/ 7806 w 9604"/>
                <a:gd name="T17" fmla="*/ 1502 h 4748"/>
                <a:gd name="T18" fmla="*/ 8106 w 9604"/>
                <a:gd name="T19" fmla="*/ 1969 h 4748"/>
                <a:gd name="T20" fmla="*/ 8573 w 9604"/>
                <a:gd name="T21" fmla="*/ 3703 h 4748"/>
                <a:gd name="T22" fmla="*/ 8540 w 9604"/>
                <a:gd name="T23" fmla="*/ 3970 h 4748"/>
                <a:gd name="T24" fmla="*/ 8373 w 9604"/>
                <a:gd name="T25" fmla="*/ 4104 h 4748"/>
                <a:gd name="T26" fmla="*/ 7472 w 9604"/>
                <a:gd name="T27" fmla="*/ 4270 h 4748"/>
                <a:gd name="T28" fmla="*/ 8540 w 9604"/>
                <a:gd name="T29" fmla="*/ 4748 h 4748"/>
                <a:gd name="T30" fmla="*/ 8640 w 9604"/>
                <a:gd name="T31" fmla="*/ 4737 h 4748"/>
                <a:gd name="T32" fmla="*/ 7512 w 9604"/>
                <a:gd name="T33" fmla="*/ 1 h 47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04"/>
                <a:gd name="T52" fmla="*/ 0 h 4748"/>
                <a:gd name="T53" fmla="*/ 9604 w 9604"/>
                <a:gd name="T54" fmla="*/ 4748 h 47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04" h="4748" extrusionOk="0">
                  <a:moveTo>
                    <a:pt x="7512" y="1"/>
                  </a:moveTo>
                  <a:cubicBezTo>
                    <a:pt x="7510" y="1"/>
                    <a:pt x="7508" y="1"/>
                    <a:pt x="7506" y="1"/>
                  </a:cubicBezTo>
                  <a:cubicBezTo>
                    <a:pt x="7005" y="34"/>
                    <a:pt x="6305" y="2036"/>
                    <a:pt x="5938" y="2069"/>
                  </a:cubicBezTo>
                  <a:cubicBezTo>
                    <a:pt x="5671" y="2102"/>
                    <a:pt x="2102" y="2402"/>
                    <a:pt x="0" y="2536"/>
                  </a:cubicBezTo>
                  <a:cubicBezTo>
                    <a:pt x="1699" y="2625"/>
                    <a:pt x="4594" y="2741"/>
                    <a:pt x="5550" y="2741"/>
                  </a:cubicBezTo>
                  <a:cubicBezTo>
                    <a:pt x="5665" y="2741"/>
                    <a:pt x="5751" y="2740"/>
                    <a:pt x="5805" y="2736"/>
                  </a:cubicBezTo>
                  <a:cubicBezTo>
                    <a:pt x="6505" y="2669"/>
                    <a:pt x="7072" y="1468"/>
                    <a:pt x="7539" y="1368"/>
                  </a:cubicBezTo>
                  <a:cubicBezTo>
                    <a:pt x="7557" y="1362"/>
                    <a:pt x="7574" y="1360"/>
                    <a:pt x="7590" y="1360"/>
                  </a:cubicBezTo>
                  <a:cubicBezTo>
                    <a:pt x="7664" y="1360"/>
                    <a:pt x="7724" y="1419"/>
                    <a:pt x="7806" y="1502"/>
                  </a:cubicBezTo>
                  <a:cubicBezTo>
                    <a:pt x="7939" y="1635"/>
                    <a:pt x="8040" y="1802"/>
                    <a:pt x="8106" y="1969"/>
                  </a:cubicBezTo>
                  <a:cubicBezTo>
                    <a:pt x="8373" y="2503"/>
                    <a:pt x="8540" y="3103"/>
                    <a:pt x="8573" y="3703"/>
                  </a:cubicBezTo>
                  <a:cubicBezTo>
                    <a:pt x="8573" y="3803"/>
                    <a:pt x="8540" y="3870"/>
                    <a:pt x="8540" y="3970"/>
                  </a:cubicBezTo>
                  <a:cubicBezTo>
                    <a:pt x="8507" y="4037"/>
                    <a:pt x="8440" y="4070"/>
                    <a:pt x="8373" y="4104"/>
                  </a:cubicBezTo>
                  <a:cubicBezTo>
                    <a:pt x="8073" y="4170"/>
                    <a:pt x="7773" y="4237"/>
                    <a:pt x="7472" y="4270"/>
                  </a:cubicBezTo>
                  <a:cubicBezTo>
                    <a:pt x="7830" y="4509"/>
                    <a:pt x="8242" y="4748"/>
                    <a:pt x="8540" y="4748"/>
                  </a:cubicBezTo>
                  <a:cubicBezTo>
                    <a:pt x="8575" y="4748"/>
                    <a:pt x="8608" y="4745"/>
                    <a:pt x="8640" y="4737"/>
                  </a:cubicBezTo>
                  <a:cubicBezTo>
                    <a:pt x="9604" y="4505"/>
                    <a:pt x="8051" y="1"/>
                    <a:pt x="7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3228" name="Google Shape;3228;p48">
              <a:extLst>
                <a:ext uri="{FF2B5EF4-FFF2-40B4-BE49-F238E27FC236}">
                  <a16:creationId xmlns:a16="http://schemas.microsoft.com/office/drawing/2014/main" id="{582556D3-A025-4EF4-AB8C-8F9D44FBCB6B}"/>
                </a:ext>
              </a:extLst>
            </p:cNvPr>
            <p:cNvSpPr/>
            <p:nvPr/>
          </p:nvSpPr>
          <p:spPr>
            <a:xfrm>
              <a:off x="5599883" y="2087247"/>
              <a:ext cx="195901" cy="238207"/>
            </a:xfrm>
            <a:custGeom>
              <a:avLst/>
              <a:gdLst/>
              <a:ahLst/>
              <a:cxnLst/>
              <a:rect l="l" t="t" r="r" b="b"/>
              <a:pathLst>
                <a:path w="8941" h="10378" extrusionOk="0">
                  <a:moveTo>
                    <a:pt x="4676" y="1"/>
                  </a:moveTo>
                  <a:cubicBezTo>
                    <a:pt x="4609" y="1"/>
                    <a:pt x="4562" y="12"/>
                    <a:pt x="4537" y="37"/>
                  </a:cubicBezTo>
                  <a:cubicBezTo>
                    <a:pt x="4170" y="437"/>
                    <a:pt x="5104" y="2372"/>
                    <a:pt x="4871" y="2639"/>
                  </a:cubicBezTo>
                  <a:lnTo>
                    <a:pt x="468" y="7843"/>
                  </a:lnTo>
                  <a:cubicBezTo>
                    <a:pt x="168" y="8176"/>
                    <a:pt x="1" y="8376"/>
                    <a:pt x="1" y="8376"/>
                  </a:cubicBezTo>
                  <a:lnTo>
                    <a:pt x="3203" y="10378"/>
                  </a:lnTo>
                  <a:cubicBezTo>
                    <a:pt x="3203" y="10378"/>
                    <a:pt x="6372" y="3773"/>
                    <a:pt x="6672" y="3373"/>
                  </a:cubicBezTo>
                  <a:cubicBezTo>
                    <a:pt x="6839" y="3139"/>
                    <a:pt x="8373" y="3106"/>
                    <a:pt x="8674" y="2605"/>
                  </a:cubicBezTo>
                  <a:cubicBezTo>
                    <a:pt x="8940" y="2205"/>
                    <a:pt x="8040" y="1471"/>
                    <a:pt x="7006" y="904"/>
                  </a:cubicBezTo>
                  <a:cubicBezTo>
                    <a:pt x="6095" y="392"/>
                    <a:pt x="5063" y="1"/>
                    <a:pt x="46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434" name="Google Shape;3229;p48">
              <a:extLst>
                <a:ext uri="{FF2B5EF4-FFF2-40B4-BE49-F238E27FC236}">
                  <a16:creationId xmlns:a16="http://schemas.microsoft.com/office/drawing/2014/main" id="{08A4F834-FBF3-4F1A-9B2B-368417C71906}"/>
                </a:ext>
              </a:extLst>
            </p:cNvPr>
            <p:cNvSpPr>
              <a:spLocks/>
            </p:cNvSpPr>
            <p:nvPr/>
          </p:nvSpPr>
          <p:spPr bwMode="auto">
            <a:xfrm>
              <a:off x="5709201" y="2092628"/>
              <a:ext cx="76825" cy="45956"/>
            </a:xfrm>
            <a:custGeom>
              <a:avLst/>
              <a:gdLst>
                <a:gd name="T0" fmla="*/ 1 w 3504"/>
                <a:gd name="T1" fmla="*/ 0 h 2002"/>
                <a:gd name="T2" fmla="*/ 3503 w 3504"/>
                <a:gd name="T3" fmla="*/ 2002 h 2002"/>
                <a:gd name="T4" fmla="*/ 1 w 3504"/>
                <a:gd name="T5" fmla="*/ 0 h 2002"/>
                <a:gd name="T6" fmla="*/ 0 60000 65536"/>
                <a:gd name="T7" fmla="*/ 0 60000 65536"/>
                <a:gd name="T8" fmla="*/ 0 60000 65536"/>
                <a:gd name="T9" fmla="*/ 0 w 3504"/>
                <a:gd name="T10" fmla="*/ 0 h 2002"/>
                <a:gd name="T11" fmla="*/ 3504 w 3504"/>
                <a:gd name="T12" fmla="*/ 2002 h 2002"/>
              </a:gdLst>
              <a:ahLst/>
              <a:cxnLst>
                <a:cxn ang="T6">
                  <a:pos x="T0" y="T1"/>
                </a:cxn>
                <a:cxn ang="T7">
                  <a:pos x="T2" y="T3"/>
                </a:cxn>
                <a:cxn ang="T8">
                  <a:pos x="T4" y="T5"/>
                </a:cxn>
              </a:cxnLst>
              <a:rect l="T9" t="T10" r="T11" b="T12"/>
              <a:pathLst>
                <a:path w="3504" h="2002" extrusionOk="0">
                  <a:moveTo>
                    <a:pt x="1" y="0"/>
                  </a:moveTo>
                  <a:cubicBezTo>
                    <a:pt x="1" y="0"/>
                    <a:pt x="1902" y="1701"/>
                    <a:pt x="3503" y="2002"/>
                  </a:cubicBezTo>
                  <a:lnTo>
                    <a:pt x="1"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35" name="Google Shape;3230;p48">
              <a:extLst>
                <a:ext uri="{FF2B5EF4-FFF2-40B4-BE49-F238E27FC236}">
                  <a16:creationId xmlns:a16="http://schemas.microsoft.com/office/drawing/2014/main" id="{4B0A3C46-0D92-44E0-A7DF-DA2ADDFB0015}"/>
                </a:ext>
              </a:extLst>
            </p:cNvPr>
            <p:cNvSpPr>
              <a:spLocks/>
            </p:cNvSpPr>
            <p:nvPr/>
          </p:nvSpPr>
          <p:spPr bwMode="auto">
            <a:xfrm>
              <a:off x="5609749" y="2086935"/>
              <a:ext cx="144091" cy="179531"/>
            </a:xfrm>
            <a:custGeom>
              <a:avLst/>
              <a:gdLst>
                <a:gd name="T0" fmla="*/ 4252 w 6572"/>
                <a:gd name="T1" fmla="*/ 1 h 7821"/>
                <a:gd name="T2" fmla="*/ 4070 w 6572"/>
                <a:gd name="T3" fmla="*/ 48 h 7821"/>
                <a:gd name="T4" fmla="*/ 4437 w 6572"/>
                <a:gd name="T5" fmla="*/ 2650 h 7821"/>
                <a:gd name="T6" fmla="*/ 0 w 6572"/>
                <a:gd name="T7" fmla="*/ 7820 h 7821"/>
                <a:gd name="T8" fmla="*/ 5271 w 6572"/>
                <a:gd name="T9" fmla="*/ 2983 h 7821"/>
                <a:gd name="T10" fmla="*/ 4871 w 6572"/>
                <a:gd name="T11" fmla="*/ 1149 h 7821"/>
                <a:gd name="T12" fmla="*/ 5204 w 6572"/>
                <a:gd name="T13" fmla="*/ 782 h 7821"/>
                <a:gd name="T14" fmla="*/ 5438 w 6572"/>
                <a:gd name="T15" fmla="*/ 748 h 7821"/>
                <a:gd name="T16" fmla="*/ 6572 w 6572"/>
                <a:gd name="T17" fmla="*/ 915 h 7821"/>
                <a:gd name="T18" fmla="*/ 4252 w 6572"/>
                <a:gd name="T19" fmla="*/ 1 h 78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72"/>
                <a:gd name="T31" fmla="*/ 0 h 7821"/>
                <a:gd name="T32" fmla="*/ 6572 w 6572"/>
                <a:gd name="T33" fmla="*/ 7821 h 78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72" h="7821" extrusionOk="0">
                  <a:moveTo>
                    <a:pt x="4252" y="1"/>
                  </a:moveTo>
                  <a:cubicBezTo>
                    <a:pt x="4170" y="1"/>
                    <a:pt x="4107" y="16"/>
                    <a:pt x="4070" y="48"/>
                  </a:cubicBezTo>
                  <a:cubicBezTo>
                    <a:pt x="3703" y="448"/>
                    <a:pt x="4670" y="2350"/>
                    <a:pt x="4437" y="2650"/>
                  </a:cubicBezTo>
                  <a:lnTo>
                    <a:pt x="0" y="7820"/>
                  </a:lnTo>
                  <a:cubicBezTo>
                    <a:pt x="201" y="7653"/>
                    <a:pt x="5104" y="3350"/>
                    <a:pt x="5271" y="2983"/>
                  </a:cubicBezTo>
                  <a:cubicBezTo>
                    <a:pt x="5471" y="2616"/>
                    <a:pt x="4904" y="1716"/>
                    <a:pt x="4871" y="1149"/>
                  </a:cubicBezTo>
                  <a:cubicBezTo>
                    <a:pt x="4871" y="949"/>
                    <a:pt x="4971" y="849"/>
                    <a:pt x="5204" y="782"/>
                  </a:cubicBezTo>
                  <a:cubicBezTo>
                    <a:pt x="5271" y="748"/>
                    <a:pt x="5338" y="748"/>
                    <a:pt x="5438" y="748"/>
                  </a:cubicBezTo>
                  <a:cubicBezTo>
                    <a:pt x="5805" y="748"/>
                    <a:pt x="6205" y="815"/>
                    <a:pt x="6572" y="915"/>
                  </a:cubicBezTo>
                  <a:cubicBezTo>
                    <a:pt x="5675" y="411"/>
                    <a:pt x="4685" y="1"/>
                    <a:pt x="42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36" name="Google Shape;3231;p48">
              <a:extLst>
                <a:ext uri="{FF2B5EF4-FFF2-40B4-BE49-F238E27FC236}">
                  <a16:creationId xmlns:a16="http://schemas.microsoft.com/office/drawing/2014/main" id="{B46D4CBB-020E-4230-A544-D2405957FFC9}"/>
                </a:ext>
              </a:extLst>
            </p:cNvPr>
            <p:cNvSpPr>
              <a:spLocks/>
            </p:cNvSpPr>
            <p:nvPr/>
          </p:nvSpPr>
          <p:spPr bwMode="auto">
            <a:xfrm>
              <a:off x="5344259" y="2731488"/>
              <a:ext cx="54155" cy="37187"/>
            </a:xfrm>
            <a:custGeom>
              <a:avLst/>
              <a:gdLst>
                <a:gd name="T0" fmla="*/ 802 w 2470"/>
                <a:gd name="T1" fmla="*/ 0 h 1620"/>
                <a:gd name="T2" fmla="*/ 168 w 2470"/>
                <a:gd name="T3" fmla="*/ 323 h 1620"/>
                <a:gd name="T4" fmla="*/ 935 w 2470"/>
                <a:gd name="T5" fmla="*/ 1457 h 1620"/>
                <a:gd name="T6" fmla="*/ 1641 w 2470"/>
                <a:gd name="T7" fmla="*/ 1619 h 1620"/>
                <a:gd name="T8" fmla="*/ 2302 w 2470"/>
                <a:gd name="T9" fmla="*/ 1290 h 1620"/>
                <a:gd name="T10" fmla="*/ 1535 w 2470"/>
                <a:gd name="T11" fmla="*/ 189 h 1620"/>
                <a:gd name="T12" fmla="*/ 802 w 2470"/>
                <a:gd name="T13" fmla="*/ 0 h 1620"/>
                <a:gd name="T14" fmla="*/ 0 60000 65536"/>
                <a:gd name="T15" fmla="*/ 0 60000 65536"/>
                <a:gd name="T16" fmla="*/ 0 60000 65536"/>
                <a:gd name="T17" fmla="*/ 0 60000 65536"/>
                <a:gd name="T18" fmla="*/ 0 60000 65536"/>
                <a:gd name="T19" fmla="*/ 0 60000 65536"/>
                <a:gd name="T20" fmla="*/ 0 60000 65536"/>
                <a:gd name="T21" fmla="*/ 0 w 2470"/>
                <a:gd name="T22" fmla="*/ 0 h 1620"/>
                <a:gd name="T23" fmla="*/ 2470 w 2470"/>
                <a:gd name="T24" fmla="*/ 1620 h 16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0" h="1620" extrusionOk="0">
                  <a:moveTo>
                    <a:pt x="802" y="0"/>
                  </a:moveTo>
                  <a:cubicBezTo>
                    <a:pt x="502" y="0"/>
                    <a:pt x="263" y="112"/>
                    <a:pt x="168" y="323"/>
                  </a:cubicBezTo>
                  <a:cubicBezTo>
                    <a:pt x="1" y="690"/>
                    <a:pt x="368" y="1190"/>
                    <a:pt x="935" y="1457"/>
                  </a:cubicBezTo>
                  <a:cubicBezTo>
                    <a:pt x="1180" y="1566"/>
                    <a:pt x="1425" y="1619"/>
                    <a:pt x="1641" y="1619"/>
                  </a:cubicBezTo>
                  <a:cubicBezTo>
                    <a:pt x="1953" y="1619"/>
                    <a:pt x="2204" y="1507"/>
                    <a:pt x="2302" y="1290"/>
                  </a:cubicBezTo>
                  <a:cubicBezTo>
                    <a:pt x="2469" y="956"/>
                    <a:pt x="2102" y="456"/>
                    <a:pt x="1535" y="189"/>
                  </a:cubicBezTo>
                  <a:cubicBezTo>
                    <a:pt x="1280" y="61"/>
                    <a:pt x="1024" y="0"/>
                    <a:pt x="8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37" name="Google Shape;3232;p48">
              <a:extLst>
                <a:ext uri="{FF2B5EF4-FFF2-40B4-BE49-F238E27FC236}">
                  <a16:creationId xmlns:a16="http://schemas.microsoft.com/office/drawing/2014/main" id="{7AB39955-70C0-4165-A657-F1FBB0FD58F7}"/>
                </a:ext>
              </a:extLst>
            </p:cNvPr>
            <p:cNvSpPr>
              <a:spLocks/>
            </p:cNvSpPr>
            <p:nvPr/>
          </p:nvSpPr>
          <p:spPr bwMode="auto">
            <a:xfrm>
              <a:off x="5311130" y="2716912"/>
              <a:ext cx="77768" cy="78896"/>
            </a:xfrm>
            <a:custGeom>
              <a:avLst/>
              <a:gdLst>
                <a:gd name="T0" fmla="*/ 1794 w 3547"/>
                <a:gd name="T1" fmla="*/ 0 h 3437"/>
                <a:gd name="T2" fmla="*/ 177 w 3547"/>
                <a:gd name="T3" fmla="*/ 1491 h 3437"/>
                <a:gd name="T4" fmla="*/ 3110 w 3547"/>
                <a:gd name="T5" fmla="*/ 3437 h 3437"/>
                <a:gd name="T6" fmla="*/ 3380 w 3547"/>
                <a:gd name="T7" fmla="*/ 3426 h 3437"/>
                <a:gd name="T8" fmla="*/ 3413 w 3547"/>
                <a:gd name="T9" fmla="*/ 3193 h 3437"/>
                <a:gd name="T10" fmla="*/ 1111 w 3547"/>
                <a:gd name="T11" fmla="*/ 2092 h 3437"/>
                <a:gd name="T12" fmla="*/ 745 w 3547"/>
                <a:gd name="T13" fmla="*/ 724 h 3437"/>
                <a:gd name="T14" fmla="*/ 2146 w 3547"/>
                <a:gd name="T15" fmla="*/ 57 h 3437"/>
                <a:gd name="T16" fmla="*/ 2146 w 3547"/>
                <a:gd name="T17" fmla="*/ 24 h 3437"/>
                <a:gd name="T18" fmla="*/ 1794 w 3547"/>
                <a:gd name="T19" fmla="*/ 0 h 3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7"/>
                <a:gd name="T31" fmla="*/ 0 h 3437"/>
                <a:gd name="T32" fmla="*/ 3547 w 3547"/>
                <a:gd name="T33" fmla="*/ 3437 h 3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7" h="3437" extrusionOk="0">
                  <a:moveTo>
                    <a:pt x="1794" y="0"/>
                  </a:moveTo>
                  <a:cubicBezTo>
                    <a:pt x="893" y="0"/>
                    <a:pt x="0" y="459"/>
                    <a:pt x="177" y="1491"/>
                  </a:cubicBezTo>
                  <a:cubicBezTo>
                    <a:pt x="363" y="2824"/>
                    <a:pt x="1903" y="3437"/>
                    <a:pt x="3110" y="3437"/>
                  </a:cubicBezTo>
                  <a:cubicBezTo>
                    <a:pt x="3202" y="3437"/>
                    <a:pt x="3292" y="3433"/>
                    <a:pt x="3380" y="3426"/>
                  </a:cubicBezTo>
                  <a:cubicBezTo>
                    <a:pt x="3513" y="3393"/>
                    <a:pt x="3547" y="3193"/>
                    <a:pt x="3413" y="3193"/>
                  </a:cubicBezTo>
                  <a:cubicBezTo>
                    <a:pt x="2546" y="3092"/>
                    <a:pt x="1712" y="2692"/>
                    <a:pt x="1111" y="2092"/>
                  </a:cubicBezTo>
                  <a:cubicBezTo>
                    <a:pt x="711" y="1758"/>
                    <a:pt x="544" y="1224"/>
                    <a:pt x="745" y="724"/>
                  </a:cubicBezTo>
                  <a:cubicBezTo>
                    <a:pt x="978" y="90"/>
                    <a:pt x="1578" y="124"/>
                    <a:pt x="2146" y="57"/>
                  </a:cubicBezTo>
                  <a:cubicBezTo>
                    <a:pt x="2179" y="57"/>
                    <a:pt x="2179" y="24"/>
                    <a:pt x="2146" y="24"/>
                  </a:cubicBezTo>
                  <a:cubicBezTo>
                    <a:pt x="2030" y="8"/>
                    <a:pt x="1912"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38" name="Google Shape;3233;p48">
              <a:extLst>
                <a:ext uri="{FF2B5EF4-FFF2-40B4-BE49-F238E27FC236}">
                  <a16:creationId xmlns:a16="http://schemas.microsoft.com/office/drawing/2014/main" id="{99CA0F0C-EB76-4126-AF75-3EC1A58B81CA}"/>
                </a:ext>
              </a:extLst>
            </p:cNvPr>
            <p:cNvSpPr>
              <a:spLocks/>
            </p:cNvSpPr>
            <p:nvPr/>
          </p:nvSpPr>
          <p:spPr bwMode="auto">
            <a:xfrm>
              <a:off x="5374253" y="2288112"/>
              <a:ext cx="70226" cy="33583"/>
            </a:xfrm>
            <a:custGeom>
              <a:avLst/>
              <a:gdLst>
                <a:gd name="T0" fmla="*/ 1888 w 3203"/>
                <a:gd name="T1" fmla="*/ 0 h 1463"/>
                <a:gd name="T2" fmla="*/ 1501 w 3203"/>
                <a:gd name="T3" fmla="*/ 24 h 1463"/>
                <a:gd name="T4" fmla="*/ 34 w 3203"/>
                <a:gd name="T5" fmla="*/ 924 h 1463"/>
                <a:gd name="T6" fmla="*/ 1203 w 3203"/>
                <a:gd name="T7" fmla="*/ 1462 h 1463"/>
                <a:gd name="T8" fmla="*/ 1668 w 3203"/>
                <a:gd name="T9" fmla="*/ 1425 h 1463"/>
                <a:gd name="T10" fmla="*/ 3136 w 3203"/>
                <a:gd name="T11" fmla="*/ 524 h 1463"/>
                <a:gd name="T12" fmla="*/ 1888 w 3203"/>
                <a:gd name="T13" fmla="*/ 0 h 1463"/>
                <a:gd name="T14" fmla="*/ 0 60000 65536"/>
                <a:gd name="T15" fmla="*/ 0 60000 65536"/>
                <a:gd name="T16" fmla="*/ 0 60000 65536"/>
                <a:gd name="T17" fmla="*/ 0 60000 65536"/>
                <a:gd name="T18" fmla="*/ 0 60000 65536"/>
                <a:gd name="T19" fmla="*/ 0 60000 65536"/>
                <a:gd name="T20" fmla="*/ 0 60000 65536"/>
                <a:gd name="T21" fmla="*/ 0 w 3203"/>
                <a:gd name="T22" fmla="*/ 0 h 1463"/>
                <a:gd name="T23" fmla="*/ 3203 w 3203"/>
                <a:gd name="T24" fmla="*/ 1463 h 1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3" h="1463" extrusionOk="0">
                  <a:moveTo>
                    <a:pt x="1888" y="0"/>
                  </a:moveTo>
                  <a:cubicBezTo>
                    <a:pt x="1762" y="0"/>
                    <a:pt x="1633" y="8"/>
                    <a:pt x="1501" y="24"/>
                  </a:cubicBezTo>
                  <a:cubicBezTo>
                    <a:pt x="634" y="157"/>
                    <a:pt x="0" y="557"/>
                    <a:pt x="34" y="924"/>
                  </a:cubicBezTo>
                  <a:cubicBezTo>
                    <a:pt x="88" y="1248"/>
                    <a:pt x="577" y="1462"/>
                    <a:pt x="1203" y="1462"/>
                  </a:cubicBezTo>
                  <a:cubicBezTo>
                    <a:pt x="1352" y="1462"/>
                    <a:pt x="1508" y="1450"/>
                    <a:pt x="1668" y="1425"/>
                  </a:cubicBezTo>
                  <a:cubicBezTo>
                    <a:pt x="2536" y="1324"/>
                    <a:pt x="3203" y="891"/>
                    <a:pt x="3136" y="524"/>
                  </a:cubicBezTo>
                  <a:cubicBezTo>
                    <a:pt x="3108" y="215"/>
                    <a:pt x="2559" y="0"/>
                    <a:pt x="18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39" name="Google Shape;3234;p48">
              <a:extLst>
                <a:ext uri="{FF2B5EF4-FFF2-40B4-BE49-F238E27FC236}">
                  <a16:creationId xmlns:a16="http://schemas.microsoft.com/office/drawing/2014/main" id="{3D268AB5-C753-4A2F-9C71-2CB5F1327217}"/>
                </a:ext>
              </a:extLst>
            </p:cNvPr>
            <p:cNvSpPr>
              <a:spLocks/>
            </p:cNvSpPr>
            <p:nvPr/>
          </p:nvSpPr>
          <p:spPr bwMode="auto">
            <a:xfrm>
              <a:off x="5337440" y="2270253"/>
              <a:ext cx="70467" cy="72836"/>
            </a:xfrm>
            <a:custGeom>
              <a:avLst/>
              <a:gdLst>
                <a:gd name="T0" fmla="*/ 3147 w 3214"/>
                <a:gd name="T1" fmla="*/ 1 h 3173"/>
                <a:gd name="T2" fmla="*/ 412 w 3214"/>
                <a:gd name="T3" fmla="*/ 1569 h 3173"/>
                <a:gd name="T4" fmla="*/ 2457 w 3214"/>
                <a:gd name="T5" fmla="*/ 3173 h 3173"/>
                <a:gd name="T6" fmla="*/ 2613 w 3214"/>
                <a:gd name="T7" fmla="*/ 3170 h 3173"/>
                <a:gd name="T8" fmla="*/ 2613 w 3214"/>
                <a:gd name="T9" fmla="*/ 3036 h 3173"/>
                <a:gd name="T10" fmla="*/ 1312 w 3214"/>
                <a:gd name="T11" fmla="*/ 2603 h 3173"/>
                <a:gd name="T12" fmla="*/ 1079 w 3214"/>
                <a:gd name="T13" fmla="*/ 1202 h 3173"/>
                <a:gd name="T14" fmla="*/ 3147 w 3214"/>
                <a:gd name="T15" fmla="*/ 68 h 3173"/>
                <a:gd name="T16" fmla="*/ 3147 w 3214"/>
                <a:gd name="T17" fmla="*/ 1 h 3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4"/>
                <a:gd name="T28" fmla="*/ 0 h 3173"/>
                <a:gd name="T29" fmla="*/ 3214 w 3214"/>
                <a:gd name="T30" fmla="*/ 3173 h 3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4" h="3173" extrusionOk="0">
                  <a:moveTo>
                    <a:pt x="3147" y="1"/>
                  </a:moveTo>
                  <a:cubicBezTo>
                    <a:pt x="2180" y="68"/>
                    <a:pt x="712" y="535"/>
                    <a:pt x="412" y="1569"/>
                  </a:cubicBezTo>
                  <a:cubicBezTo>
                    <a:pt x="1" y="2865"/>
                    <a:pt x="1478" y="3173"/>
                    <a:pt x="2457" y="3173"/>
                  </a:cubicBezTo>
                  <a:cubicBezTo>
                    <a:pt x="2511" y="3173"/>
                    <a:pt x="2563" y="3172"/>
                    <a:pt x="2613" y="3170"/>
                  </a:cubicBezTo>
                  <a:cubicBezTo>
                    <a:pt x="2713" y="3170"/>
                    <a:pt x="2680" y="3036"/>
                    <a:pt x="2613" y="3036"/>
                  </a:cubicBezTo>
                  <a:cubicBezTo>
                    <a:pt x="2146" y="2970"/>
                    <a:pt x="1713" y="2836"/>
                    <a:pt x="1312" y="2603"/>
                  </a:cubicBezTo>
                  <a:cubicBezTo>
                    <a:pt x="845" y="2303"/>
                    <a:pt x="745" y="1669"/>
                    <a:pt x="1079" y="1202"/>
                  </a:cubicBezTo>
                  <a:cubicBezTo>
                    <a:pt x="1479" y="501"/>
                    <a:pt x="2380" y="201"/>
                    <a:pt x="3147" y="68"/>
                  </a:cubicBezTo>
                  <a:cubicBezTo>
                    <a:pt x="3214" y="68"/>
                    <a:pt x="3214" y="1"/>
                    <a:pt x="3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40" name="Google Shape;3235;p48">
              <a:extLst>
                <a:ext uri="{FF2B5EF4-FFF2-40B4-BE49-F238E27FC236}">
                  <a16:creationId xmlns:a16="http://schemas.microsoft.com/office/drawing/2014/main" id="{C4FA1547-4319-4D6E-81B5-9BC2B90C35D0}"/>
                </a:ext>
              </a:extLst>
            </p:cNvPr>
            <p:cNvSpPr>
              <a:spLocks/>
            </p:cNvSpPr>
            <p:nvPr/>
          </p:nvSpPr>
          <p:spPr bwMode="auto">
            <a:xfrm>
              <a:off x="5655813" y="2395083"/>
              <a:ext cx="51962" cy="32229"/>
            </a:xfrm>
            <a:custGeom>
              <a:avLst/>
              <a:gdLst>
                <a:gd name="T0" fmla="*/ 1202 w 2370"/>
                <a:gd name="T1" fmla="*/ 0 h 1404"/>
                <a:gd name="T2" fmla="*/ 34 w 2370"/>
                <a:gd name="T3" fmla="*/ 667 h 1404"/>
                <a:gd name="T4" fmla="*/ 1168 w 2370"/>
                <a:gd name="T5" fmla="*/ 1401 h 1404"/>
                <a:gd name="T6" fmla="*/ 1265 w 2370"/>
                <a:gd name="T7" fmla="*/ 1404 h 1404"/>
                <a:gd name="T8" fmla="*/ 2369 w 2370"/>
                <a:gd name="T9" fmla="*/ 734 h 1404"/>
                <a:gd name="T10" fmla="*/ 1202 w 2370"/>
                <a:gd name="T11" fmla="*/ 0 h 1404"/>
                <a:gd name="T12" fmla="*/ 0 60000 65536"/>
                <a:gd name="T13" fmla="*/ 0 60000 65536"/>
                <a:gd name="T14" fmla="*/ 0 60000 65536"/>
                <a:gd name="T15" fmla="*/ 0 60000 65536"/>
                <a:gd name="T16" fmla="*/ 0 60000 65536"/>
                <a:gd name="T17" fmla="*/ 0 60000 65536"/>
                <a:gd name="T18" fmla="*/ 0 w 2370"/>
                <a:gd name="T19" fmla="*/ 0 h 1404"/>
                <a:gd name="T20" fmla="*/ 2370 w 2370"/>
                <a:gd name="T21" fmla="*/ 1404 h 1404"/>
              </a:gdLst>
              <a:ahLst/>
              <a:cxnLst>
                <a:cxn ang="T12">
                  <a:pos x="T0" y="T1"/>
                </a:cxn>
                <a:cxn ang="T13">
                  <a:pos x="T2" y="T3"/>
                </a:cxn>
                <a:cxn ang="T14">
                  <a:pos x="T4" y="T5"/>
                </a:cxn>
                <a:cxn ang="T15">
                  <a:pos x="T6" y="T7"/>
                </a:cxn>
                <a:cxn ang="T16">
                  <a:pos x="T8" y="T9"/>
                </a:cxn>
                <a:cxn ang="T17">
                  <a:pos x="T10" y="T11"/>
                </a:cxn>
              </a:cxnLst>
              <a:rect l="T18" t="T19" r="T20" b="T21"/>
              <a:pathLst>
                <a:path w="2370" h="1404" extrusionOk="0">
                  <a:moveTo>
                    <a:pt x="1202" y="0"/>
                  </a:moveTo>
                  <a:cubicBezTo>
                    <a:pt x="568" y="0"/>
                    <a:pt x="34" y="300"/>
                    <a:pt x="34" y="667"/>
                  </a:cubicBezTo>
                  <a:cubicBezTo>
                    <a:pt x="1" y="1068"/>
                    <a:pt x="535" y="1401"/>
                    <a:pt x="1168" y="1401"/>
                  </a:cubicBezTo>
                  <a:cubicBezTo>
                    <a:pt x="1201" y="1403"/>
                    <a:pt x="1233" y="1404"/>
                    <a:pt x="1265" y="1404"/>
                  </a:cubicBezTo>
                  <a:cubicBezTo>
                    <a:pt x="1858" y="1404"/>
                    <a:pt x="2369" y="1114"/>
                    <a:pt x="2369" y="734"/>
                  </a:cubicBezTo>
                  <a:cubicBezTo>
                    <a:pt x="2369" y="334"/>
                    <a:pt x="1836" y="34"/>
                    <a:pt x="12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41" name="Google Shape;3236;p48">
              <a:extLst>
                <a:ext uri="{FF2B5EF4-FFF2-40B4-BE49-F238E27FC236}">
                  <a16:creationId xmlns:a16="http://schemas.microsoft.com/office/drawing/2014/main" id="{B265DB89-0C70-44B7-92E9-CF0EB1F00AEE}"/>
                </a:ext>
              </a:extLst>
            </p:cNvPr>
            <p:cNvSpPr>
              <a:spLocks/>
            </p:cNvSpPr>
            <p:nvPr/>
          </p:nvSpPr>
          <p:spPr bwMode="auto">
            <a:xfrm>
              <a:off x="5619264" y="2383582"/>
              <a:ext cx="62179" cy="69485"/>
            </a:xfrm>
            <a:custGeom>
              <a:avLst/>
              <a:gdLst>
                <a:gd name="T0" fmla="*/ 2202 w 2836"/>
                <a:gd name="T1" fmla="*/ 1 h 3027"/>
                <a:gd name="T2" fmla="*/ 267 w 2836"/>
                <a:gd name="T3" fmla="*/ 1669 h 3027"/>
                <a:gd name="T4" fmla="*/ 2411 w 2836"/>
                <a:gd name="T5" fmla="*/ 3026 h 3027"/>
                <a:gd name="T6" fmla="*/ 2735 w 2836"/>
                <a:gd name="T7" fmla="*/ 3003 h 3027"/>
                <a:gd name="T8" fmla="*/ 2735 w 2836"/>
                <a:gd name="T9" fmla="*/ 2803 h 3027"/>
                <a:gd name="T10" fmla="*/ 934 w 2836"/>
                <a:gd name="T11" fmla="*/ 1902 h 3027"/>
                <a:gd name="T12" fmla="*/ 2202 w 2836"/>
                <a:gd name="T13" fmla="*/ 68 h 3027"/>
                <a:gd name="T14" fmla="*/ 2214 w 2836"/>
                <a:gd name="T15" fmla="*/ 74 h 3027"/>
                <a:gd name="T16" fmla="*/ 2202 w 2836"/>
                <a:gd name="T17" fmla="*/ 1 h 30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36"/>
                <a:gd name="T28" fmla="*/ 0 h 3027"/>
                <a:gd name="T29" fmla="*/ 2836 w 2836"/>
                <a:gd name="T30" fmla="*/ 3027 h 30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36" h="3027" extrusionOk="0">
                  <a:moveTo>
                    <a:pt x="2202" y="1"/>
                  </a:moveTo>
                  <a:cubicBezTo>
                    <a:pt x="1368" y="101"/>
                    <a:pt x="67" y="601"/>
                    <a:pt x="267" y="1669"/>
                  </a:cubicBezTo>
                  <a:cubicBezTo>
                    <a:pt x="444" y="2582"/>
                    <a:pt x="1556" y="3026"/>
                    <a:pt x="2411" y="3026"/>
                  </a:cubicBezTo>
                  <a:cubicBezTo>
                    <a:pt x="2525" y="3026"/>
                    <a:pt x="2634" y="3019"/>
                    <a:pt x="2735" y="3003"/>
                  </a:cubicBezTo>
                  <a:cubicBezTo>
                    <a:pt x="2835" y="2970"/>
                    <a:pt x="2835" y="2836"/>
                    <a:pt x="2735" y="2803"/>
                  </a:cubicBezTo>
                  <a:cubicBezTo>
                    <a:pt x="2135" y="2536"/>
                    <a:pt x="1401" y="2369"/>
                    <a:pt x="934" y="1902"/>
                  </a:cubicBezTo>
                  <a:cubicBezTo>
                    <a:pt x="0" y="901"/>
                    <a:pt x="1434" y="301"/>
                    <a:pt x="2202" y="68"/>
                  </a:cubicBezTo>
                  <a:cubicBezTo>
                    <a:pt x="2206" y="72"/>
                    <a:pt x="2210" y="74"/>
                    <a:pt x="2214" y="74"/>
                  </a:cubicBezTo>
                  <a:cubicBezTo>
                    <a:pt x="2234" y="74"/>
                    <a:pt x="2230" y="1"/>
                    <a:pt x="22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42" name="Google Shape;3237;p48">
              <a:extLst>
                <a:ext uri="{FF2B5EF4-FFF2-40B4-BE49-F238E27FC236}">
                  <a16:creationId xmlns:a16="http://schemas.microsoft.com/office/drawing/2014/main" id="{0355242A-3A77-4AE5-B096-295AA8ECEAA7}"/>
                </a:ext>
              </a:extLst>
            </p:cNvPr>
            <p:cNvSpPr>
              <a:spLocks/>
            </p:cNvSpPr>
            <p:nvPr/>
          </p:nvSpPr>
          <p:spPr bwMode="auto">
            <a:xfrm>
              <a:off x="5258686" y="2648437"/>
              <a:ext cx="40254" cy="24700"/>
            </a:xfrm>
            <a:custGeom>
              <a:avLst/>
              <a:gdLst>
                <a:gd name="T0" fmla="*/ 827 w 1836"/>
                <a:gd name="T1" fmla="*/ 1 h 1076"/>
                <a:gd name="T2" fmla="*/ 1 w 1836"/>
                <a:gd name="T3" fmla="*/ 471 h 1076"/>
                <a:gd name="T4" fmla="*/ 868 w 1836"/>
                <a:gd name="T5" fmla="*/ 1072 h 1076"/>
                <a:gd name="T6" fmla="*/ 969 w 1836"/>
                <a:gd name="T7" fmla="*/ 1075 h 1076"/>
                <a:gd name="T8" fmla="*/ 1802 w 1836"/>
                <a:gd name="T9" fmla="*/ 571 h 1076"/>
                <a:gd name="T10" fmla="*/ 935 w 1836"/>
                <a:gd name="T11" fmla="*/ 4 h 1076"/>
                <a:gd name="T12" fmla="*/ 827 w 1836"/>
                <a:gd name="T13" fmla="*/ 1 h 1076"/>
                <a:gd name="T14" fmla="*/ 0 60000 65536"/>
                <a:gd name="T15" fmla="*/ 0 60000 65536"/>
                <a:gd name="T16" fmla="*/ 0 60000 65536"/>
                <a:gd name="T17" fmla="*/ 0 60000 65536"/>
                <a:gd name="T18" fmla="*/ 0 60000 65536"/>
                <a:gd name="T19" fmla="*/ 0 60000 65536"/>
                <a:gd name="T20" fmla="*/ 0 60000 65536"/>
                <a:gd name="T21" fmla="*/ 0 w 1836"/>
                <a:gd name="T22" fmla="*/ 0 h 1076"/>
                <a:gd name="T23" fmla="*/ 1836 w 1836"/>
                <a:gd name="T24" fmla="*/ 1076 h 10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6" h="1076" extrusionOk="0">
                  <a:moveTo>
                    <a:pt x="827" y="1"/>
                  </a:moveTo>
                  <a:cubicBezTo>
                    <a:pt x="378" y="1"/>
                    <a:pt x="32" y="193"/>
                    <a:pt x="1" y="471"/>
                  </a:cubicBezTo>
                  <a:cubicBezTo>
                    <a:pt x="1" y="772"/>
                    <a:pt x="368" y="1038"/>
                    <a:pt x="868" y="1072"/>
                  </a:cubicBezTo>
                  <a:cubicBezTo>
                    <a:pt x="902" y="1074"/>
                    <a:pt x="936" y="1075"/>
                    <a:pt x="969" y="1075"/>
                  </a:cubicBezTo>
                  <a:cubicBezTo>
                    <a:pt x="1452" y="1075"/>
                    <a:pt x="1802" y="852"/>
                    <a:pt x="1802" y="571"/>
                  </a:cubicBezTo>
                  <a:cubicBezTo>
                    <a:pt x="1836" y="271"/>
                    <a:pt x="1435" y="4"/>
                    <a:pt x="935" y="4"/>
                  </a:cubicBezTo>
                  <a:cubicBezTo>
                    <a:pt x="898" y="2"/>
                    <a:pt x="862"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43" name="Google Shape;3238;p48">
              <a:extLst>
                <a:ext uri="{FF2B5EF4-FFF2-40B4-BE49-F238E27FC236}">
                  <a16:creationId xmlns:a16="http://schemas.microsoft.com/office/drawing/2014/main" id="{9B1014A9-A36D-4E53-B70F-07606E5BC51A}"/>
                </a:ext>
              </a:extLst>
            </p:cNvPr>
            <p:cNvSpPr>
              <a:spLocks/>
            </p:cNvSpPr>
            <p:nvPr/>
          </p:nvSpPr>
          <p:spPr bwMode="auto">
            <a:xfrm>
              <a:off x="5230183" y="2639347"/>
              <a:ext cx="48279" cy="53990"/>
            </a:xfrm>
            <a:custGeom>
              <a:avLst/>
              <a:gdLst>
                <a:gd name="T0" fmla="*/ 1735 w 2202"/>
                <a:gd name="T1" fmla="*/ 0 h 2352"/>
                <a:gd name="T2" fmla="*/ 200 w 2202"/>
                <a:gd name="T3" fmla="*/ 1234 h 2352"/>
                <a:gd name="T4" fmla="*/ 1842 w 2202"/>
                <a:gd name="T5" fmla="*/ 2351 h 2352"/>
                <a:gd name="T6" fmla="*/ 2068 w 2202"/>
                <a:gd name="T7" fmla="*/ 2335 h 2352"/>
                <a:gd name="T8" fmla="*/ 2102 w 2202"/>
                <a:gd name="T9" fmla="*/ 2168 h 2352"/>
                <a:gd name="T10" fmla="*/ 701 w 2202"/>
                <a:gd name="T11" fmla="*/ 1434 h 2352"/>
                <a:gd name="T12" fmla="*/ 1735 w 2202"/>
                <a:gd name="T13" fmla="*/ 33 h 2352"/>
                <a:gd name="T14" fmla="*/ 1735 w 2202"/>
                <a:gd name="T15" fmla="*/ 0 h 2352"/>
                <a:gd name="T16" fmla="*/ 0 60000 65536"/>
                <a:gd name="T17" fmla="*/ 0 60000 65536"/>
                <a:gd name="T18" fmla="*/ 0 60000 65536"/>
                <a:gd name="T19" fmla="*/ 0 60000 65536"/>
                <a:gd name="T20" fmla="*/ 0 60000 65536"/>
                <a:gd name="T21" fmla="*/ 0 60000 65536"/>
                <a:gd name="T22" fmla="*/ 0 60000 65536"/>
                <a:gd name="T23" fmla="*/ 0 60000 65536"/>
                <a:gd name="T24" fmla="*/ 0 w 2202"/>
                <a:gd name="T25" fmla="*/ 0 h 2352"/>
                <a:gd name="T26" fmla="*/ 2202 w 2202"/>
                <a:gd name="T27" fmla="*/ 2352 h 2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2" h="2352" extrusionOk="0">
                  <a:moveTo>
                    <a:pt x="1735" y="0"/>
                  </a:moveTo>
                  <a:cubicBezTo>
                    <a:pt x="1067" y="33"/>
                    <a:pt x="67" y="400"/>
                    <a:pt x="200" y="1234"/>
                  </a:cubicBezTo>
                  <a:cubicBezTo>
                    <a:pt x="319" y="1979"/>
                    <a:pt x="1183" y="2351"/>
                    <a:pt x="1842" y="2351"/>
                  </a:cubicBezTo>
                  <a:cubicBezTo>
                    <a:pt x="1921" y="2351"/>
                    <a:pt x="1997" y="2346"/>
                    <a:pt x="2068" y="2335"/>
                  </a:cubicBezTo>
                  <a:cubicBezTo>
                    <a:pt x="2168" y="2335"/>
                    <a:pt x="2202" y="2168"/>
                    <a:pt x="2102" y="2168"/>
                  </a:cubicBezTo>
                  <a:cubicBezTo>
                    <a:pt x="1635" y="1935"/>
                    <a:pt x="1067" y="1801"/>
                    <a:pt x="701" y="1434"/>
                  </a:cubicBezTo>
                  <a:cubicBezTo>
                    <a:pt x="0" y="634"/>
                    <a:pt x="1134" y="200"/>
                    <a:pt x="1735" y="33"/>
                  </a:cubicBezTo>
                  <a:cubicBezTo>
                    <a:pt x="1768" y="33"/>
                    <a:pt x="1768" y="0"/>
                    <a:pt x="17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44" name="Google Shape;3239;p48">
              <a:extLst>
                <a:ext uri="{FF2B5EF4-FFF2-40B4-BE49-F238E27FC236}">
                  <a16:creationId xmlns:a16="http://schemas.microsoft.com/office/drawing/2014/main" id="{795FB8DC-D727-4AD4-82DE-AF57DE098ACB}"/>
                </a:ext>
              </a:extLst>
            </p:cNvPr>
            <p:cNvSpPr>
              <a:spLocks/>
            </p:cNvSpPr>
            <p:nvPr/>
          </p:nvSpPr>
          <p:spPr bwMode="auto">
            <a:xfrm>
              <a:off x="5708477" y="2655392"/>
              <a:ext cx="65841" cy="41411"/>
            </a:xfrm>
            <a:custGeom>
              <a:avLst/>
              <a:gdLst>
                <a:gd name="T0" fmla="*/ 1757 w 3003"/>
                <a:gd name="T1" fmla="*/ 1 h 1804"/>
                <a:gd name="T2" fmla="*/ 1368 w 3003"/>
                <a:gd name="T3" fmla="*/ 35 h 1804"/>
                <a:gd name="T4" fmla="*/ 67 w 3003"/>
                <a:gd name="T5" fmla="*/ 1169 h 1804"/>
                <a:gd name="T6" fmla="*/ 1262 w 3003"/>
                <a:gd name="T7" fmla="*/ 1804 h 1804"/>
                <a:gd name="T8" fmla="*/ 1668 w 3003"/>
                <a:gd name="T9" fmla="*/ 1770 h 1804"/>
                <a:gd name="T10" fmla="*/ 2936 w 3003"/>
                <a:gd name="T11" fmla="*/ 669 h 1804"/>
                <a:gd name="T12" fmla="*/ 1757 w 3003"/>
                <a:gd name="T13" fmla="*/ 1 h 1804"/>
                <a:gd name="T14" fmla="*/ 0 60000 65536"/>
                <a:gd name="T15" fmla="*/ 0 60000 65536"/>
                <a:gd name="T16" fmla="*/ 0 60000 65536"/>
                <a:gd name="T17" fmla="*/ 0 60000 65536"/>
                <a:gd name="T18" fmla="*/ 0 60000 65536"/>
                <a:gd name="T19" fmla="*/ 0 60000 65536"/>
                <a:gd name="T20" fmla="*/ 0 60000 65536"/>
                <a:gd name="T21" fmla="*/ 0 w 3003"/>
                <a:gd name="T22" fmla="*/ 0 h 1804"/>
                <a:gd name="T23" fmla="*/ 3003 w 3003"/>
                <a:gd name="T24" fmla="*/ 1804 h 18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3" h="1804" extrusionOk="0">
                  <a:moveTo>
                    <a:pt x="1757" y="1"/>
                  </a:moveTo>
                  <a:cubicBezTo>
                    <a:pt x="1632" y="1"/>
                    <a:pt x="1501" y="12"/>
                    <a:pt x="1368" y="35"/>
                  </a:cubicBezTo>
                  <a:cubicBezTo>
                    <a:pt x="568" y="168"/>
                    <a:pt x="1" y="669"/>
                    <a:pt x="67" y="1169"/>
                  </a:cubicBezTo>
                  <a:cubicBezTo>
                    <a:pt x="150" y="1555"/>
                    <a:pt x="642" y="1804"/>
                    <a:pt x="1262" y="1804"/>
                  </a:cubicBezTo>
                  <a:cubicBezTo>
                    <a:pt x="1392" y="1804"/>
                    <a:pt x="1529" y="1793"/>
                    <a:pt x="1668" y="1770"/>
                  </a:cubicBezTo>
                  <a:cubicBezTo>
                    <a:pt x="2436" y="1636"/>
                    <a:pt x="3003" y="1136"/>
                    <a:pt x="2936" y="669"/>
                  </a:cubicBezTo>
                  <a:cubicBezTo>
                    <a:pt x="2853" y="255"/>
                    <a:pt x="2360" y="1"/>
                    <a:pt x="17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sp>
          <p:nvSpPr>
            <p:cNvPr id="14445" name="Google Shape;3240;p48">
              <a:extLst>
                <a:ext uri="{FF2B5EF4-FFF2-40B4-BE49-F238E27FC236}">
                  <a16:creationId xmlns:a16="http://schemas.microsoft.com/office/drawing/2014/main" id="{690A8ED3-1ECA-427E-88F7-187C0879491A}"/>
                </a:ext>
              </a:extLst>
            </p:cNvPr>
            <p:cNvSpPr>
              <a:spLocks/>
            </p:cNvSpPr>
            <p:nvPr/>
          </p:nvSpPr>
          <p:spPr bwMode="auto">
            <a:xfrm>
              <a:off x="5671183" y="2651375"/>
              <a:ext cx="78930" cy="74719"/>
            </a:xfrm>
            <a:custGeom>
              <a:avLst/>
              <a:gdLst>
                <a:gd name="T0" fmla="*/ 1785 w 3600"/>
                <a:gd name="T1" fmla="*/ 1 h 3255"/>
                <a:gd name="T2" fmla="*/ 1768 w 3600"/>
                <a:gd name="T3" fmla="*/ 10 h 3255"/>
                <a:gd name="T4" fmla="*/ 734 w 3600"/>
                <a:gd name="T5" fmla="*/ 2512 h 3255"/>
                <a:gd name="T6" fmla="*/ 2406 w 3600"/>
                <a:gd name="T7" fmla="*/ 3254 h 3255"/>
                <a:gd name="T8" fmla="*/ 3570 w 3600"/>
                <a:gd name="T9" fmla="*/ 2945 h 3255"/>
                <a:gd name="T10" fmla="*/ 3524 w 3600"/>
                <a:gd name="T11" fmla="*/ 2807 h 3255"/>
                <a:gd name="T12" fmla="*/ 3503 w 3600"/>
                <a:gd name="T13" fmla="*/ 2812 h 3255"/>
                <a:gd name="T14" fmla="*/ 2967 w 3600"/>
                <a:gd name="T15" fmla="*/ 2850 h 3255"/>
                <a:gd name="T16" fmla="*/ 1468 w 3600"/>
                <a:gd name="T17" fmla="*/ 2545 h 3255"/>
                <a:gd name="T18" fmla="*/ 1802 w 3600"/>
                <a:gd name="T19" fmla="*/ 43 h 3255"/>
                <a:gd name="T20" fmla="*/ 1785 w 3600"/>
                <a:gd name="T21" fmla="*/ 1 h 3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0"/>
                <a:gd name="T34" fmla="*/ 0 h 3255"/>
                <a:gd name="T35" fmla="*/ 3600 w 3600"/>
                <a:gd name="T36" fmla="*/ 3255 h 3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0" h="3255" extrusionOk="0">
                  <a:moveTo>
                    <a:pt x="1785" y="1"/>
                  </a:moveTo>
                  <a:cubicBezTo>
                    <a:pt x="1780" y="1"/>
                    <a:pt x="1775" y="3"/>
                    <a:pt x="1768" y="10"/>
                  </a:cubicBezTo>
                  <a:cubicBezTo>
                    <a:pt x="1034" y="577"/>
                    <a:pt x="0" y="1478"/>
                    <a:pt x="734" y="2512"/>
                  </a:cubicBezTo>
                  <a:cubicBezTo>
                    <a:pt x="1163" y="3001"/>
                    <a:pt x="1779" y="3254"/>
                    <a:pt x="2406" y="3254"/>
                  </a:cubicBezTo>
                  <a:cubicBezTo>
                    <a:pt x="2804" y="3254"/>
                    <a:pt x="3207" y="3152"/>
                    <a:pt x="3570" y="2945"/>
                  </a:cubicBezTo>
                  <a:cubicBezTo>
                    <a:pt x="3599" y="2916"/>
                    <a:pt x="3576" y="2807"/>
                    <a:pt x="3524" y="2807"/>
                  </a:cubicBezTo>
                  <a:cubicBezTo>
                    <a:pt x="3517" y="2807"/>
                    <a:pt x="3510" y="2808"/>
                    <a:pt x="3503" y="2812"/>
                  </a:cubicBezTo>
                  <a:cubicBezTo>
                    <a:pt x="3324" y="2837"/>
                    <a:pt x="3145" y="2850"/>
                    <a:pt x="2967" y="2850"/>
                  </a:cubicBezTo>
                  <a:cubicBezTo>
                    <a:pt x="2449" y="2850"/>
                    <a:pt x="1940" y="2744"/>
                    <a:pt x="1468" y="2545"/>
                  </a:cubicBezTo>
                  <a:cubicBezTo>
                    <a:pt x="234" y="1911"/>
                    <a:pt x="1101" y="677"/>
                    <a:pt x="1802" y="43"/>
                  </a:cubicBezTo>
                  <a:cubicBezTo>
                    <a:pt x="1802" y="43"/>
                    <a:pt x="1802" y="1"/>
                    <a:pt x="17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sl-SI"/>
            </a:p>
          </p:txBody>
        </p:sp>
      </p:grpSp>
      <p:grpSp>
        <p:nvGrpSpPr>
          <p:cNvPr id="14345" name="Skupina 24">
            <a:extLst>
              <a:ext uri="{FF2B5EF4-FFF2-40B4-BE49-F238E27FC236}">
                <a16:creationId xmlns:a16="http://schemas.microsoft.com/office/drawing/2014/main" id="{468FBBD1-080E-42D5-9643-78354016240D}"/>
              </a:ext>
            </a:extLst>
          </p:cNvPr>
          <p:cNvGrpSpPr>
            <a:grpSpLocks/>
          </p:cNvGrpSpPr>
          <p:nvPr/>
        </p:nvGrpSpPr>
        <p:grpSpPr bwMode="auto">
          <a:xfrm>
            <a:off x="4171950" y="814388"/>
            <a:ext cx="5740400" cy="5711825"/>
            <a:chOff x="2360999" y="825394"/>
            <a:chExt cx="4304585" cy="4283163"/>
          </a:xfrm>
        </p:grpSpPr>
        <p:sp>
          <p:nvSpPr>
            <p:cNvPr id="14356" name="Google Shape;12729;p66">
              <a:extLst>
                <a:ext uri="{FF2B5EF4-FFF2-40B4-BE49-F238E27FC236}">
                  <a16:creationId xmlns:a16="http://schemas.microsoft.com/office/drawing/2014/main" id="{6388FF3D-9118-4251-8D59-06548623C70A}"/>
                </a:ext>
              </a:extLst>
            </p:cNvPr>
            <p:cNvSpPr>
              <a:spLocks/>
            </p:cNvSpPr>
            <p:nvPr/>
          </p:nvSpPr>
          <p:spPr bwMode="auto">
            <a:xfrm rot="441755">
              <a:off x="2718019" y="3638036"/>
              <a:ext cx="2312521" cy="1364151"/>
            </a:xfrm>
            <a:custGeom>
              <a:avLst/>
              <a:gdLst>
                <a:gd name="T0" fmla="*/ 106357 w 114864"/>
                <a:gd name="T1" fmla="*/ 13065 h 67784"/>
                <a:gd name="T2" fmla="*/ 99610 w 114864"/>
                <a:gd name="T3" fmla="*/ 15997 h 67784"/>
                <a:gd name="T4" fmla="*/ 99307 w 114864"/>
                <a:gd name="T5" fmla="*/ 16108 h 67784"/>
                <a:gd name="T6" fmla="*/ 99307 w 114864"/>
                <a:gd name="T7" fmla="*/ 16108 h 67784"/>
                <a:gd name="T8" fmla="*/ 106357 w 114864"/>
                <a:gd name="T9" fmla="*/ 13065 h 67784"/>
                <a:gd name="T10" fmla="*/ 28508 w 114864"/>
                <a:gd name="T11" fmla="*/ 0 h 67784"/>
                <a:gd name="T12" fmla="*/ 16807 w 114864"/>
                <a:gd name="T13" fmla="*/ 3134 h 67784"/>
                <a:gd name="T14" fmla="*/ 16196 w 114864"/>
                <a:gd name="T15" fmla="*/ 3489 h 67784"/>
                <a:gd name="T16" fmla="*/ 12628 w 114864"/>
                <a:gd name="T17" fmla="*/ 42646 h 67784"/>
                <a:gd name="T18" fmla="*/ 69813 w 114864"/>
                <a:gd name="T19" fmla="*/ 67214 h 67784"/>
                <a:gd name="T20" fmla="*/ 70424 w 114864"/>
                <a:gd name="T21" fmla="*/ 67273 h 67784"/>
                <a:gd name="T22" fmla="*/ 71572 w 114864"/>
                <a:gd name="T23" fmla="*/ 67377 h 67784"/>
                <a:gd name="T24" fmla="*/ 73100 w 114864"/>
                <a:gd name="T25" fmla="*/ 67500 h 67784"/>
                <a:gd name="T26" fmla="*/ 73445 w 114864"/>
                <a:gd name="T27" fmla="*/ 67525 h 67784"/>
                <a:gd name="T28" fmla="*/ 80797 w 114864"/>
                <a:gd name="T29" fmla="*/ 67783 h 67784"/>
                <a:gd name="T30" fmla="*/ 114864 w 114864"/>
                <a:gd name="T31" fmla="*/ 62044 h 67784"/>
                <a:gd name="T32" fmla="*/ 114864 w 114864"/>
                <a:gd name="T33" fmla="*/ 62044 h 67784"/>
                <a:gd name="T34" fmla="*/ 107581 w 114864"/>
                <a:gd name="T35" fmla="*/ 63185 h 67784"/>
                <a:gd name="T36" fmla="*/ 83396 w 114864"/>
                <a:gd name="T37" fmla="*/ 38875 h 67784"/>
                <a:gd name="T38" fmla="*/ 99307 w 114864"/>
                <a:gd name="T39" fmla="*/ 16108 h 67784"/>
                <a:gd name="T40" fmla="*/ 99307 w 114864"/>
                <a:gd name="T41" fmla="*/ 16108 h 67784"/>
                <a:gd name="T42" fmla="*/ 80750 w 114864"/>
                <a:gd name="T43" fmla="*/ 19284 h 67784"/>
                <a:gd name="T44" fmla="*/ 77536 w 114864"/>
                <a:gd name="T45" fmla="*/ 19191 h 67784"/>
                <a:gd name="T46" fmla="*/ 76609 w 114864"/>
                <a:gd name="T47" fmla="*/ 19127 h 67784"/>
                <a:gd name="T48" fmla="*/ 75022 w 114864"/>
                <a:gd name="T49" fmla="*/ 18999 h 67784"/>
                <a:gd name="T50" fmla="*/ 74795 w 114864"/>
                <a:gd name="T51" fmla="*/ 18974 h 67784"/>
                <a:gd name="T52" fmla="*/ 70483 w 114864"/>
                <a:gd name="T53" fmla="*/ 18353 h 67784"/>
                <a:gd name="T54" fmla="*/ 70276 w 114864"/>
                <a:gd name="T55" fmla="*/ 18323 h 67784"/>
                <a:gd name="T56" fmla="*/ 44234 w 114864"/>
                <a:gd name="T57" fmla="*/ 5859 h 67784"/>
                <a:gd name="T58" fmla="*/ 28508 w 114864"/>
                <a:gd name="T59" fmla="*/ 0 h 677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864"/>
                <a:gd name="T91" fmla="*/ 0 h 67784"/>
                <a:gd name="T92" fmla="*/ 114864 w 114864"/>
                <a:gd name="T93" fmla="*/ 67784 h 677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864" h="67784" extrusionOk="0">
                  <a:moveTo>
                    <a:pt x="106357" y="13065"/>
                  </a:moveTo>
                  <a:cubicBezTo>
                    <a:pt x="104189" y="14178"/>
                    <a:pt x="101932" y="15164"/>
                    <a:pt x="99610" y="15997"/>
                  </a:cubicBezTo>
                  <a:cubicBezTo>
                    <a:pt x="99509" y="16034"/>
                    <a:pt x="99407" y="16071"/>
                    <a:pt x="99307" y="16108"/>
                  </a:cubicBez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cubicBezTo>
                    <a:pt x="112427" y="62820"/>
                    <a:pt x="109978" y="63185"/>
                    <a:pt x="107581" y="63185"/>
                  </a:cubicBezTo>
                  <a:cubicBezTo>
                    <a:pt x="94740" y="63185"/>
                    <a:pt x="83396" y="52710"/>
                    <a:pt x="83396" y="38875"/>
                  </a:cubicBezTo>
                  <a:cubicBezTo>
                    <a:pt x="83396" y="28688"/>
                    <a:pt x="89785" y="19663"/>
                    <a:pt x="99307" y="16108"/>
                  </a:cubicBez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solidFill>
              <a:srgbClr val="455A64"/>
            </a:solidFill>
            <a:ln w="9525" cap="flat" cmpd="sng">
              <a:solidFill>
                <a:srgbClr val="455A64"/>
              </a:solidFill>
              <a:prstDash val="solid"/>
              <a:round/>
              <a:headEnd type="none" w="sm" len="sm"/>
              <a:tailEnd type="none" w="sm" len="sm"/>
            </a:ln>
          </p:spPr>
          <p:txBody>
            <a:bodyPr lIns="91425" tIns="91425" rIns="91425" bIns="91425" anchor="ctr"/>
            <a:lstStyle/>
            <a:p>
              <a:endParaRPr lang="sl-SI"/>
            </a:p>
          </p:txBody>
        </p:sp>
        <p:sp>
          <p:nvSpPr>
            <p:cNvPr id="14357" name="Google Shape;12730;p66">
              <a:extLst>
                <a:ext uri="{FF2B5EF4-FFF2-40B4-BE49-F238E27FC236}">
                  <a16:creationId xmlns:a16="http://schemas.microsoft.com/office/drawing/2014/main" id="{00F745F2-1150-49A8-9ACF-32D68F97E752}"/>
                </a:ext>
              </a:extLst>
            </p:cNvPr>
            <p:cNvSpPr>
              <a:spLocks/>
            </p:cNvSpPr>
            <p:nvPr/>
          </p:nvSpPr>
          <p:spPr bwMode="auto">
            <a:xfrm rot="441755">
              <a:off x="4434393" y="3149396"/>
              <a:ext cx="2012560" cy="1959161"/>
            </a:xfrm>
            <a:custGeom>
              <a:avLst/>
              <a:gdLst>
                <a:gd name="T0" fmla="*/ 53376 w 99965"/>
                <a:gd name="T1" fmla="*/ 1 h 97350"/>
                <a:gd name="T2" fmla="*/ 53376 w 99965"/>
                <a:gd name="T3" fmla="*/ 6 h 97350"/>
                <a:gd name="T4" fmla="*/ 44500 w 99965"/>
                <a:gd name="T5" fmla="*/ 27694 h 97350"/>
                <a:gd name="T6" fmla="*/ 44495 w 99965"/>
                <a:gd name="T7" fmla="*/ 27689 h 97350"/>
                <a:gd name="T8" fmla="*/ 22962 w 99965"/>
                <a:gd name="T9" fmla="*/ 47236 h 97350"/>
                <a:gd name="T10" fmla="*/ 16215 w 99965"/>
                <a:gd name="T11" fmla="*/ 50168 h 97350"/>
                <a:gd name="T12" fmla="*/ 1 w 99965"/>
                <a:gd name="T13" fmla="*/ 73041 h 97350"/>
                <a:gd name="T14" fmla="*/ 24179 w 99965"/>
                <a:gd name="T15" fmla="*/ 97350 h 97350"/>
                <a:gd name="T16" fmla="*/ 31474 w 99965"/>
                <a:gd name="T17" fmla="*/ 96205 h 97350"/>
                <a:gd name="T18" fmla="*/ 32223 w 99965"/>
                <a:gd name="T19" fmla="*/ 95954 h 97350"/>
                <a:gd name="T20" fmla="*/ 76047 w 99965"/>
                <a:gd name="T21" fmla="*/ 66176 h 97350"/>
                <a:gd name="T22" fmla="*/ 76880 w 99965"/>
                <a:gd name="T23" fmla="*/ 65254 h 97350"/>
                <a:gd name="T24" fmla="*/ 99965 w 99965"/>
                <a:gd name="T25" fmla="*/ 17468 h 97350"/>
                <a:gd name="T26" fmla="*/ 99965 w 99965"/>
                <a:gd name="T27" fmla="*/ 17468 h 97350"/>
                <a:gd name="T28" fmla="*/ 76340 w 99965"/>
                <a:gd name="T29" fmla="*/ 36062 h 97350"/>
                <a:gd name="T30" fmla="*/ 64258 w 99965"/>
                <a:gd name="T31" fmla="*/ 32795 h 97350"/>
                <a:gd name="T32" fmla="*/ 52509 w 99965"/>
                <a:gd name="T33" fmla="*/ 7571 h 97350"/>
                <a:gd name="T34" fmla="*/ 53391 w 99965"/>
                <a:gd name="T35" fmla="*/ 1 h 973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965"/>
                <a:gd name="T55" fmla="*/ 0 h 97350"/>
                <a:gd name="T56" fmla="*/ 99965 w 99965"/>
                <a:gd name="T57" fmla="*/ 97350 h 973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965" h="97350" extrusionOk="0">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solidFill>
              <a:srgbClr val="667E92"/>
            </a:solidFill>
            <a:ln w="9525" cap="flat" cmpd="sng">
              <a:solidFill>
                <a:srgbClr val="667E92"/>
              </a:solidFill>
              <a:prstDash val="solid"/>
              <a:round/>
              <a:headEnd type="none" w="sm" len="sm"/>
              <a:tailEnd type="none" w="sm" len="sm"/>
            </a:ln>
          </p:spPr>
          <p:txBody>
            <a:bodyPr lIns="91425" tIns="91425" rIns="91425" bIns="91425" anchor="ctr"/>
            <a:lstStyle/>
            <a:p>
              <a:endParaRPr lang="sl-SI"/>
            </a:p>
          </p:txBody>
        </p:sp>
        <p:sp>
          <p:nvSpPr>
            <p:cNvPr id="14358" name="Google Shape;12731;p66">
              <a:extLst>
                <a:ext uri="{FF2B5EF4-FFF2-40B4-BE49-F238E27FC236}">
                  <a16:creationId xmlns:a16="http://schemas.microsoft.com/office/drawing/2014/main" id="{5810809E-2902-42F2-BA11-DC36ACCA1A83}"/>
                </a:ext>
              </a:extLst>
            </p:cNvPr>
            <p:cNvSpPr>
              <a:spLocks/>
            </p:cNvSpPr>
            <p:nvPr/>
          </p:nvSpPr>
          <p:spPr bwMode="auto">
            <a:xfrm rot="441755">
              <a:off x="6068614" y="1546925"/>
              <a:ext cx="64486" cy="61542"/>
            </a:xfrm>
            <a:custGeom>
              <a:avLst/>
              <a:gdLst>
                <a:gd name="T0" fmla="*/ 21 w 3203"/>
                <a:gd name="T1" fmla="*/ 0 h 3058"/>
                <a:gd name="T2" fmla="*/ 3203 w 3203"/>
                <a:gd name="T3" fmla="*/ 3058 h 3058"/>
                <a:gd name="T4" fmla="*/ 645 w 3203"/>
                <a:gd name="T5" fmla="*/ 529 h 3058"/>
                <a:gd name="T6" fmla="*/ 21 w 3203"/>
                <a:gd name="T7" fmla="*/ 0 h 3058"/>
                <a:gd name="T8" fmla="*/ 0 60000 65536"/>
                <a:gd name="T9" fmla="*/ 0 60000 65536"/>
                <a:gd name="T10" fmla="*/ 0 60000 65536"/>
                <a:gd name="T11" fmla="*/ 0 60000 65536"/>
                <a:gd name="T12" fmla="*/ 0 w 3203"/>
                <a:gd name="T13" fmla="*/ 0 h 3058"/>
                <a:gd name="T14" fmla="*/ 3203 w 3203"/>
                <a:gd name="T15" fmla="*/ 3058 h 3058"/>
              </a:gdLst>
              <a:ahLst/>
              <a:cxnLst>
                <a:cxn ang="T8">
                  <a:pos x="T0" y="T1"/>
                </a:cxn>
                <a:cxn ang="T9">
                  <a:pos x="T2" y="T3"/>
                </a:cxn>
                <a:cxn ang="T10">
                  <a:pos x="T4" y="T5"/>
                </a:cxn>
                <a:cxn ang="T11">
                  <a:pos x="T6" y="T7"/>
                </a:cxn>
              </a:cxnLst>
              <a:rect l="T12" t="T13" r="T14" b="T15"/>
              <a:pathLst>
                <a:path w="3203" h="3058" extrusionOk="0">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w="9525" cap="flat" cmpd="sng">
              <a:solidFill>
                <a:srgbClr val="000000"/>
              </a:solidFill>
              <a:prstDash val="solid"/>
              <a:round/>
              <a:headEnd type="none" w="sm" len="sm"/>
              <a:tailEnd type="none" w="sm" len="sm"/>
            </a:ln>
          </p:spPr>
          <p:txBody>
            <a:bodyPr lIns="91425" tIns="91425" rIns="91425" bIns="91425" anchor="ctr"/>
            <a:lstStyle/>
            <a:p>
              <a:endParaRPr lang="sl-SI"/>
            </a:p>
          </p:txBody>
        </p:sp>
        <p:sp>
          <p:nvSpPr>
            <p:cNvPr id="14359" name="Google Shape;12732;p66">
              <a:extLst>
                <a:ext uri="{FF2B5EF4-FFF2-40B4-BE49-F238E27FC236}">
                  <a16:creationId xmlns:a16="http://schemas.microsoft.com/office/drawing/2014/main" id="{C8073CA3-3BBA-4B7C-B349-1A9F116BEEAC}"/>
                </a:ext>
              </a:extLst>
            </p:cNvPr>
            <p:cNvSpPr>
              <a:spLocks/>
            </p:cNvSpPr>
            <p:nvPr/>
          </p:nvSpPr>
          <p:spPr bwMode="auto">
            <a:xfrm rot="441755">
              <a:off x="5301739" y="1603242"/>
              <a:ext cx="1363845" cy="2330289"/>
            </a:xfrm>
            <a:custGeom>
              <a:avLst/>
              <a:gdLst>
                <a:gd name="T0" fmla="*/ 33667 w 67743"/>
                <a:gd name="T1" fmla="*/ 1 h 115791"/>
                <a:gd name="T2" fmla="*/ 27541 w 67743"/>
                <a:gd name="T3" fmla="*/ 36624 h 115791"/>
                <a:gd name="T4" fmla="*/ 26934 w 67743"/>
                <a:gd name="T5" fmla="*/ 36974 h 115791"/>
                <a:gd name="T6" fmla="*/ 15233 w 67743"/>
                <a:gd name="T7" fmla="*/ 40109 h 115791"/>
                <a:gd name="T8" fmla="*/ 0 w 67743"/>
                <a:gd name="T9" fmla="*/ 34668 h 115791"/>
                <a:gd name="T10" fmla="*/ 0 w 67743"/>
                <a:gd name="T11" fmla="*/ 34668 h 115791"/>
                <a:gd name="T12" fmla="*/ 11725 w 67743"/>
                <a:gd name="T13" fmla="*/ 48916 h 115791"/>
                <a:gd name="T14" fmla="*/ 13026 w 67743"/>
                <a:gd name="T15" fmla="*/ 51316 h 115791"/>
                <a:gd name="T16" fmla="*/ 13219 w 67743"/>
                <a:gd name="T17" fmla="*/ 51691 h 115791"/>
                <a:gd name="T18" fmla="*/ 13913 w 67743"/>
                <a:gd name="T19" fmla="*/ 53125 h 115791"/>
                <a:gd name="T20" fmla="*/ 14298 w 67743"/>
                <a:gd name="T21" fmla="*/ 53948 h 115791"/>
                <a:gd name="T22" fmla="*/ 15081 w 67743"/>
                <a:gd name="T23" fmla="*/ 55752 h 115791"/>
                <a:gd name="T24" fmla="*/ 15328 w 67743"/>
                <a:gd name="T25" fmla="*/ 56383 h 115791"/>
                <a:gd name="T26" fmla="*/ 15900 w 67743"/>
                <a:gd name="T27" fmla="*/ 57886 h 115791"/>
                <a:gd name="T28" fmla="*/ 19187 w 67743"/>
                <a:gd name="T29" fmla="*/ 79729 h 115791"/>
                <a:gd name="T30" fmla="*/ 18310 w 67743"/>
                <a:gd name="T31" fmla="*/ 87304 h 115791"/>
                <a:gd name="T32" fmla="*/ 30054 w 67743"/>
                <a:gd name="T33" fmla="*/ 112523 h 115791"/>
                <a:gd name="T34" fmla="*/ 42139 w 67743"/>
                <a:gd name="T35" fmla="*/ 115790 h 115791"/>
                <a:gd name="T36" fmla="*/ 65761 w 67743"/>
                <a:gd name="T37" fmla="*/ 97196 h 115791"/>
                <a:gd name="T38" fmla="*/ 67594 w 67743"/>
                <a:gd name="T39" fmla="*/ 82533 h 115791"/>
                <a:gd name="T40" fmla="*/ 67703 w 67743"/>
                <a:gd name="T41" fmla="*/ 79739 h 115791"/>
                <a:gd name="T42" fmla="*/ 67742 w 67743"/>
                <a:gd name="T43" fmla="*/ 77013 h 115791"/>
                <a:gd name="T44" fmla="*/ 55061 w 67743"/>
                <a:gd name="T45" fmla="*/ 27043 h 115791"/>
                <a:gd name="T46" fmla="*/ 55047 w 67743"/>
                <a:gd name="T47" fmla="*/ 27058 h 115791"/>
                <a:gd name="T48" fmla="*/ 53716 w 67743"/>
                <a:gd name="T49" fmla="*/ 24673 h 115791"/>
                <a:gd name="T50" fmla="*/ 33667 w 67743"/>
                <a:gd name="T51" fmla="*/ 1 h 1157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743"/>
                <a:gd name="T79" fmla="*/ 0 h 115791"/>
                <a:gd name="T80" fmla="*/ 67743 w 67743"/>
                <a:gd name="T81" fmla="*/ 115791 h 1157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743" h="115791" extrusionOk="0">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solidFill>
              <a:srgbClr val="367BC3"/>
            </a:solidFill>
            <a:ln w="9525" cap="flat" cmpd="sng">
              <a:solidFill>
                <a:srgbClr val="367BC3"/>
              </a:solidFill>
              <a:prstDash val="solid"/>
              <a:round/>
              <a:headEnd type="none" w="sm" len="sm"/>
              <a:tailEnd type="none" w="sm" len="sm"/>
            </a:ln>
          </p:spPr>
          <p:txBody>
            <a:bodyPr lIns="91425" tIns="91425" rIns="91425" bIns="91425" anchor="ctr"/>
            <a:lstStyle/>
            <a:p>
              <a:endParaRPr lang="sl-SI"/>
            </a:p>
          </p:txBody>
        </p:sp>
        <p:sp>
          <p:nvSpPr>
            <p:cNvPr id="14360" name="Google Shape;12733;p66">
              <a:extLst>
                <a:ext uri="{FF2B5EF4-FFF2-40B4-BE49-F238E27FC236}">
                  <a16:creationId xmlns:a16="http://schemas.microsoft.com/office/drawing/2014/main" id="{4EA0C5D1-6C66-4588-A870-7C6D04965B6C}"/>
                </a:ext>
              </a:extLst>
            </p:cNvPr>
            <p:cNvSpPr>
              <a:spLocks/>
            </p:cNvSpPr>
            <p:nvPr/>
          </p:nvSpPr>
          <p:spPr bwMode="auto">
            <a:xfrm rot="441755">
              <a:off x="5248717" y="2104673"/>
              <a:ext cx="27018" cy="17870"/>
            </a:xfrm>
            <a:custGeom>
              <a:avLst/>
              <a:gdLst>
                <a:gd name="T0" fmla="*/ 1 w 1342"/>
                <a:gd name="T1" fmla="*/ 1 h 888"/>
                <a:gd name="T2" fmla="*/ 1341 w 1342"/>
                <a:gd name="T3" fmla="*/ 888 h 888"/>
                <a:gd name="T4" fmla="*/ 1 w 1342"/>
                <a:gd name="T5" fmla="*/ 1 h 888"/>
                <a:gd name="T6" fmla="*/ 0 60000 65536"/>
                <a:gd name="T7" fmla="*/ 0 60000 65536"/>
                <a:gd name="T8" fmla="*/ 0 60000 65536"/>
                <a:gd name="T9" fmla="*/ 0 w 1342"/>
                <a:gd name="T10" fmla="*/ 0 h 888"/>
                <a:gd name="T11" fmla="*/ 1342 w 1342"/>
                <a:gd name="T12" fmla="*/ 888 h 888"/>
              </a:gdLst>
              <a:ahLst/>
              <a:cxnLst>
                <a:cxn ang="T6">
                  <a:pos x="T0" y="T1"/>
                </a:cxn>
                <a:cxn ang="T7">
                  <a:pos x="T2" y="T3"/>
                </a:cxn>
                <a:cxn ang="T8">
                  <a:pos x="T4" y="T5"/>
                </a:cxn>
              </a:cxnLst>
              <a:rect l="T9" t="T10" r="T11" b="T12"/>
              <a:pathLst>
                <a:path w="1342" h="888" extrusionOk="0">
                  <a:moveTo>
                    <a:pt x="1" y="1"/>
                  </a:moveTo>
                  <a:cubicBezTo>
                    <a:pt x="449" y="291"/>
                    <a:pt x="898" y="587"/>
                    <a:pt x="1341" y="888"/>
                  </a:cubicBezTo>
                  <a:cubicBezTo>
                    <a:pt x="898" y="587"/>
                    <a:pt x="449" y="291"/>
                    <a:pt x="1" y="1"/>
                  </a:cubicBezTo>
                  <a:close/>
                </a:path>
              </a:pathLst>
            </a:custGeom>
            <a:solidFill>
              <a:srgbClr val="667E92"/>
            </a:solidFill>
            <a:ln w="9525" cap="flat" cmpd="sng">
              <a:solidFill>
                <a:srgbClr val="000000"/>
              </a:solidFill>
              <a:prstDash val="solid"/>
              <a:round/>
              <a:headEnd type="none" w="sm" len="sm"/>
              <a:tailEnd type="none" w="sm" len="sm"/>
            </a:ln>
          </p:spPr>
          <p:txBody>
            <a:bodyPr lIns="91425" tIns="91425" rIns="91425" bIns="91425" anchor="ctr"/>
            <a:lstStyle/>
            <a:p>
              <a:endParaRPr lang="sl-SI"/>
            </a:p>
          </p:txBody>
        </p:sp>
        <p:sp>
          <p:nvSpPr>
            <p:cNvPr id="14361" name="Google Shape;12734;p66">
              <a:extLst>
                <a:ext uri="{FF2B5EF4-FFF2-40B4-BE49-F238E27FC236}">
                  <a16:creationId xmlns:a16="http://schemas.microsoft.com/office/drawing/2014/main" id="{284D7578-BC4F-4414-8829-B88FE2374F0A}"/>
                </a:ext>
              </a:extLst>
            </p:cNvPr>
            <p:cNvSpPr>
              <a:spLocks/>
            </p:cNvSpPr>
            <p:nvPr/>
          </p:nvSpPr>
          <p:spPr bwMode="auto">
            <a:xfrm rot="441755">
              <a:off x="5278583" y="2128330"/>
              <a:ext cx="3098" cy="2292"/>
            </a:xfrm>
            <a:custGeom>
              <a:avLst/>
              <a:gdLst>
                <a:gd name="T0" fmla="*/ 1 w 154"/>
                <a:gd name="T1" fmla="*/ 0 h 114"/>
                <a:gd name="T2" fmla="*/ 1 w 154"/>
                <a:gd name="T3" fmla="*/ 0 h 114"/>
                <a:gd name="T4" fmla="*/ 154 w 154"/>
                <a:gd name="T5" fmla="*/ 114 h 114"/>
                <a:gd name="T6" fmla="*/ 1 w 154"/>
                <a:gd name="T7" fmla="*/ 0 h 114"/>
                <a:gd name="T8" fmla="*/ 0 60000 65536"/>
                <a:gd name="T9" fmla="*/ 0 60000 65536"/>
                <a:gd name="T10" fmla="*/ 0 60000 65536"/>
                <a:gd name="T11" fmla="*/ 0 60000 65536"/>
                <a:gd name="T12" fmla="*/ 0 w 154"/>
                <a:gd name="T13" fmla="*/ 0 h 114"/>
                <a:gd name="T14" fmla="*/ 154 w 154"/>
                <a:gd name="T15" fmla="*/ 114 h 114"/>
              </a:gdLst>
              <a:ahLst/>
              <a:cxnLst>
                <a:cxn ang="T8">
                  <a:pos x="T0" y="T1"/>
                </a:cxn>
                <a:cxn ang="T9">
                  <a:pos x="T2" y="T3"/>
                </a:cxn>
                <a:cxn ang="T10">
                  <a:pos x="T4" y="T5"/>
                </a:cxn>
                <a:cxn ang="T11">
                  <a:pos x="T6" y="T7"/>
                </a:cxn>
              </a:cxnLst>
              <a:rect l="T12" t="T13" r="T14" b="T15"/>
              <a:pathLst>
                <a:path w="154" h="114" extrusionOk="0">
                  <a:moveTo>
                    <a:pt x="1" y="0"/>
                  </a:moveTo>
                  <a:lnTo>
                    <a:pt x="1" y="0"/>
                  </a:lnTo>
                  <a:cubicBezTo>
                    <a:pt x="50" y="40"/>
                    <a:pt x="104" y="74"/>
                    <a:pt x="154" y="114"/>
                  </a:cubicBezTo>
                  <a:cubicBezTo>
                    <a:pt x="104" y="74"/>
                    <a:pt x="55" y="40"/>
                    <a:pt x="1" y="0"/>
                  </a:cubicBezTo>
                  <a:close/>
                </a:path>
              </a:pathLst>
            </a:custGeom>
            <a:solidFill>
              <a:srgbClr val="667E92"/>
            </a:solidFill>
            <a:ln w="9525" cap="flat" cmpd="sng">
              <a:solidFill>
                <a:srgbClr val="000000"/>
              </a:solidFill>
              <a:prstDash val="solid"/>
              <a:round/>
              <a:headEnd type="none" w="sm" len="sm"/>
              <a:tailEnd type="none" w="sm" len="sm"/>
            </a:ln>
          </p:spPr>
          <p:txBody>
            <a:bodyPr lIns="91425" tIns="91425" rIns="91425" bIns="91425" anchor="ctr"/>
            <a:lstStyle/>
            <a:p>
              <a:endParaRPr lang="sl-SI"/>
            </a:p>
          </p:txBody>
        </p:sp>
        <p:sp>
          <p:nvSpPr>
            <p:cNvPr id="14362" name="Google Shape;12735;p66">
              <a:extLst>
                <a:ext uri="{FF2B5EF4-FFF2-40B4-BE49-F238E27FC236}">
                  <a16:creationId xmlns:a16="http://schemas.microsoft.com/office/drawing/2014/main" id="{58F31A6D-DAB2-4ABB-839A-BA030DFA6F92}"/>
                </a:ext>
              </a:extLst>
            </p:cNvPr>
            <p:cNvSpPr>
              <a:spLocks/>
            </p:cNvSpPr>
            <p:nvPr/>
          </p:nvSpPr>
          <p:spPr bwMode="auto">
            <a:xfrm rot="441755">
              <a:off x="5276309" y="2136644"/>
              <a:ext cx="96176" cy="74908"/>
            </a:xfrm>
            <a:custGeom>
              <a:avLst/>
              <a:gdLst>
                <a:gd name="T0" fmla="*/ 1 w 4777"/>
                <a:gd name="T1" fmla="*/ 1 h 3722"/>
                <a:gd name="T2" fmla="*/ 1 w 4777"/>
                <a:gd name="T3" fmla="*/ 1 h 3722"/>
                <a:gd name="T4" fmla="*/ 4283 w 4777"/>
                <a:gd name="T5" fmla="*/ 3313 h 3722"/>
                <a:gd name="T6" fmla="*/ 4776 w 4777"/>
                <a:gd name="T7" fmla="*/ 3722 h 3722"/>
                <a:gd name="T8" fmla="*/ 1 w 4777"/>
                <a:gd name="T9" fmla="*/ 1 h 3722"/>
                <a:gd name="T10" fmla="*/ 0 60000 65536"/>
                <a:gd name="T11" fmla="*/ 0 60000 65536"/>
                <a:gd name="T12" fmla="*/ 0 60000 65536"/>
                <a:gd name="T13" fmla="*/ 0 60000 65536"/>
                <a:gd name="T14" fmla="*/ 0 60000 65536"/>
                <a:gd name="T15" fmla="*/ 0 w 4777"/>
                <a:gd name="T16" fmla="*/ 0 h 3722"/>
                <a:gd name="T17" fmla="*/ 4777 w 4777"/>
                <a:gd name="T18" fmla="*/ 3722 h 3722"/>
              </a:gdLst>
              <a:ahLst/>
              <a:cxnLst>
                <a:cxn ang="T10">
                  <a:pos x="T0" y="T1"/>
                </a:cxn>
                <a:cxn ang="T11">
                  <a:pos x="T2" y="T3"/>
                </a:cxn>
                <a:cxn ang="T12">
                  <a:pos x="T4" y="T5"/>
                </a:cxn>
                <a:cxn ang="T13">
                  <a:pos x="T6" y="T7"/>
                </a:cxn>
                <a:cxn ang="T14">
                  <a:pos x="T8" y="T9"/>
                </a:cxn>
              </a:cxnLst>
              <a:rect l="T15" t="T16" r="T17" b="T18"/>
              <a:pathLst>
                <a:path w="4777" h="3722" extrusionOk="0">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w="9525" cap="flat" cmpd="sng">
              <a:solidFill>
                <a:srgbClr val="000000"/>
              </a:solidFill>
              <a:prstDash val="solid"/>
              <a:round/>
              <a:headEnd type="none" w="sm" len="sm"/>
              <a:tailEnd type="none" w="sm" len="sm"/>
            </a:ln>
          </p:spPr>
          <p:txBody>
            <a:bodyPr lIns="91425" tIns="91425" rIns="91425" bIns="91425" anchor="ctr"/>
            <a:lstStyle/>
            <a:p>
              <a:endParaRPr lang="sl-SI"/>
            </a:p>
          </p:txBody>
        </p:sp>
        <p:sp>
          <p:nvSpPr>
            <p:cNvPr id="14363" name="Google Shape;12736;p66">
              <a:extLst>
                <a:ext uri="{FF2B5EF4-FFF2-40B4-BE49-F238E27FC236}">
                  <a16:creationId xmlns:a16="http://schemas.microsoft.com/office/drawing/2014/main" id="{BE055B65-6653-484A-B404-5CE27A2D907D}"/>
                </a:ext>
              </a:extLst>
            </p:cNvPr>
            <p:cNvSpPr>
              <a:spLocks/>
            </p:cNvSpPr>
            <p:nvPr/>
          </p:nvSpPr>
          <p:spPr bwMode="auto">
            <a:xfrm rot="441755">
              <a:off x="5274127" y="2124466"/>
              <a:ext cx="4875" cy="3398"/>
            </a:xfrm>
            <a:custGeom>
              <a:avLst/>
              <a:gdLst>
                <a:gd name="T0" fmla="*/ 0 w 242"/>
                <a:gd name="T1" fmla="*/ 1 h 169"/>
                <a:gd name="T2" fmla="*/ 201 w 242"/>
                <a:gd name="T3" fmla="*/ 140 h 169"/>
                <a:gd name="T4" fmla="*/ 201 w 242"/>
                <a:gd name="T5" fmla="*/ 140 h 169"/>
                <a:gd name="T6" fmla="*/ 0 w 242"/>
                <a:gd name="T7" fmla="*/ 1 h 169"/>
                <a:gd name="T8" fmla="*/ 201 w 242"/>
                <a:gd name="T9" fmla="*/ 140 h 169"/>
                <a:gd name="T10" fmla="*/ 242 w 242"/>
                <a:gd name="T11" fmla="*/ 168 h 169"/>
                <a:gd name="T12" fmla="*/ 201 w 242"/>
                <a:gd name="T13" fmla="*/ 140 h 169"/>
                <a:gd name="T14" fmla="*/ 0 60000 65536"/>
                <a:gd name="T15" fmla="*/ 0 60000 65536"/>
                <a:gd name="T16" fmla="*/ 0 60000 65536"/>
                <a:gd name="T17" fmla="*/ 0 60000 65536"/>
                <a:gd name="T18" fmla="*/ 0 60000 65536"/>
                <a:gd name="T19" fmla="*/ 0 60000 65536"/>
                <a:gd name="T20" fmla="*/ 0 60000 65536"/>
                <a:gd name="T21" fmla="*/ 0 w 242"/>
                <a:gd name="T22" fmla="*/ 0 h 169"/>
                <a:gd name="T23" fmla="*/ 242 w 242"/>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169" extrusionOk="0">
                  <a:moveTo>
                    <a:pt x="0" y="1"/>
                  </a:move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w="9525" cap="flat" cmpd="sng">
              <a:solidFill>
                <a:srgbClr val="000000"/>
              </a:solidFill>
              <a:prstDash val="solid"/>
              <a:round/>
              <a:headEnd type="none" w="sm" len="sm"/>
              <a:tailEnd type="none" w="sm" len="sm"/>
            </a:ln>
          </p:spPr>
          <p:txBody>
            <a:bodyPr lIns="91425" tIns="91425" rIns="91425" bIns="91425" anchor="ctr"/>
            <a:lstStyle/>
            <a:p>
              <a:endParaRPr lang="sl-SI"/>
            </a:p>
          </p:txBody>
        </p:sp>
        <p:sp>
          <p:nvSpPr>
            <p:cNvPr id="14364" name="Google Shape;12737;p66">
              <a:extLst>
                <a:ext uri="{FF2B5EF4-FFF2-40B4-BE49-F238E27FC236}">
                  <a16:creationId xmlns:a16="http://schemas.microsoft.com/office/drawing/2014/main" id="{9803E43E-FBA0-4547-833E-3929CE57D203}"/>
                </a:ext>
              </a:extLst>
            </p:cNvPr>
            <p:cNvSpPr>
              <a:spLocks/>
            </p:cNvSpPr>
            <p:nvPr/>
          </p:nvSpPr>
          <p:spPr bwMode="auto">
            <a:xfrm rot="441755">
              <a:off x="4011592" y="932363"/>
              <a:ext cx="2311833" cy="1363967"/>
            </a:xfrm>
            <a:custGeom>
              <a:avLst/>
              <a:gdLst>
                <a:gd name="T0" fmla="*/ 15387 w 114830"/>
                <a:gd name="T1" fmla="*/ 51713 h 67775"/>
                <a:gd name="T2" fmla="*/ 8473 w 114830"/>
                <a:gd name="T3" fmla="*/ 54709 h 67775"/>
                <a:gd name="T4" fmla="*/ 8473 w 114830"/>
                <a:gd name="T5" fmla="*/ 54709 h 67775"/>
                <a:gd name="T6" fmla="*/ 15225 w 114830"/>
                <a:gd name="T7" fmla="*/ 51772 h 67775"/>
                <a:gd name="T8" fmla="*/ 15387 w 114830"/>
                <a:gd name="T9" fmla="*/ 51713 h 67775"/>
                <a:gd name="T10" fmla="*/ 34032 w 114830"/>
                <a:gd name="T11" fmla="*/ 1 h 67775"/>
                <a:gd name="T12" fmla="*/ 1 w 114830"/>
                <a:gd name="T13" fmla="*/ 5720 h 67775"/>
                <a:gd name="T14" fmla="*/ 7253 w 114830"/>
                <a:gd name="T15" fmla="*/ 4589 h 67775"/>
                <a:gd name="T16" fmla="*/ 31430 w 114830"/>
                <a:gd name="T17" fmla="*/ 28899 h 67775"/>
                <a:gd name="T18" fmla="*/ 15387 w 114830"/>
                <a:gd name="T19" fmla="*/ 51713 h 67775"/>
                <a:gd name="T20" fmla="*/ 15387 w 114830"/>
                <a:gd name="T21" fmla="*/ 51713 h 67775"/>
                <a:gd name="T22" fmla="*/ 34053 w 114830"/>
                <a:gd name="T23" fmla="*/ 48494 h 67775"/>
                <a:gd name="T24" fmla="*/ 37290 w 114830"/>
                <a:gd name="T25" fmla="*/ 48588 h 67775"/>
                <a:gd name="T26" fmla="*/ 38221 w 114830"/>
                <a:gd name="T27" fmla="*/ 48647 h 67775"/>
                <a:gd name="T28" fmla="*/ 39803 w 114830"/>
                <a:gd name="T29" fmla="*/ 48780 h 67775"/>
                <a:gd name="T30" fmla="*/ 40030 w 114830"/>
                <a:gd name="T31" fmla="*/ 48805 h 67775"/>
                <a:gd name="T32" fmla="*/ 44343 w 114830"/>
                <a:gd name="T33" fmla="*/ 49426 h 67775"/>
                <a:gd name="T34" fmla="*/ 44554 w 114830"/>
                <a:gd name="T35" fmla="*/ 49456 h 67775"/>
                <a:gd name="T36" fmla="*/ 64584 w 114830"/>
                <a:gd name="T37" fmla="*/ 57440 h 67775"/>
                <a:gd name="T38" fmla="*/ 65924 w 114830"/>
                <a:gd name="T39" fmla="*/ 58332 h 67775"/>
                <a:gd name="T40" fmla="*/ 66166 w 114830"/>
                <a:gd name="T41" fmla="*/ 58499 h 67775"/>
                <a:gd name="T42" fmla="*/ 66319 w 114830"/>
                <a:gd name="T43" fmla="*/ 58613 h 67775"/>
                <a:gd name="T44" fmla="*/ 71094 w 114830"/>
                <a:gd name="T45" fmla="*/ 62334 h 67775"/>
                <a:gd name="T46" fmla="*/ 86325 w 114830"/>
                <a:gd name="T47" fmla="*/ 67775 h 67775"/>
                <a:gd name="T48" fmla="*/ 98028 w 114830"/>
                <a:gd name="T49" fmla="*/ 64640 h 67775"/>
                <a:gd name="T50" fmla="*/ 98640 w 114830"/>
                <a:gd name="T51" fmla="*/ 64290 h 67775"/>
                <a:gd name="T52" fmla="*/ 102203 w 114830"/>
                <a:gd name="T53" fmla="*/ 25138 h 67775"/>
                <a:gd name="T54" fmla="*/ 88857 w 114830"/>
                <a:gd name="T55" fmla="*/ 15419 h 67775"/>
                <a:gd name="T56" fmla="*/ 45018 w 114830"/>
                <a:gd name="T57" fmla="*/ 570 h 67775"/>
                <a:gd name="T58" fmla="*/ 44407 w 114830"/>
                <a:gd name="T59" fmla="*/ 511 h 67775"/>
                <a:gd name="T60" fmla="*/ 43253 w 114830"/>
                <a:gd name="T61" fmla="*/ 407 h 67775"/>
                <a:gd name="T62" fmla="*/ 41726 w 114830"/>
                <a:gd name="T63" fmla="*/ 284 h 67775"/>
                <a:gd name="T64" fmla="*/ 41381 w 114830"/>
                <a:gd name="T65" fmla="*/ 259 h 67775"/>
                <a:gd name="T66" fmla="*/ 34032 w 114830"/>
                <a:gd name="T67" fmla="*/ 1 h 677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830"/>
                <a:gd name="T103" fmla="*/ 0 h 67775"/>
                <a:gd name="T104" fmla="*/ 114830 w 114830"/>
                <a:gd name="T105" fmla="*/ 67775 h 677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830" h="67775" extrusionOk="0">
                  <a:moveTo>
                    <a:pt x="15387" y="51713"/>
                  </a:moveTo>
                  <a:cubicBezTo>
                    <a:pt x="13025" y="52552"/>
                    <a:pt x="10715" y="53552"/>
                    <a:pt x="8473" y="54709"/>
                  </a:cubicBez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solidFill>
              <a:srgbClr val="8AB7E6"/>
            </a:solidFill>
            <a:ln w="9525" cap="flat" cmpd="sng">
              <a:solidFill>
                <a:srgbClr val="8AB7E6"/>
              </a:solidFill>
              <a:prstDash val="solid"/>
              <a:round/>
              <a:headEnd type="none" w="sm" len="sm"/>
              <a:tailEnd type="none" w="sm" len="sm"/>
            </a:ln>
          </p:spPr>
          <p:txBody>
            <a:bodyPr lIns="91425" tIns="91425" rIns="91425" bIns="91425" anchor="ctr"/>
            <a:lstStyle/>
            <a:p>
              <a:endParaRPr lang="sl-SI"/>
            </a:p>
          </p:txBody>
        </p:sp>
        <p:sp>
          <p:nvSpPr>
            <p:cNvPr id="14365" name="Google Shape;12738;p66">
              <a:extLst>
                <a:ext uri="{FF2B5EF4-FFF2-40B4-BE49-F238E27FC236}">
                  <a16:creationId xmlns:a16="http://schemas.microsoft.com/office/drawing/2014/main" id="{5BC21EE2-BDCF-48D6-811C-6A5A9AAE8B7C}"/>
                </a:ext>
              </a:extLst>
            </p:cNvPr>
            <p:cNvSpPr>
              <a:spLocks/>
            </p:cNvSpPr>
            <p:nvPr/>
          </p:nvSpPr>
          <p:spPr bwMode="auto">
            <a:xfrm rot="441755">
              <a:off x="2447105" y="2509296"/>
              <a:ext cx="7955" cy="134435"/>
            </a:xfrm>
            <a:custGeom>
              <a:avLst/>
              <a:gdLst>
                <a:gd name="T0" fmla="*/ 395 w 395"/>
                <a:gd name="T1" fmla="*/ 1 h 6680"/>
                <a:gd name="T2" fmla="*/ 1 w 395"/>
                <a:gd name="T3" fmla="*/ 6679 h 6680"/>
                <a:gd name="T4" fmla="*/ 15 w 395"/>
                <a:gd name="T5" fmla="*/ 6679 h 6680"/>
                <a:gd name="T6" fmla="*/ 395 w 395"/>
                <a:gd name="T7" fmla="*/ 1 h 6680"/>
                <a:gd name="T8" fmla="*/ 0 60000 65536"/>
                <a:gd name="T9" fmla="*/ 0 60000 65536"/>
                <a:gd name="T10" fmla="*/ 0 60000 65536"/>
                <a:gd name="T11" fmla="*/ 0 60000 65536"/>
                <a:gd name="T12" fmla="*/ 0 w 395"/>
                <a:gd name="T13" fmla="*/ 0 h 6680"/>
                <a:gd name="T14" fmla="*/ 395 w 395"/>
                <a:gd name="T15" fmla="*/ 6680 h 6680"/>
              </a:gdLst>
              <a:ahLst/>
              <a:cxnLst>
                <a:cxn ang="T8">
                  <a:pos x="T0" y="T1"/>
                </a:cxn>
                <a:cxn ang="T9">
                  <a:pos x="T2" y="T3"/>
                </a:cxn>
                <a:cxn ang="T10">
                  <a:pos x="T4" y="T5"/>
                </a:cxn>
                <a:cxn ang="T11">
                  <a:pos x="T6" y="T7"/>
                </a:cxn>
              </a:cxnLst>
              <a:rect l="T12" t="T13" r="T14" b="T15"/>
              <a:pathLst>
                <a:path w="395" h="6680" extrusionOk="0">
                  <a:moveTo>
                    <a:pt x="395" y="1"/>
                  </a:moveTo>
                  <a:cubicBezTo>
                    <a:pt x="193" y="2219"/>
                    <a:pt x="65" y="4447"/>
                    <a:pt x="1" y="6679"/>
                  </a:cubicBezTo>
                  <a:lnTo>
                    <a:pt x="15" y="6679"/>
                  </a:lnTo>
                  <a:cubicBezTo>
                    <a:pt x="70" y="4447"/>
                    <a:pt x="198" y="2224"/>
                    <a:pt x="395" y="1"/>
                  </a:cubicBezTo>
                  <a:close/>
                </a:path>
              </a:pathLst>
            </a:custGeom>
            <a:solidFill>
              <a:srgbClr val="A5B7C5"/>
            </a:solidFill>
            <a:ln w="9525" cap="flat" cmpd="sng">
              <a:solidFill>
                <a:srgbClr val="000000"/>
              </a:solidFill>
              <a:prstDash val="solid"/>
              <a:round/>
              <a:headEnd type="none" w="sm" len="sm"/>
              <a:tailEnd type="none" w="sm" len="sm"/>
            </a:ln>
          </p:spPr>
          <p:txBody>
            <a:bodyPr lIns="91425" tIns="91425" rIns="91425" bIns="91425" anchor="ctr"/>
            <a:lstStyle/>
            <a:p>
              <a:endParaRPr lang="sl-SI"/>
            </a:p>
          </p:txBody>
        </p:sp>
        <p:sp>
          <p:nvSpPr>
            <p:cNvPr id="14366" name="Google Shape;12739;p66">
              <a:extLst>
                <a:ext uri="{FF2B5EF4-FFF2-40B4-BE49-F238E27FC236}">
                  <a16:creationId xmlns:a16="http://schemas.microsoft.com/office/drawing/2014/main" id="{7A52C9B3-7ECD-4783-8A7B-F5E9B2BAC52F}"/>
                </a:ext>
              </a:extLst>
            </p:cNvPr>
            <p:cNvSpPr>
              <a:spLocks/>
            </p:cNvSpPr>
            <p:nvPr/>
          </p:nvSpPr>
          <p:spPr bwMode="auto">
            <a:xfrm rot="441755">
              <a:off x="2592951" y="825394"/>
              <a:ext cx="2014053" cy="1959204"/>
            </a:xfrm>
            <a:custGeom>
              <a:avLst/>
              <a:gdLst>
                <a:gd name="T0" fmla="*/ 75862 w 100039"/>
                <a:gd name="T1" fmla="*/ 1 h 97352"/>
                <a:gd name="T2" fmla="*/ 68610 w 100039"/>
                <a:gd name="T3" fmla="*/ 1132 h 97352"/>
                <a:gd name="T4" fmla="*/ 67821 w 100039"/>
                <a:gd name="T5" fmla="*/ 1398 h 97352"/>
                <a:gd name="T6" fmla="*/ 23992 w 100039"/>
                <a:gd name="T7" fmla="*/ 31181 h 97352"/>
                <a:gd name="T8" fmla="*/ 23164 w 100039"/>
                <a:gd name="T9" fmla="*/ 32098 h 97352"/>
                <a:gd name="T10" fmla="*/ 1 w 100039"/>
                <a:gd name="T11" fmla="*/ 80328 h 97352"/>
                <a:gd name="T12" fmla="*/ 23723 w 100039"/>
                <a:gd name="T13" fmla="*/ 61297 h 97352"/>
                <a:gd name="T14" fmla="*/ 35796 w 100039"/>
                <a:gd name="T15" fmla="*/ 64562 h 97352"/>
                <a:gd name="T16" fmla="*/ 47546 w 100039"/>
                <a:gd name="T17" fmla="*/ 89781 h 97352"/>
                <a:gd name="T18" fmla="*/ 46663 w 100039"/>
                <a:gd name="T19" fmla="*/ 97351 h 97352"/>
                <a:gd name="T20" fmla="*/ 46673 w 100039"/>
                <a:gd name="T21" fmla="*/ 97351 h 97352"/>
                <a:gd name="T22" fmla="*/ 55550 w 100039"/>
                <a:gd name="T23" fmla="*/ 69663 h 97352"/>
                <a:gd name="T24" fmla="*/ 55554 w 100039"/>
                <a:gd name="T25" fmla="*/ 69673 h 97352"/>
                <a:gd name="T26" fmla="*/ 77082 w 100039"/>
                <a:gd name="T27" fmla="*/ 50131 h 97352"/>
                <a:gd name="T28" fmla="*/ 83834 w 100039"/>
                <a:gd name="T29" fmla="*/ 47189 h 97352"/>
                <a:gd name="T30" fmla="*/ 100039 w 100039"/>
                <a:gd name="T31" fmla="*/ 24316 h 97352"/>
                <a:gd name="T32" fmla="*/ 75862 w 100039"/>
                <a:gd name="T33" fmla="*/ 1 h 973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039"/>
                <a:gd name="T52" fmla="*/ 0 h 97352"/>
                <a:gd name="T53" fmla="*/ 100039 w 100039"/>
                <a:gd name="T54" fmla="*/ 97352 h 973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039" h="97352" extrusionOk="0">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solidFill>
              <a:srgbClr val="DBDBDB"/>
            </a:solidFill>
            <a:ln w="9525" cap="flat" cmpd="sng">
              <a:solidFill>
                <a:srgbClr val="DBDBDB"/>
              </a:solidFill>
              <a:prstDash val="solid"/>
              <a:round/>
              <a:headEnd type="none" w="sm" len="sm"/>
              <a:tailEnd type="none" w="sm" len="sm"/>
            </a:ln>
          </p:spPr>
          <p:txBody>
            <a:bodyPr lIns="91425" tIns="91425" rIns="91425" bIns="91425" anchor="ctr"/>
            <a:lstStyle/>
            <a:p>
              <a:endParaRPr lang="sl-SI"/>
            </a:p>
          </p:txBody>
        </p:sp>
        <p:sp>
          <p:nvSpPr>
            <p:cNvPr id="14367" name="Google Shape;12740;p66">
              <a:extLst>
                <a:ext uri="{FF2B5EF4-FFF2-40B4-BE49-F238E27FC236}">
                  <a16:creationId xmlns:a16="http://schemas.microsoft.com/office/drawing/2014/main" id="{5E2807FA-E7D0-414A-B23C-50611916BA50}"/>
                </a:ext>
              </a:extLst>
            </p:cNvPr>
            <p:cNvSpPr>
              <a:spLocks/>
            </p:cNvSpPr>
            <p:nvPr/>
          </p:nvSpPr>
          <p:spPr bwMode="auto">
            <a:xfrm rot="441755">
              <a:off x="2476838" y="2304838"/>
              <a:ext cx="29593" cy="208292"/>
            </a:xfrm>
            <a:custGeom>
              <a:avLst/>
              <a:gdLst>
                <a:gd name="T0" fmla="*/ 1470 w 1470"/>
                <a:gd name="T1" fmla="*/ 0 h 10350"/>
                <a:gd name="T2" fmla="*/ 1470 w 1470"/>
                <a:gd name="T3" fmla="*/ 0 h 10350"/>
                <a:gd name="T4" fmla="*/ 1282 w 1470"/>
                <a:gd name="T5" fmla="*/ 917 h 10350"/>
                <a:gd name="T6" fmla="*/ 1 w 1470"/>
                <a:gd name="T7" fmla="*/ 10350 h 10350"/>
                <a:gd name="T8" fmla="*/ 1470 w 1470"/>
                <a:gd name="T9" fmla="*/ 0 h 10350"/>
                <a:gd name="T10" fmla="*/ 0 60000 65536"/>
                <a:gd name="T11" fmla="*/ 0 60000 65536"/>
                <a:gd name="T12" fmla="*/ 0 60000 65536"/>
                <a:gd name="T13" fmla="*/ 0 60000 65536"/>
                <a:gd name="T14" fmla="*/ 0 60000 65536"/>
                <a:gd name="T15" fmla="*/ 0 w 1470"/>
                <a:gd name="T16" fmla="*/ 0 h 10350"/>
                <a:gd name="T17" fmla="*/ 1470 w 1470"/>
                <a:gd name="T18" fmla="*/ 10350 h 10350"/>
              </a:gdLst>
              <a:ahLst/>
              <a:cxnLst>
                <a:cxn ang="T10">
                  <a:pos x="T0" y="T1"/>
                </a:cxn>
                <a:cxn ang="T11">
                  <a:pos x="T2" y="T3"/>
                </a:cxn>
                <a:cxn ang="T12">
                  <a:pos x="T4" y="T5"/>
                </a:cxn>
                <a:cxn ang="T13">
                  <a:pos x="T6" y="T7"/>
                </a:cxn>
                <a:cxn ang="T14">
                  <a:pos x="T8" y="T9"/>
                </a:cxn>
              </a:cxnLst>
              <a:rect l="T15" t="T16" r="T17" b="T18"/>
              <a:pathLst>
                <a:path w="1470" h="10350" extrusionOk="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w="9525" cap="flat" cmpd="sng">
              <a:solidFill>
                <a:srgbClr val="000000"/>
              </a:solidFill>
              <a:prstDash val="solid"/>
              <a:round/>
              <a:headEnd type="none" w="sm" len="sm"/>
              <a:tailEnd type="none" w="sm" len="sm"/>
            </a:ln>
          </p:spPr>
          <p:txBody>
            <a:bodyPr lIns="91425" tIns="91425" rIns="91425" bIns="91425" anchor="ctr"/>
            <a:lstStyle/>
            <a:p>
              <a:endParaRPr lang="sl-SI"/>
            </a:p>
          </p:txBody>
        </p:sp>
        <p:sp>
          <p:nvSpPr>
            <p:cNvPr id="14368" name="Google Shape;12741;p66">
              <a:extLst>
                <a:ext uri="{FF2B5EF4-FFF2-40B4-BE49-F238E27FC236}">
                  <a16:creationId xmlns:a16="http://schemas.microsoft.com/office/drawing/2014/main" id="{D82EC9C7-F782-4C7A-853E-D111A7026F10}"/>
                </a:ext>
              </a:extLst>
            </p:cNvPr>
            <p:cNvSpPr>
              <a:spLocks/>
            </p:cNvSpPr>
            <p:nvPr/>
          </p:nvSpPr>
          <p:spPr bwMode="auto">
            <a:xfrm rot="441755">
              <a:off x="2360999" y="2000082"/>
              <a:ext cx="1369685" cy="2565668"/>
            </a:xfrm>
            <a:custGeom>
              <a:avLst/>
              <a:gdLst>
                <a:gd name="T0" fmla="*/ 25602 w 68033"/>
                <a:gd name="T1" fmla="*/ 1 h 127487"/>
                <a:gd name="T2" fmla="*/ 1883 w 68033"/>
                <a:gd name="T3" fmla="*/ 19035 h 127487"/>
                <a:gd name="T4" fmla="*/ 419 w 68033"/>
                <a:gd name="T5" fmla="*/ 29385 h 127487"/>
                <a:gd name="T6" fmla="*/ 35 w 68033"/>
                <a:gd name="T7" fmla="*/ 36063 h 127487"/>
                <a:gd name="T8" fmla="*/ 0 w 68033"/>
                <a:gd name="T9" fmla="*/ 38798 h 127487"/>
                <a:gd name="T10" fmla="*/ 12671 w 68033"/>
                <a:gd name="T11" fmla="*/ 88749 h 127487"/>
                <a:gd name="T12" fmla="*/ 12691 w 68033"/>
                <a:gd name="T13" fmla="*/ 88739 h 127487"/>
                <a:gd name="T14" fmla="*/ 14022 w 68033"/>
                <a:gd name="T15" fmla="*/ 91119 h 127487"/>
                <a:gd name="T16" fmla="*/ 49088 w 68033"/>
                <a:gd name="T17" fmla="*/ 127487 h 127487"/>
                <a:gd name="T18" fmla="*/ 36624 w 68033"/>
                <a:gd name="T19" fmla="*/ 118320 h 127487"/>
                <a:gd name="T20" fmla="*/ 40192 w 68033"/>
                <a:gd name="T21" fmla="*/ 79163 h 127487"/>
                <a:gd name="T22" fmla="*/ 40803 w 68033"/>
                <a:gd name="T23" fmla="*/ 78813 h 127487"/>
                <a:gd name="T24" fmla="*/ 52488 w 68033"/>
                <a:gd name="T25" fmla="*/ 75683 h 127487"/>
                <a:gd name="T26" fmla="*/ 68033 w 68033"/>
                <a:gd name="T27" fmla="*/ 81376 h 127487"/>
                <a:gd name="T28" fmla="*/ 56012 w 68033"/>
                <a:gd name="T29" fmla="*/ 66871 h 127487"/>
                <a:gd name="T30" fmla="*/ 54706 w 68033"/>
                <a:gd name="T31" fmla="*/ 64471 h 127487"/>
                <a:gd name="T32" fmla="*/ 54514 w 68033"/>
                <a:gd name="T33" fmla="*/ 64096 h 127487"/>
                <a:gd name="T34" fmla="*/ 53819 w 68033"/>
                <a:gd name="T35" fmla="*/ 62667 h 127487"/>
                <a:gd name="T36" fmla="*/ 53435 w 68033"/>
                <a:gd name="T37" fmla="*/ 61839 h 127487"/>
                <a:gd name="T38" fmla="*/ 52656 w 68033"/>
                <a:gd name="T39" fmla="*/ 60035 h 127487"/>
                <a:gd name="T40" fmla="*/ 52409 w 68033"/>
                <a:gd name="T41" fmla="*/ 59399 h 127487"/>
                <a:gd name="T42" fmla="*/ 51843 w 68033"/>
                <a:gd name="T43" fmla="*/ 57901 h 127487"/>
                <a:gd name="T44" fmla="*/ 48550 w 68033"/>
                <a:gd name="T45" fmla="*/ 36058 h 127487"/>
                <a:gd name="T46" fmla="*/ 49433 w 68033"/>
                <a:gd name="T47" fmla="*/ 28488 h 127487"/>
                <a:gd name="T48" fmla="*/ 37683 w 68033"/>
                <a:gd name="T49" fmla="*/ 3269 h 127487"/>
                <a:gd name="T50" fmla="*/ 25602 w 68033"/>
                <a:gd name="T51" fmla="*/ 1 h 1274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033"/>
                <a:gd name="T79" fmla="*/ 0 h 127487"/>
                <a:gd name="T80" fmla="*/ 68033 w 68033"/>
                <a:gd name="T81" fmla="*/ 127487 h 1274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033" h="127487" extrusionOk="0">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solidFill>
              <a:srgbClr val="263238"/>
            </a:solidFill>
            <a:ln w="9525" cap="flat" cmpd="sng">
              <a:solidFill>
                <a:srgbClr val="263238"/>
              </a:solidFill>
              <a:prstDash val="solid"/>
              <a:round/>
              <a:headEnd type="none" w="sm" len="sm"/>
              <a:tailEnd type="none" w="sm" len="sm"/>
            </a:ln>
          </p:spPr>
          <p:txBody>
            <a:bodyPr lIns="91425" tIns="91425" rIns="91425" bIns="91425" anchor="ctr"/>
            <a:lstStyle/>
            <a:p>
              <a:endParaRPr lang="sl-SI"/>
            </a:p>
          </p:txBody>
        </p:sp>
      </p:grpSp>
      <p:sp>
        <p:nvSpPr>
          <p:cNvPr id="14346" name="PoljeZBesedilom 16">
            <a:extLst>
              <a:ext uri="{FF2B5EF4-FFF2-40B4-BE49-F238E27FC236}">
                <a16:creationId xmlns:a16="http://schemas.microsoft.com/office/drawing/2014/main" id="{181BDB4A-6C58-4ED2-B808-E04C7A0BC7B1}"/>
              </a:ext>
            </a:extLst>
          </p:cNvPr>
          <p:cNvSpPr txBox="1">
            <a:spLocks noChangeArrowheads="1"/>
          </p:cNvSpPr>
          <p:nvPr/>
        </p:nvSpPr>
        <p:spPr bwMode="auto">
          <a:xfrm>
            <a:off x="5068888" y="1460500"/>
            <a:ext cx="20177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0000"/>
              </a:buClr>
              <a:buFont typeface="Arial" panose="020B0604020202020204" pitchFamily="34" charset="0"/>
              <a:buNone/>
            </a:pPr>
            <a:r>
              <a:rPr lang="sl-SI" altLang="sl-SI" b="1">
                <a:solidFill>
                  <a:srgbClr val="263238"/>
                </a:solidFill>
                <a:latin typeface="Poppins" panose="00000500000000000000" pitchFamily="2" charset="-18"/>
                <a:ea typeface="Open Sans" panose="020B0606030504020204" pitchFamily="34" charset="0"/>
                <a:cs typeface="Open Sans" panose="020B0606030504020204" pitchFamily="34" charset="0"/>
              </a:rPr>
              <a:t>vezava in vstop v celico</a:t>
            </a:r>
          </a:p>
        </p:txBody>
      </p:sp>
      <p:sp>
        <p:nvSpPr>
          <p:cNvPr id="14347" name="PoljeZBesedilom 17">
            <a:extLst>
              <a:ext uri="{FF2B5EF4-FFF2-40B4-BE49-F238E27FC236}">
                <a16:creationId xmlns:a16="http://schemas.microsoft.com/office/drawing/2014/main" id="{797869DF-A2B6-4540-829A-12EE8437540D}"/>
              </a:ext>
            </a:extLst>
          </p:cNvPr>
          <p:cNvSpPr txBox="1">
            <a:spLocks noChangeArrowheads="1"/>
          </p:cNvSpPr>
          <p:nvPr/>
        </p:nvSpPr>
        <p:spPr bwMode="auto">
          <a:xfrm>
            <a:off x="7500938" y="1536700"/>
            <a:ext cx="213836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sl-SI" altLang="sl-SI" b="1">
                <a:solidFill>
                  <a:srgbClr val="263238"/>
                </a:solidFill>
                <a:latin typeface="Poppins" panose="00000500000000000000" pitchFamily="2" charset="-18"/>
              </a:rPr>
              <a:t>slačenje</a:t>
            </a:r>
          </a:p>
        </p:txBody>
      </p:sp>
      <p:sp>
        <p:nvSpPr>
          <p:cNvPr id="14348" name="PoljeZBesedilom 18">
            <a:extLst>
              <a:ext uri="{FF2B5EF4-FFF2-40B4-BE49-F238E27FC236}">
                <a16:creationId xmlns:a16="http://schemas.microsoft.com/office/drawing/2014/main" id="{1A1B9299-E04A-400A-BB46-B992EF8B9A30}"/>
              </a:ext>
            </a:extLst>
          </p:cNvPr>
          <p:cNvSpPr txBox="1">
            <a:spLocks noChangeArrowheads="1"/>
          </p:cNvSpPr>
          <p:nvPr/>
        </p:nvSpPr>
        <p:spPr bwMode="auto">
          <a:xfrm>
            <a:off x="8428038" y="3538538"/>
            <a:ext cx="19081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sl-SI" altLang="sl-SI" b="1">
                <a:solidFill>
                  <a:srgbClr val="263238"/>
                </a:solidFill>
                <a:latin typeface="Poppins" panose="00000500000000000000" pitchFamily="2" charset="-18"/>
              </a:rPr>
              <a:t>translacija</a:t>
            </a:r>
          </a:p>
        </p:txBody>
      </p:sp>
      <p:sp>
        <p:nvSpPr>
          <p:cNvPr id="14349" name="PoljeZBesedilom 19">
            <a:extLst>
              <a:ext uri="{FF2B5EF4-FFF2-40B4-BE49-F238E27FC236}">
                <a16:creationId xmlns:a16="http://schemas.microsoft.com/office/drawing/2014/main" id="{249F0D12-0535-436B-B614-174935AF0890}"/>
              </a:ext>
            </a:extLst>
          </p:cNvPr>
          <p:cNvSpPr txBox="1">
            <a:spLocks noChangeArrowheads="1"/>
          </p:cNvSpPr>
          <p:nvPr/>
        </p:nvSpPr>
        <p:spPr bwMode="auto">
          <a:xfrm>
            <a:off x="6896100" y="5233988"/>
            <a:ext cx="22018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0000"/>
              </a:buClr>
              <a:buFont typeface="Arial" panose="020B0604020202020204" pitchFamily="34" charset="0"/>
              <a:buNone/>
            </a:pPr>
            <a:r>
              <a:rPr lang="sl-SI" altLang="sl-SI" b="1">
                <a:solidFill>
                  <a:srgbClr val="DBDBDB"/>
                </a:solidFill>
                <a:latin typeface="Poppins" panose="00000500000000000000" pitchFamily="2" charset="-18"/>
              </a:rPr>
              <a:t>proteoliza</a:t>
            </a:r>
          </a:p>
          <a:p>
            <a:pPr algn="ctr">
              <a:buClr>
                <a:srgbClr val="000000"/>
              </a:buClr>
              <a:buFont typeface="Arial" panose="020B0604020202020204" pitchFamily="34" charset="0"/>
              <a:buNone/>
            </a:pPr>
            <a:r>
              <a:rPr lang="sl-SI" altLang="sl-SI" b="1">
                <a:solidFill>
                  <a:srgbClr val="DBDBDB"/>
                </a:solidFill>
                <a:latin typeface="Poppins" panose="00000500000000000000" pitchFamily="2" charset="-18"/>
              </a:rPr>
              <a:t>poliproteina</a:t>
            </a:r>
          </a:p>
        </p:txBody>
      </p:sp>
      <p:sp>
        <p:nvSpPr>
          <p:cNvPr id="14350" name="PoljeZBesedilom 20">
            <a:extLst>
              <a:ext uri="{FF2B5EF4-FFF2-40B4-BE49-F238E27FC236}">
                <a16:creationId xmlns:a16="http://schemas.microsoft.com/office/drawing/2014/main" id="{06FBE5E7-6E5D-4E18-9F20-A5871675A078}"/>
              </a:ext>
            </a:extLst>
          </p:cNvPr>
          <p:cNvSpPr txBox="1">
            <a:spLocks noChangeArrowheads="1"/>
          </p:cNvSpPr>
          <p:nvPr/>
        </p:nvSpPr>
        <p:spPr bwMode="auto">
          <a:xfrm>
            <a:off x="5053013" y="5233988"/>
            <a:ext cx="18573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0000"/>
              </a:buClr>
              <a:buFont typeface="Arial" panose="020B0604020202020204" pitchFamily="34" charset="0"/>
              <a:buNone/>
            </a:pPr>
            <a:r>
              <a:rPr lang="sl-SI" altLang="sl-SI" b="1">
                <a:solidFill>
                  <a:srgbClr val="DBDBDB"/>
                </a:solidFill>
                <a:latin typeface="Poppins" panose="00000500000000000000" pitchFamily="2" charset="-18"/>
              </a:rPr>
              <a:t>replikacija in translacija</a:t>
            </a:r>
          </a:p>
        </p:txBody>
      </p:sp>
      <p:sp>
        <p:nvSpPr>
          <p:cNvPr id="14351" name="PoljeZBesedilom 22">
            <a:extLst>
              <a:ext uri="{FF2B5EF4-FFF2-40B4-BE49-F238E27FC236}">
                <a16:creationId xmlns:a16="http://schemas.microsoft.com/office/drawing/2014/main" id="{CB883DD2-61A4-4EC8-84CA-FD5BE3CB54B2}"/>
              </a:ext>
            </a:extLst>
          </p:cNvPr>
          <p:cNvSpPr txBox="1">
            <a:spLocks noChangeArrowheads="1"/>
          </p:cNvSpPr>
          <p:nvPr/>
        </p:nvSpPr>
        <p:spPr bwMode="auto">
          <a:xfrm>
            <a:off x="4176713" y="3300413"/>
            <a:ext cx="14319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0000"/>
              </a:buClr>
              <a:buFont typeface="Arial" panose="020B0604020202020204" pitchFamily="34" charset="0"/>
              <a:buNone/>
            </a:pPr>
            <a:r>
              <a:rPr lang="sl-SI" altLang="sl-SI" b="1">
                <a:solidFill>
                  <a:srgbClr val="DBDBDB"/>
                </a:solidFill>
                <a:latin typeface="Poppins" panose="00000500000000000000" pitchFamily="2" charset="-18"/>
              </a:rPr>
              <a:t>pakiranje in izstop iz celice</a:t>
            </a:r>
          </a:p>
        </p:txBody>
      </p:sp>
      <p:sp>
        <p:nvSpPr>
          <p:cNvPr id="14352" name="PoljeZBesedilom 29">
            <a:extLst>
              <a:ext uri="{FF2B5EF4-FFF2-40B4-BE49-F238E27FC236}">
                <a16:creationId xmlns:a16="http://schemas.microsoft.com/office/drawing/2014/main" id="{E5EB3C32-2F14-463B-A75D-E83B9197BB58}"/>
              </a:ext>
            </a:extLst>
          </p:cNvPr>
          <p:cNvSpPr txBox="1">
            <a:spLocks noChangeArrowheads="1"/>
          </p:cNvSpPr>
          <p:nvPr/>
        </p:nvSpPr>
        <p:spPr bwMode="auto">
          <a:xfrm>
            <a:off x="1397000" y="5035550"/>
            <a:ext cx="2540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0000"/>
              </a:buClr>
              <a:buFont typeface="Arial" panose="020B0604020202020204" pitchFamily="34" charset="0"/>
              <a:buNone/>
            </a:pPr>
            <a:r>
              <a:rPr lang="sl-SI" altLang="sl-SI" b="1">
                <a:solidFill>
                  <a:srgbClr val="DBDBDB"/>
                </a:solidFill>
                <a:latin typeface="Open Sans" panose="020B0606030504020204" pitchFamily="34" charset="0"/>
              </a:rPr>
              <a:t>remdesivir</a:t>
            </a:r>
          </a:p>
          <a:p>
            <a:pPr algn="ctr">
              <a:buClr>
                <a:srgbClr val="000000"/>
              </a:buClr>
              <a:buFont typeface="Arial" panose="020B0604020202020204" pitchFamily="34" charset="0"/>
              <a:buNone/>
            </a:pPr>
            <a:r>
              <a:rPr lang="sl-SI" altLang="sl-SI" b="1">
                <a:solidFill>
                  <a:srgbClr val="DBDBDB"/>
                </a:solidFill>
                <a:latin typeface="Open Sans" panose="020B0606030504020204" pitchFamily="34" charset="0"/>
              </a:rPr>
              <a:t>molnupiravir</a:t>
            </a:r>
          </a:p>
        </p:txBody>
      </p:sp>
      <p:sp>
        <p:nvSpPr>
          <p:cNvPr id="14353" name="PoljeZBesedilom 31">
            <a:extLst>
              <a:ext uri="{FF2B5EF4-FFF2-40B4-BE49-F238E27FC236}">
                <a16:creationId xmlns:a16="http://schemas.microsoft.com/office/drawing/2014/main" id="{645FDC10-FAFF-4778-83D2-8B263762B6C9}"/>
              </a:ext>
            </a:extLst>
          </p:cNvPr>
          <p:cNvSpPr txBox="1">
            <a:spLocks noChangeArrowheads="1"/>
          </p:cNvSpPr>
          <p:nvPr/>
        </p:nvSpPr>
        <p:spPr bwMode="auto">
          <a:xfrm>
            <a:off x="10301288" y="5081588"/>
            <a:ext cx="32416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sl-SI" altLang="sl-SI" b="1">
                <a:solidFill>
                  <a:srgbClr val="DBDBDB"/>
                </a:solidFill>
                <a:latin typeface="Open Sans" panose="020B0606030504020204" pitchFamily="34" charset="0"/>
              </a:rPr>
              <a:t>nirmatrelvir</a:t>
            </a:r>
          </a:p>
          <a:p>
            <a:pPr>
              <a:buClr>
                <a:srgbClr val="000000"/>
              </a:buClr>
              <a:buFont typeface="Arial" panose="020B0604020202020204" pitchFamily="34" charset="0"/>
              <a:buNone/>
            </a:pPr>
            <a:endParaRPr lang="sl-SI" altLang="sl-SI"/>
          </a:p>
        </p:txBody>
      </p:sp>
      <p:sp>
        <p:nvSpPr>
          <p:cNvPr id="38" name="Google Shape;13025;p67">
            <a:extLst>
              <a:ext uri="{FF2B5EF4-FFF2-40B4-BE49-F238E27FC236}">
                <a16:creationId xmlns:a16="http://schemas.microsoft.com/office/drawing/2014/main" id="{A26E2DF5-4395-4DB7-A957-E72989A8553C}"/>
              </a:ext>
            </a:extLst>
          </p:cNvPr>
          <p:cNvSpPr/>
          <p:nvPr/>
        </p:nvSpPr>
        <p:spPr>
          <a:xfrm rot="5400000" flipH="1">
            <a:off x="2488407" y="1997869"/>
            <a:ext cx="1179512" cy="1581150"/>
          </a:xfrm>
          <a:prstGeom prst="round2SameRect">
            <a:avLst>
              <a:gd name="adj1" fmla="val 50000"/>
              <a:gd name="adj2" fmla="val 50000"/>
            </a:avLst>
          </a:prstGeom>
          <a:solidFill>
            <a:srgbClr val="DBDBDB"/>
          </a:solidFill>
          <a:ln>
            <a:solidFill>
              <a:srgbClr val="DBDBDB"/>
            </a:solidFill>
          </a:ln>
        </p:spPr>
        <p:txBody>
          <a:bodyPr spcFirstLastPara="1" lIns="121897" tIns="121897" rIns="121897" bIns="121897" anchor="ctr"/>
          <a:lstStyle/>
          <a:p>
            <a:pPr fontAlgn="auto">
              <a:spcBef>
                <a:spcPts val="0"/>
              </a:spcBef>
              <a:spcAft>
                <a:spcPts val="0"/>
              </a:spcAft>
              <a:buClr>
                <a:srgbClr val="000000"/>
              </a:buClr>
              <a:defRPr/>
            </a:pPr>
            <a:endParaRPr kern="0" dirty="0">
              <a:latin typeface="Arial"/>
              <a:ea typeface="Arial"/>
              <a:cs typeface="Arial"/>
              <a:sym typeface="Arial"/>
            </a:endParaRPr>
          </a:p>
        </p:txBody>
      </p:sp>
      <p:sp>
        <p:nvSpPr>
          <p:cNvPr id="14355" name="PoljeZBesedilom 38">
            <a:extLst>
              <a:ext uri="{FF2B5EF4-FFF2-40B4-BE49-F238E27FC236}">
                <a16:creationId xmlns:a16="http://schemas.microsoft.com/office/drawing/2014/main" id="{CB3DC1D8-5782-42E8-B9BE-14D4651113F7}"/>
              </a:ext>
            </a:extLst>
          </p:cNvPr>
          <p:cNvSpPr txBox="1">
            <a:spLocks noChangeArrowheads="1"/>
          </p:cNvSpPr>
          <p:nvPr/>
        </p:nvSpPr>
        <p:spPr bwMode="auto">
          <a:xfrm>
            <a:off x="2119313" y="2298700"/>
            <a:ext cx="188753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0000"/>
              </a:buClr>
              <a:buFont typeface="Arial" panose="020B0604020202020204" pitchFamily="34" charset="0"/>
              <a:buNone/>
            </a:pPr>
            <a:r>
              <a:rPr lang="sl-SI" altLang="sl-SI" b="1">
                <a:solidFill>
                  <a:srgbClr val="263238"/>
                </a:solidFill>
                <a:latin typeface="Open Sans" panose="020B0606030504020204" pitchFamily="34" charset="0"/>
              </a:rPr>
              <a:t>mAb</a:t>
            </a:r>
          </a:p>
          <a:p>
            <a:pPr algn="ctr">
              <a:buClr>
                <a:srgbClr val="000000"/>
              </a:buClr>
              <a:buFont typeface="Arial" panose="020B0604020202020204" pitchFamily="34" charset="0"/>
              <a:buNone/>
            </a:pPr>
            <a:r>
              <a:rPr lang="sl-SI" altLang="sl-SI" b="1">
                <a:solidFill>
                  <a:srgbClr val="263238"/>
                </a:solidFill>
                <a:latin typeface="Open Sans" panose="020B0606030504020204" pitchFamily="34" charset="0"/>
              </a:rPr>
              <a:t>cepiva</a:t>
            </a:r>
          </a:p>
          <a:p>
            <a:pPr algn="ctr">
              <a:buClr>
                <a:srgbClr val="000000"/>
              </a:buClr>
              <a:buFont typeface="Arial" panose="020B0604020202020204" pitchFamily="34" charset="0"/>
              <a:buNone/>
            </a:pPr>
            <a:r>
              <a:rPr lang="sl-SI" altLang="sl-SI" b="1">
                <a:solidFill>
                  <a:srgbClr val="263238"/>
                </a:solidFill>
                <a:latin typeface="Open Sans" panose="020B0606030504020204" pitchFamily="34" charset="0"/>
              </a:rPr>
              <a:t>ACEi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ext Placeholder 13">
            <a:extLst>
              <a:ext uri="{FF2B5EF4-FFF2-40B4-BE49-F238E27FC236}">
                <a16:creationId xmlns:a16="http://schemas.microsoft.com/office/drawing/2014/main" id="{D5D662E8-26DA-4EDD-A6F2-E11C362A6B12}"/>
              </a:ext>
            </a:extLst>
          </p:cNvPr>
          <p:cNvSpPr>
            <a:spLocks noGrp="1"/>
          </p:cNvSpPr>
          <p:nvPr>
            <p:ph type="body" sz="quarter" idx="11"/>
          </p:nvPr>
        </p:nvSpPr>
        <p:spPr>
          <a:xfrm>
            <a:off x="684213" y="6110288"/>
            <a:ext cx="9901237" cy="546100"/>
          </a:xfrm>
        </p:spPr>
        <p:txBody>
          <a:bodyPr rtlCol="0">
            <a:normAutofit/>
          </a:bodyPr>
          <a:lstStyle/>
          <a:p>
            <a:pPr fontAlgn="auto">
              <a:defRPr/>
            </a:pPr>
            <a:r>
              <a:rPr lang="en-GB" sz="900" i="1">
                <a:solidFill>
                  <a:schemeClr val="accent5">
                    <a:lumMod val="50000"/>
                  </a:schemeClr>
                </a:solidFill>
              </a:rPr>
              <a:t>3CL</a:t>
            </a:r>
            <a:r>
              <a:rPr lang="en-GB" sz="900" i="1" baseline="30000">
                <a:solidFill>
                  <a:schemeClr val="accent5">
                    <a:lumMod val="50000"/>
                  </a:schemeClr>
                </a:solidFill>
              </a:rPr>
              <a:t>pro</a:t>
            </a:r>
            <a:r>
              <a:rPr lang="sl-SI" sz="900" i="1">
                <a:solidFill>
                  <a:schemeClr val="accent5">
                    <a:lumMod val="50000"/>
                  </a:schemeClr>
                </a:solidFill>
              </a:rPr>
              <a:t> </a:t>
            </a:r>
            <a:r>
              <a:rPr lang="en-GB" sz="900" i="1">
                <a:solidFill>
                  <a:schemeClr val="accent5">
                    <a:lumMod val="50000"/>
                  </a:schemeClr>
                </a:solidFill>
              </a:rPr>
              <a:t>= </a:t>
            </a:r>
            <a:r>
              <a:rPr lang="en-GB" sz="900" i="1" err="1">
                <a:solidFill>
                  <a:schemeClr val="accent5">
                    <a:lumMod val="50000"/>
                  </a:schemeClr>
                </a:solidFill>
              </a:rPr>
              <a:t>koronavirusna</a:t>
            </a:r>
            <a:r>
              <a:rPr lang="en-GB" sz="900" i="1">
                <a:solidFill>
                  <a:schemeClr val="accent5">
                    <a:lumMod val="50000"/>
                  </a:schemeClr>
                </a:solidFill>
              </a:rPr>
              <a:t> 3-himotripsinu </a:t>
            </a:r>
            <a:r>
              <a:rPr lang="en-GB" sz="900" i="1" err="1">
                <a:solidFill>
                  <a:schemeClr val="accent5">
                    <a:lumMod val="50000"/>
                  </a:schemeClr>
                </a:solidFill>
              </a:rPr>
              <a:t>podobna</a:t>
            </a:r>
            <a:r>
              <a:rPr lang="en-GB" sz="900" i="1">
                <a:solidFill>
                  <a:schemeClr val="accent5">
                    <a:lumMod val="50000"/>
                  </a:schemeClr>
                </a:solidFill>
              </a:rPr>
              <a:t> </a:t>
            </a:r>
            <a:r>
              <a:rPr lang="en-GB" sz="900" i="1" err="1">
                <a:solidFill>
                  <a:schemeClr val="accent5">
                    <a:lumMod val="50000"/>
                  </a:schemeClr>
                </a:solidFill>
              </a:rPr>
              <a:t>proteaza</a:t>
            </a:r>
            <a:r>
              <a:rPr lang="en-GB" sz="900" i="1">
                <a:solidFill>
                  <a:schemeClr val="accent5">
                    <a:lumMod val="50000"/>
                  </a:schemeClr>
                </a:solidFill>
              </a:rPr>
              <a:t>, ACE2 = </a:t>
            </a:r>
            <a:r>
              <a:rPr lang="en-GB" sz="900" i="1" err="1">
                <a:solidFill>
                  <a:schemeClr val="accent5">
                    <a:lumMod val="50000"/>
                  </a:schemeClr>
                </a:solidFill>
              </a:rPr>
              <a:t>angiotenzinska</a:t>
            </a:r>
            <a:r>
              <a:rPr lang="en-GB" sz="900" i="1">
                <a:solidFill>
                  <a:schemeClr val="accent5">
                    <a:lumMod val="50000"/>
                  </a:schemeClr>
                </a:solidFill>
              </a:rPr>
              <a:t> </a:t>
            </a:r>
            <a:r>
              <a:rPr lang="en-GB" sz="900" i="1" err="1">
                <a:solidFill>
                  <a:schemeClr val="accent5">
                    <a:lumMod val="50000"/>
                  </a:schemeClr>
                </a:solidFill>
              </a:rPr>
              <a:t>konvertaza</a:t>
            </a:r>
            <a:r>
              <a:rPr lang="en-GB" sz="900" i="1">
                <a:solidFill>
                  <a:schemeClr val="accent5">
                    <a:lumMod val="50000"/>
                  </a:schemeClr>
                </a:solidFill>
              </a:rPr>
              <a:t> 2, </a:t>
            </a:r>
            <a:r>
              <a:rPr lang="en-GB" sz="900" i="1" err="1">
                <a:solidFill>
                  <a:schemeClr val="accent5">
                    <a:lumMod val="50000"/>
                  </a:schemeClr>
                </a:solidFill>
              </a:rPr>
              <a:t>mAb</a:t>
            </a:r>
            <a:r>
              <a:rPr lang="en-GB" sz="900" i="1">
                <a:solidFill>
                  <a:schemeClr val="accent5">
                    <a:lumMod val="50000"/>
                  </a:schemeClr>
                </a:solidFill>
              </a:rPr>
              <a:t> = </a:t>
            </a:r>
            <a:r>
              <a:rPr lang="en-GB" sz="900" i="1" err="1">
                <a:solidFill>
                  <a:schemeClr val="accent5">
                    <a:lumMod val="50000"/>
                  </a:schemeClr>
                </a:solidFill>
              </a:rPr>
              <a:t>monoklonsko</a:t>
            </a:r>
            <a:r>
              <a:rPr lang="en-GB" sz="900" i="1">
                <a:solidFill>
                  <a:schemeClr val="accent5">
                    <a:lumMod val="50000"/>
                  </a:schemeClr>
                </a:solidFill>
              </a:rPr>
              <a:t> </a:t>
            </a:r>
            <a:r>
              <a:rPr lang="en-GB" sz="900" i="1" err="1">
                <a:solidFill>
                  <a:schemeClr val="accent5">
                    <a:lumMod val="50000"/>
                  </a:schemeClr>
                </a:solidFill>
              </a:rPr>
              <a:t>protitelo</a:t>
            </a:r>
            <a:r>
              <a:rPr lang="en-GB" sz="900" i="1">
                <a:solidFill>
                  <a:schemeClr val="accent5">
                    <a:lumMod val="50000"/>
                  </a:schemeClr>
                </a:solidFill>
              </a:rPr>
              <a:t>.</a:t>
            </a:r>
          </a:p>
          <a:p>
            <a:pPr fontAlgn="auto">
              <a:defRPr/>
            </a:pPr>
            <a:r>
              <a:rPr lang="en-GB" sz="900" i="1">
                <a:solidFill>
                  <a:schemeClr val="accent5">
                    <a:lumMod val="50000"/>
                  </a:schemeClr>
                </a:solidFill>
              </a:rPr>
              <a:t>1. Eastman RT, et al. ACS Cent </a:t>
            </a:r>
            <a:r>
              <a:rPr lang="en-GB" sz="900" i="1" err="1">
                <a:solidFill>
                  <a:schemeClr val="accent5">
                    <a:lumMod val="50000"/>
                  </a:schemeClr>
                </a:solidFill>
              </a:rPr>
              <a:t>Sci</a:t>
            </a:r>
            <a:r>
              <a:rPr lang="en-GB" sz="900" i="1">
                <a:solidFill>
                  <a:schemeClr val="accent5">
                    <a:lumMod val="50000"/>
                  </a:schemeClr>
                </a:solidFill>
              </a:rPr>
              <a:t> 2020;6(5):672–83; 2. </a:t>
            </a:r>
            <a:r>
              <a:rPr lang="en-GB" sz="900" i="1" err="1">
                <a:solidFill>
                  <a:schemeClr val="accent5">
                    <a:lumMod val="50000"/>
                  </a:schemeClr>
                </a:solidFill>
              </a:rPr>
              <a:t>Salvatori</a:t>
            </a:r>
            <a:r>
              <a:rPr lang="en-GB" sz="900" i="1">
                <a:solidFill>
                  <a:schemeClr val="accent5">
                    <a:lumMod val="50000"/>
                  </a:schemeClr>
                </a:solidFill>
              </a:rPr>
              <a:t> G, et al. J </a:t>
            </a:r>
            <a:r>
              <a:rPr lang="en-GB" sz="900" i="1" err="1">
                <a:solidFill>
                  <a:schemeClr val="accent5">
                    <a:lumMod val="50000"/>
                  </a:schemeClr>
                </a:solidFill>
              </a:rPr>
              <a:t>Transl</a:t>
            </a:r>
            <a:r>
              <a:rPr lang="en-GB" sz="900" i="1">
                <a:solidFill>
                  <a:schemeClr val="accent5">
                    <a:lumMod val="50000"/>
                  </a:schemeClr>
                </a:solidFill>
              </a:rPr>
              <a:t> Med 2020;18(1):222.</a:t>
            </a:r>
          </a:p>
        </p:txBody>
      </p:sp>
      <p:sp>
        <p:nvSpPr>
          <p:cNvPr id="15363" name="Title 2">
            <a:extLst>
              <a:ext uri="{FF2B5EF4-FFF2-40B4-BE49-F238E27FC236}">
                <a16:creationId xmlns:a16="http://schemas.microsoft.com/office/drawing/2014/main" id="{029EFD05-C5DC-4E86-A6B9-072E02AB9A30}"/>
              </a:ext>
            </a:extLst>
          </p:cNvPr>
          <p:cNvSpPr>
            <a:spLocks noGrp="1"/>
          </p:cNvSpPr>
          <p:nvPr>
            <p:ph type="title"/>
          </p:nvPr>
        </p:nvSpPr>
        <p:spPr>
          <a:xfrm>
            <a:off x="838200" y="222250"/>
            <a:ext cx="10515600" cy="1325563"/>
          </a:xfrm>
        </p:spPr>
        <p:txBody>
          <a:bodyPr/>
          <a:lstStyle/>
          <a:p>
            <a:r>
              <a:rPr lang="sl-SI" altLang="sl-SI" b="1">
                <a:ea typeface="Times New Roman" panose="02020603050405020304" pitchFamily="18" charset="0"/>
                <a:cs typeface="Calibri Light" panose="020F0302020204030204" pitchFamily="34" charset="0"/>
              </a:rPr>
              <a:t>Terapevtski cilji v življenjskem ciklu virusa</a:t>
            </a:r>
            <a:r>
              <a:rPr lang="sl-SI" altLang="sl-SI" b="1" baseline="30000">
                <a:ea typeface="Times New Roman" panose="02020603050405020304" pitchFamily="18" charset="0"/>
                <a:cs typeface="Calibri Light" panose="020F0302020204030204" pitchFamily="34" charset="0"/>
              </a:rPr>
              <a:t>1</a:t>
            </a:r>
            <a:endParaRPr lang="sl-SI" altLang="sl-SI">
              <a:ea typeface="Times New Roman" panose="02020603050405020304" pitchFamily="18" charset="0"/>
              <a:cs typeface="Calibri Light" panose="020F0302020204030204" pitchFamily="34" charset="0"/>
            </a:endParaRPr>
          </a:p>
        </p:txBody>
      </p:sp>
      <p:sp>
        <p:nvSpPr>
          <p:cNvPr id="2" name="Content Placeholder 1">
            <a:extLst>
              <a:ext uri="{FF2B5EF4-FFF2-40B4-BE49-F238E27FC236}">
                <a16:creationId xmlns:a16="http://schemas.microsoft.com/office/drawing/2014/main" id="{A6949B50-14EE-46CF-A57B-682E16D64DA0}"/>
              </a:ext>
            </a:extLst>
          </p:cNvPr>
          <p:cNvSpPr>
            <a:spLocks noGrp="1"/>
          </p:cNvSpPr>
          <p:nvPr>
            <p:ph idx="4294967295"/>
          </p:nvPr>
        </p:nvSpPr>
        <p:spPr>
          <a:xfrm>
            <a:off x="5727700" y="1841500"/>
            <a:ext cx="3057525" cy="650875"/>
          </a:xfrm>
        </p:spPr>
        <p:txBody>
          <a:bodyPr rtlCol="0">
            <a:noAutofit/>
          </a:bodyPr>
          <a:lstStyle/>
          <a:p>
            <a:pPr marL="0" indent="0" eaLnBrk="1" fontAlgn="auto" hangingPunct="1">
              <a:spcBef>
                <a:spcPts val="0"/>
              </a:spcBef>
              <a:spcAft>
                <a:spcPts val="0"/>
              </a:spcAft>
              <a:buFont typeface="Arial" panose="020B0604020202020204" pitchFamily="34" charset="0"/>
              <a:buNone/>
              <a:defRPr/>
            </a:pPr>
            <a:r>
              <a:rPr lang="pt-BR" sz="2000" dirty="0"/>
              <a:t>Prepreči vezavo SARS-CoV-2 na receptor ACE2: </a:t>
            </a:r>
          </a:p>
          <a:p>
            <a:pPr eaLnBrk="1" fontAlgn="auto" hangingPunct="1">
              <a:spcBef>
                <a:spcPts val="0"/>
              </a:spcBef>
              <a:spcAft>
                <a:spcPts val="0"/>
              </a:spcAft>
              <a:defRPr/>
            </a:pPr>
            <a:r>
              <a:rPr lang="en-GB" sz="2000" dirty="0" err="1"/>
              <a:t>mAb</a:t>
            </a:r>
            <a:endParaRPr lang="en-GB" sz="2000" dirty="0"/>
          </a:p>
          <a:p>
            <a:pPr eaLnBrk="1" fontAlgn="auto" hangingPunct="1">
              <a:spcBef>
                <a:spcPts val="0"/>
              </a:spcBef>
              <a:spcAft>
                <a:spcPts val="0"/>
              </a:spcAft>
              <a:defRPr/>
            </a:pPr>
            <a:r>
              <a:rPr lang="pt-BR" sz="2000" dirty="0"/>
              <a:t>Prepreči vezavo SARS-CoV-2 na receptor ACE2: </a:t>
            </a:r>
          </a:p>
          <a:p>
            <a:pPr eaLnBrk="1" fontAlgn="auto" hangingPunct="1">
              <a:spcBef>
                <a:spcPts val="0"/>
              </a:spcBef>
              <a:spcAft>
                <a:spcPts val="0"/>
              </a:spcAft>
              <a:defRPr/>
            </a:pPr>
            <a:r>
              <a:rPr lang="sl-SI" sz="2000" dirty="0"/>
              <a:t>Cepiva</a:t>
            </a:r>
            <a:r>
              <a:rPr lang="en-GB" sz="2000" baseline="30000" dirty="0"/>
              <a:t>2</a:t>
            </a:r>
          </a:p>
        </p:txBody>
      </p:sp>
      <p:sp>
        <p:nvSpPr>
          <p:cNvPr id="17413" name="Content Placeholder 1">
            <a:extLst>
              <a:ext uri="{FF2B5EF4-FFF2-40B4-BE49-F238E27FC236}">
                <a16:creationId xmlns:a16="http://schemas.microsoft.com/office/drawing/2014/main" id="{FA68602F-689E-4A46-A0FA-7883DBFC714B}"/>
              </a:ext>
            </a:extLst>
          </p:cNvPr>
          <p:cNvSpPr txBox="1">
            <a:spLocks/>
          </p:cNvSpPr>
          <p:nvPr/>
        </p:nvSpPr>
        <p:spPr bwMode="gray">
          <a:xfrm>
            <a:off x="8810625" y="1841500"/>
            <a:ext cx="3057525" cy="1198563"/>
          </a:xfrm>
          <a:prstGeom prst="rect">
            <a:avLst/>
          </a:prstGeom>
          <a:noFill/>
          <a:ln w="9525">
            <a:noFill/>
            <a:miter lim="800000"/>
            <a:headEnd/>
            <a:tailEnd/>
          </a:ln>
        </p:spPr>
        <p:txBody>
          <a:bodyPr/>
          <a:lstStyle/>
          <a:p>
            <a:pPr eaLnBrk="1" hangingPunct="1">
              <a:lnSpc>
                <a:spcPct val="90000"/>
              </a:lnSpc>
              <a:spcAft>
                <a:spcPts val="300"/>
              </a:spcAft>
              <a:buClr>
                <a:srgbClr val="000000"/>
              </a:buClr>
              <a:buFont typeface="Arial" pitchFamily="34" charset="0"/>
              <a:buNone/>
              <a:defRPr/>
            </a:pPr>
            <a:r>
              <a:rPr lang="en-GB" altLang="sl-SI" sz="2000" dirty="0" err="1">
                <a:solidFill>
                  <a:srgbClr val="000000"/>
                </a:solidFill>
                <a:latin typeface="+mn-lt"/>
              </a:rPr>
              <a:t>Zavira</a:t>
            </a:r>
            <a:r>
              <a:rPr lang="en-GB" altLang="sl-SI" sz="2000" dirty="0">
                <a:solidFill>
                  <a:srgbClr val="000000"/>
                </a:solidFill>
                <a:latin typeface="+mn-lt"/>
              </a:rPr>
              <a:t> </a:t>
            </a:r>
            <a:r>
              <a:rPr lang="en-GB" altLang="sl-SI" sz="2000" dirty="0" err="1">
                <a:solidFill>
                  <a:srgbClr val="000000"/>
                </a:solidFill>
                <a:latin typeface="+mn-lt"/>
              </a:rPr>
              <a:t>interakcijo</a:t>
            </a:r>
            <a:r>
              <a:rPr lang="en-GB" altLang="sl-SI" sz="2000" dirty="0">
                <a:solidFill>
                  <a:srgbClr val="000000"/>
                </a:solidFill>
                <a:latin typeface="+mn-lt"/>
              </a:rPr>
              <a:t> med </a:t>
            </a:r>
            <a:r>
              <a:rPr lang="en-GB" altLang="sl-SI" sz="2000" dirty="0" err="1">
                <a:solidFill>
                  <a:srgbClr val="000000"/>
                </a:solidFill>
                <a:latin typeface="+mn-lt"/>
              </a:rPr>
              <a:t>virusom</a:t>
            </a:r>
            <a:r>
              <a:rPr lang="en-GB" altLang="sl-SI" sz="2000" dirty="0">
                <a:solidFill>
                  <a:srgbClr val="000000"/>
                </a:solidFill>
                <a:latin typeface="+mn-lt"/>
              </a:rPr>
              <a:t> in </a:t>
            </a:r>
            <a:r>
              <a:rPr lang="en-GB" altLang="sl-SI" sz="2000" dirty="0" err="1">
                <a:solidFill>
                  <a:srgbClr val="000000"/>
                </a:solidFill>
                <a:latin typeface="+mn-lt"/>
              </a:rPr>
              <a:t>gostiteljem</a:t>
            </a:r>
            <a:r>
              <a:rPr lang="en-GB" altLang="sl-SI" sz="2000" dirty="0">
                <a:solidFill>
                  <a:srgbClr val="000000"/>
                </a:solidFill>
                <a:latin typeface="+mn-lt"/>
              </a:rPr>
              <a:t> </a:t>
            </a:r>
            <a:r>
              <a:rPr lang="en-GB" altLang="sl-SI" sz="2000" dirty="0" err="1">
                <a:solidFill>
                  <a:srgbClr val="000000"/>
                </a:solidFill>
                <a:latin typeface="+mn-lt"/>
              </a:rPr>
              <a:t>ter</a:t>
            </a:r>
            <a:r>
              <a:rPr lang="en-GB" altLang="sl-SI" sz="2000" dirty="0">
                <a:solidFill>
                  <a:srgbClr val="000000"/>
                </a:solidFill>
                <a:latin typeface="+mn-lt"/>
              </a:rPr>
              <a:t> </a:t>
            </a:r>
            <a:r>
              <a:rPr lang="en-GB" altLang="sl-SI" sz="2000" dirty="0" err="1">
                <a:solidFill>
                  <a:srgbClr val="000000"/>
                </a:solidFill>
                <a:latin typeface="+mn-lt"/>
              </a:rPr>
              <a:t>dozorevanje</a:t>
            </a:r>
            <a:r>
              <a:rPr lang="en-GB" altLang="sl-SI" sz="2000" dirty="0">
                <a:solidFill>
                  <a:srgbClr val="000000"/>
                </a:solidFill>
                <a:latin typeface="+mn-lt"/>
              </a:rPr>
              <a:t> </a:t>
            </a:r>
            <a:r>
              <a:rPr lang="en-GB" altLang="sl-SI" sz="2000" dirty="0" err="1">
                <a:solidFill>
                  <a:srgbClr val="000000"/>
                </a:solidFill>
                <a:latin typeface="+mn-lt"/>
              </a:rPr>
              <a:t>endosomov</a:t>
            </a:r>
            <a:r>
              <a:rPr lang="en-GB" altLang="sl-SI" sz="2000" dirty="0">
                <a:solidFill>
                  <a:srgbClr val="000000"/>
                </a:solidFill>
                <a:latin typeface="+mn-lt"/>
              </a:rPr>
              <a:t>: </a:t>
            </a:r>
          </a:p>
          <a:p>
            <a:pPr eaLnBrk="1" hangingPunct="1">
              <a:lnSpc>
                <a:spcPct val="90000"/>
              </a:lnSpc>
              <a:spcAft>
                <a:spcPts val="300"/>
              </a:spcAft>
              <a:buClr>
                <a:srgbClr val="000000"/>
              </a:buClr>
              <a:buFont typeface="Arial" pitchFamily="34" charset="0"/>
              <a:buChar char="•"/>
              <a:defRPr/>
            </a:pPr>
            <a:r>
              <a:rPr lang="sl-SI" altLang="sl-SI" sz="2000" dirty="0">
                <a:solidFill>
                  <a:srgbClr val="000000"/>
                </a:solidFill>
                <a:latin typeface="+mn-lt"/>
              </a:rPr>
              <a:t> </a:t>
            </a:r>
            <a:r>
              <a:rPr lang="en-GB" altLang="sl-SI" sz="2000" dirty="0" err="1">
                <a:solidFill>
                  <a:srgbClr val="000000"/>
                </a:solidFill>
                <a:latin typeface="+mn-lt"/>
              </a:rPr>
              <a:t>Zaviralci</a:t>
            </a:r>
            <a:r>
              <a:rPr lang="en-GB" altLang="sl-SI" sz="2000" dirty="0">
                <a:solidFill>
                  <a:srgbClr val="000000"/>
                </a:solidFill>
                <a:latin typeface="+mn-lt"/>
              </a:rPr>
              <a:t> ACE2</a:t>
            </a:r>
          </a:p>
          <a:p>
            <a:pPr eaLnBrk="1" hangingPunct="1">
              <a:lnSpc>
                <a:spcPct val="90000"/>
              </a:lnSpc>
              <a:spcAft>
                <a:spcPts val="300"/>
              </a:spcAft>
              <a:buClr>
                <a:srgbClr val="000000"/>
              </a:buClr>
              <a:buFont typeface="Arial" pitchFamily="34" charset="0"/>
              <a:buChar char="•"/>
              <a:defRPr/>
            </a:pPr>
            <a:r>
              <a:rPr lang="sl-SI" altLang="sl-SI" sz="2000" dirty="0">
                <a:solidFill>
                  <a:srgbClr val="000000"/>
                </a:solidFill>
                <a:latin typeface="+mn-lt"/>
              </a:rPr>
              <a:t> </a:t>
            </a:r>
            <a:r>
              <a:rPr lang="en-GB" altLang="sl-SI" sz="2000" dirty="0" err="1">
                <a:solidFill>
                  <a:srgbClr val="000000"/>
                </a:solidFill>
                <a:latin typeface="+mn-lt"/>
              </a:rPr>
              <a:t>Zaviralci</a:t>
            </a:r>
            <a:r>
              <a:rPr lang="en-GB" altLang="sl-SI" sz="2000" dirty="0">
                <a:solidFill>
                  <a:srgbClr val="000000"/>
                </a:solidFill>
                <a:latin typeface="+mn-lt"/>
              </a:rPr>
              <a:t> </a:t>
            </a:r>
            <a:r>
              <a:rPr lang="en-GB" altLang="sl-SI" sz="2000" dirty="0" err="1">
                <a:solidFill>
                  <a:srgbClr val="000000"/>
                </a:solidFill>
                <a:latin typeface="+mn-lt"/>
              </a:rPr>
              <a:t>človeških</a:t>
            </a:r>
            <a:r>
              <a:rPr lang="en-GB" altLang="sl-SI" sz="2000" dirty="0">
                <a:solidFill>
                  <a:srgbClr val="000000"/>
                </a:solidFill>
                <a:latin typeface="+mn-lt"/>
              </a:rPr>
              <a:t> </a:t>
            </a:r>
            <a:r>
              <a:rPr lang="en-GB" altLang="sl-SI" sz="2000" dirty="0" err="1">
                <a:solidFill>
                  <a:srgbClr val="000000"/>
                </a:solidFill>
                <a:latin typeface="+mn-lt"/>
              </a:rPr>
              <a:t>proteaz</a:t>
            </a:r>
            <a:endParaRPr lang="en-GB" altLang="sl-SI" sz="2000" dirty="0">
              <a:solidFill>
                <a:srgbClr val="000000"/>
              </a:solidFill>
              <a:latin typeface="+mn-lt"/>
            </a:endParaRPr>
          </a:p>
        </p:txBody>
      </p:sp>
      <p:sp>
        <p:nvSpPr>
          <p:cNvPr id="17414" name="Content Placeholder 1">
            <a:extLst>
              <a:ext uri="{FF2B5EF4-FFF2-40B4-BE49-F238E27FC236}">
                <a16:creationId xmlns:a16="http://schemas.microsoft.com/office/drawing/2014/main" id="{32E9A227-B2AC-49B7-A588-D87A892F6849}"/>
              </a:ext>
            </a:extLst>
          </p:cNvPr>
          <p:cNvSpPr txBox="1">
            <a:spLocks/>
          </p:cNvSpPr>
          <p:nvPr/>
        </p:nvSpPr>
        <p:spPr bwMode="gray">
          <a:xfrm>
            <a:off x="5668963" y="4037012"/>
            <a:ext cx="3057525" cy="1996039"/>
          </a:xfrm>
          <a:prstGeom prst="rect">
            <a:avLst/>
          </a:prstGeom>
          <a:noFill/>
          <a:ln w="9525">
            <a:noFill/>
            <a:miter lim="800000"/>
            <a:headEnd/>
            <a:tailEnd/>
          </a:ln>
        </p:spPr>
        <p:txBody>
          <a:bodyPr/>
          <a:lstStyle/>
          <a:p>
            <a:pPr eaLnBrk="1" hangingPunct="1">
              <a:lnSpc>
                <a:spcPct val="90000"/>
              </a:lnSpc>
              <a:spcAft>
                <a:spcPts val="300"/>
              </a:spcAft>
              <a:buClr>
                <a:srgbClr val="000000"/>
              </a:buClr>
              <a:buFont typeface="Arial" pitchFamily="34" charset="0"/>
              <a:buNone/>
              <a:defRPr/>
            </a:pPr>
            <a:r>
              <a:rPr lang="en-GB" altLang="sl-SI" sz="2000" dirty="0" err="1">
                <a:solidFill>
                  <a:srgbClr val="000000"/>
                </a:solidFill>
                <a:latin typeface="+mn-lt"/>
              </a:rPr>
              <a:t>Preprečujejo</a:t>
            </a:r>
            <a:r>
              <a:rPr lang="en-GB" altLang="sl-SI" sz="2000" dirty="0">
                <a:solidFill>
                  <a:srgbClr val="000000"/>
                </a:solidFill>
                <a:latin typeface="+mn-lt"/>
              </a:rPr>
              <a:t> </a:t>
            </a:r>
            <a:r>
              <a:rPr lang="en-GB" altLang="sl-SI" sz="2000" dirty="0" err="1">
                <a:solidFill>
                  <a:srgbClr val="000000"/>
                </a:solidFill>
                <a:latin typeface="+mn-lt"/>
              </a:rPr>
              <a:t>nastanek</a:t>
            </a:r>
            <a:r>
              <a:rPr lang="en-GB" altLang="sl-SI" sz="2000" dirty="0">
                <a:solidFill>
                  <a:srgbClr val="000000"/>
                </a:solidFill>
                <a:latin typeface="+mn-lt"/>
              </a:rPr>
              <a:t> </a:t>
            </a:r>
            <a:r>
              <a:rPr lang="en-GB" altLang="sl-SI" sz="2000" dirty="0" err="1">
                <a:solidFill>
                  <a:srgbClr val="000000"/>
                </a:solidFill>
                <a:latin typeface="+mn-lt"/>
              </a:rPr>
              <a:t>beljakovin</a:t>
            </a:r>
            <a:r>
              <a:rPr lang="en-GB" altLang="sl-SI" sz="2000" dirty="0">
                <a:solidFill>
                  <a:srgbClr val="000000"/>
                </a:solidFill>
                <a:latin typeface="+mn-lt"/>
              </a:rPr>
              <a:t>, </a:t>
            </a:r>
            <a:r>
              <a:rPr lang="en-GB" altLang="sl-SI" sz="2000" dirty="0" err="1">
                <a:solidFill>
                  <a:srgbClr val="000000"/>
                </a:solidFill>
                <a:latin typeface="+mn-lt"/>
              </a:rPr>
              <a:t>vpletenih</a:t>
            </a:r>
            <a:r>
              <a:rPr lang="en-GB" altLang="sl-SI" sz="2000" dirty="0">
                <a:solidFill>
                  <a:srgbClr val="000000"/>
                </a:solidFill>
                <a:latin typeface="+mn-lt"/>
              </a:rPr>
              <a:t> v </a:t>
            </a:r>
            <a:r>
              <a:rPr lang="en-GB" altLang="sl-SI" sz="2000" dirty="0" err="1">
                <a:solidFill>
                  <a:srgbClr val="000000"/>
                </a:solidFill>
                <a:latin typeface="+mn-lt"/>
              </a:rPr>
              <a:t>replikacijo</a:t>
            </a:r>
            <a:r>
              <a:rPr lang="en-GB" altLang="sl-SI" sz="2000" dirty="0">
                <a:solidFill>
                  <a:srgbClr val="000000"/>
                </a:solidFill>
                <a:latin typeface="+mn-lt"/>
              </a:rPr>
              <a:t> </a:t>
            </a:r>
            <a:r>
              <a:rPr lang="en-GB" altLang="sl-SI" sz="2000" dirty="0" err="1">
                <a:solidFill>
                  <a:srgbClr val="000000"/>
                </a:solidFill>
                <a:latin typeface="+mn-lt"/>
              </a:rPr>
              <a:t>virusov</a:t>
            </a:r>
            <a:r>
              <a:rPr lang="en-GB" altLang="sl-SI" sz="2000" dirty="0">
                <a:solidFill>
                  <a:srgbClr val="000000"/>
                </a:solidFill>
                <a:latin typeface="+mn-lt"/>
              </a:rPr>
              <a:t>: </a:t>
            </a:r>
          </a:p>
          <a:p>
            <a:pPr eaLnBrk="1" hangingPunct="1">
              <a:lnSpc>
                <a:spcPct val="90000"/>
              </a:lnSpc>
              <a:spcAft>
                <a:spcPts val="300"/>
              </a:spcAft>
              <a:buClr>
                <a:srgbClr val="000000"/>
              </a:buClr>
              <a:buFont typeface="Arial" pitchFamily="34" charset="0"/>
              <a:buChar char="•"/>
              <a:defRPr/>
            </a:pPr>
            <a:r>
              <a:rPr lang="sl-SI" altLang="sl-SI" sz="2000" dirty="0">
                <a:solidFill>
                  <a:srgbClr val="000000"/>
                </a:solidFill>
                <a:latin typeface="+mn-lt"/>
              </a:rPr>
              <a:t> </a:t>
            </a:r>
            <a:r>
              <a:rPr lang="en-GB" altLang="sl-SI" sz="2000" dirty="0" err="1">
                <a:solidFill>
                  <a:srgbClr val="000000"/>
                </a:solidFill>
                <a:latin typeface="+mn-lt"/>
              </a:rPr>
              <a:t>Zaviralci</a:t>
            </a:r>
            <a:r>
              <a:rPr lang="en-GB" altLang="sl-SI" sz="2000" dirty="0">
                <a:solidFill>
                  <a:srgbClr val="000000"/>
                </a:solidFill>
                <a:latin typeface="+mn-lt"/>
              </a:rPr>
              <a:t> </a:t>
            </a:r>
            <a:r>
              <a:rPr lang="en-GB" altLang="sl-SI" sz="2000" dirty="0" err="1">
                <a:solidFill>
                  <a:srgbClr val="000000"/>
                </a:solidFill>
                <a:latin typeface="+mn-lt"/>
              </a:rPr>
              <a:t>proteaz</a:t>
            </a:r>
            <a:r>
              <a:rPr lang="en-GB" altLang="sl-SI" sz="2000" dirty="0">
                <a:solidFill>
                  <a:srgbClr val="000000"/>
                </a:solidFill>
                <a:latin typeface="+mn-lt"/>
              </a:rPr>
              <a:t> </a:t>
            </a:r>
            <a:br>
              <a:rPr lang="en-GB" altLang="sl-SI" sz="2000" dirty="0">
                <a:solidFill>
                  <a:srgbClr val="000000"/>
                </a:solidFill>
                <a:latin typeface="+mn-lt"/>
              </a:rPr>
            </a:br>
            <a:r>
              <a:rPr lang="en-GB" altLang="sl-SI" sz="2000" dirty="0">
                <a:solidFill>
                  <a:srgbClr val="000000"/>
                </a:solidFill>
                <a:latin typeface="+mn-lt"/>
              </a:rPr>
              <a:t>(3CL</a:t>
            </a:r>
            <a:r>
              <a:rPr lang="en-GB" altLang="sl-SI" sz="2000" baseline="30000" dirty="0">
                <a:solidFill>
                  <a:srgbClr val="000000"/>
                </a:solidFill>
                <a:latin typeface="+mn-lt"/>
              </a:rPr>
              <a:t>pro</a:t>
            </a:r>
            <a:r>
              <a:rPr lang="en-GB" altLang="sl-SI" sz="2000" dirty="0">
                <a:solidFill>
                  <a:srgbClr val="000000"/>
                </a:solidFill>
                <a:latin typeface="+mn-lt"/>
              </a:rPr>
              <a:t> </a:t>
            </a:r>
            <a:r>
              <a:rPr lang="en-GB" altLang="sl-SI" sz="2000" dirty="0" err="1">
                <a:solidFill>
                  <a:srgbClr val="000000"/>
                </a:solidFill>
                <a:latin typeface="+mn-lt"/>
              </a:rPr>
              <a:t>ali</a:t>
            </a:r>
            <a:r>
              <a:rPr lang="en-GB" altLang="sl-SI" sz="2000" dirty="0">
                <a:solidFill>
                  <a:srgbClr val="000000"/>
                </a:solidFill>
                <a:latin typeface="+mn-lt"/>
              </a:rPr>
              <a:t> </a:t>
            </a:r>
            <a:r>
              <a:rPr lang="en-GB" altLang="sl-SI" sz="2000" dirty="0" err="1">
                <a:solidFill>
                  <a:srgbClr val="000000"/>
                </a:solidFill>
                <a:latin typeface="+mn-lt"/>
              </a:rPr>
              <a:t>papainu</a:t>
            </a:r>
            <a:r>
              <a:rPr lang="en-GB" altLang="sl-SI" sz="2000" dirty="0">
                <a:solidFill>
                  <a:srgbClr val="000000"/>
                </a:solidFill>
                <a:latin typeface="+mn-lt"/>
              </a:rPr>
              <a:t> </a:t>
            </a:r>
            <a:r>
              <a:rPr lang="en-GB" altLang="sl-SI" sz="2000" dirty="0" err="1">
                <a:solidFill>
                  <a:srgbClr val="000000"/>
                </a:solidFill>
                <a:latin typeface="+mn-lt"/>
              </a:rPr>
              <a:t>podobne</a:t>
            </a:r>
            <a:r>
              <a:rPr lang="en-GB" altLang="sl-SI" sz="2000" dirty="0">
                <a:solidFill>
                  <a:srgbClr val="000000"/>
                </a:solidFill>
                <a:latin typeface="+mn-lt"/>
              </a:rPr>
              <a:t>)</a:t>
            </a:r>
          </a:p>
        </p:txBody>
      </p:sp>
      <p:sp>
        <p:nvSpPr>
          <p:cNvPr id="17415" name="Content Placeholder 1">
            <a:extLst>
              <a:ext uri="{FF2B5EF4-FFF2-40B4-BE49-F238E27FC236}">
                <a16:creationId xmlns:a16="http://schemas.microsoft.com/office/drawing/2014/main" id="{6EAD4A65-35B1-4BFB-9076-111595525182}"/>
              </a:ext>
            </a:extLst>
          </p:cNvPr>
          <p:cNvSpPr txBox="1">
            <a:spLocks/>
          </p:cNvSpPr>
          <p:nvPr/>
        </p:nvSpPr>
        <p:spPr bwMode="gray">
          <a:xfrm>
            <a:off x="8785225" y="4024313"/>
            <a:ext cx="3057525" cy="652462"/>
          </a:xfrm>
          <a:prstGeom prst="rect">
            <a:avLst/>
          </a:prstGeom>
          <a:noFill/>
          <a:ln w="9525">
            <a:noFill/>
            <a:miter lim="800000"/>
            <a:headEnd/>
            <a:tailEnd/>
          </a:ln>
        </p:spPr>
        <p:txBody>
          <a:bodyPr/>
          <a:lstStyle/>
          <a:p>
            <a:pPr eaLnBrk="1" hangingPunct="1">
              <a:lnSpc>
                <a:spcPct val="90000"/>
              </a:lnSpc>
              <a:spcAft>
                <a:spcPts val="300"/>
              </a:spcAft>
              <a:buClr>
                <a:srgbClr val="000000"/>
              </a:buClr>
              <a:buFont typeface="Arial" pitchFamily="34" charset="0"/>
              <a:buNone/>
              <a:defRPr/>
            </a:pPr>
            <a:r>
              <a:rPr lang="en-GB" altLang="sl-SI" sz="2000" dirty="0" err="1">
                <a:solidFill>
                  <a:srgbClr val="000000"/>
                </a:solidFill>
                <a:latin typeface="+mn-lt"/>
              </a:rPr>
              <a:t>Prepreči</a:t>
            </a:r>
            <a:r>
              <a:rPr lang="en-GB" altLang="sl-SI" sz="2000" dirty="0">
                <a:solidFill>
                  <a:srgbClr val="000000"/>
                </a:solidFill>
                <a:latin typeface="+mn-lt"/>
              </a:rPr>
              <a:t> </a:t>
            </a:r>
            <a:r>
              <a:rPr lang="en-GB" altLang="sl-SI" sz="2000" dirty="0" err="1">
                <a:solidFill>
                  <a:srgbClr val="000000"/>
                </a:solidFill>
                <a:latin typeface="+mn-lt"/>
              </a:rPr>
              <a:t>replikacijo</a:t>
            </a:r>
            <a:r>
              <a:rPr lang="en-GB" altLang="sl-SI" sz="2000" dirty="0">
                <a:solidFill>
                  <a:srgbClr val="000000"/>
                </a:solidFill>
                <a:latin typeface="+mn-lt"/>
              </a:rPr>
              <a:t> </a:t>
            </a:r>
            <a:r>
              <a:rPr lang="en-GB" altLang="sl-SI" sz="2000" dirty="0" err="1">
                <a:solidFill>
                  <a:srgbClr val="000000"/>
                </a:solidFill>
                <a:latin typeface="+mn-lt"/>
              </a:rPr>
              <a:t>virusnega</a:t>
            </a:r>
            <a:r>
              <a:rPr lang="en-GB" altLang="sl-SI" sz="2000" dirty="0">
                <a:solidFill>
                  <a:srgbClr val="000000"/>
                </a:solidFill>
                <a:latin typeface="+mn-lt"/>
              </a:rPr>
              <a:t> </a:t>
            </a:r>
            <a:r>
              <a:rPr lang="en-GB" altLang="sl-SI" sz="2000" dirty="0" err="1">
                <a:solidFill>
                  <a:srgbClr val="000000"/>
                </a:solidFill>
                <a:latin typeface="+mn-lt"/>
              </a:rPr>
              <a:t>genoma</a:t>
            </a:r>
            <a:r>
              <a:rPr lang="en-GB" altLang="sl-SI" sz="2000" dirty="0">
                <a:solidFill>
                  <a:srgbClr val="000000"/>
                </a:solidFill>
                <a:latin typeface="+mn-lt"/>
              </a:rPr>
              <a:t>: </a:t>
            </a:r>
          </a:p>
          <a:p>
            <a:pPr eaLnBrk="1" hangingPunct="1">
              <a:lnSpc>
                <a:spcPct val="90000"/>
              </a:lnSpc>
              <a:spcAft>
                <a:spcPts val="300"/>
              </a:spcAft>
              <a:buClr>
                <a:srgbClr val="000000"/>
              </a:buClr>
              <a:buFont typeface="Arial" pitchFamily="34" charset="0"/>
              <a:buChar char="•"/>
              <a:defRPr/>
            </a:pPr>
            <a:r>
              <a:rPr lang="sl-SI" altLang="sl-SI" sz="2000" dirty="0">
                <a:solidFill>
                  <a:srgbClr val="000000"/>
                </a:solidFill>
                <a:latin typeface="+mn-lt"/>
              </a:rPr>
              <a:t> </a:t>
            </a:r>
            <a:r>
              <a:rPr lang="en-GB" altLang="sl-SI" sz="2000" dirty="0" err="1">
                <a:solidFill>
                  <a:srgbClr val="000000"/>
                </a:solidFill>
                <a:latin typeface="+mn-lt"/>
              </a:rPr>
              <a:t>Zaviralci</a:t>
            </a:r>
            <a:r>
              <a:rPr lang="en-GB" altLang="sl-SI" sz="2000" dirty="0">
                <a:solidFill>
                  <a:srgbClr val="000000"/>
                </a:solidFill>
                <a:latin typeface="+mn-lt"/>
              </a:rPr>
              <a:t> </a:t>
            </a:r>
            <a:r>
              <a:rPr lang="en-GB" altLang="sl-SI" sz="2000" dirty="0" err="1">
                <a:solidFill>
                  <a:srgbClr val="000000"/>
                </a:solidFill>
                <a:latin typeface="+mn-lt"/>
              </a:rPr>
              <a:t>polimeraze</a:t>
            </a:r>
            <a:r>
              <a:rPr lang="en-GB" altLang="sl-SI" sz="2000" dirty="0">
                <a:solidFill>
                  <a:srgbClr val="000000"/>
                </a:solidFill>
                <a:latin typeface="+mn-lt"/>
              </a:rPr>
              <a:t> RNA</a:t>
            </a:r>
          </a:p>
        </p:txBody>
      </p:sp>
      <p:sp>
        <p:nvSpPr>
          <p:cNvPr id="4" name="Rounded Rectangle 3">
            <a:extLst>
              <a:ext uri="{FF2B5EF4-FFF2-40B4-BE49-F238E27FC236}">
                <a16:creationId xmlns:a16="http://schemas.microsoft.com/office/drawing/2014/main" id="{6112B79E-4154-4442-9BDC-FEE8B72CE40D}"/>
              </a:ext>
            </a:extLst>
          </p:cNvPr>
          <p:cNvSpPr/>
          <p:nvPr/>
        </p:nvSpPr>
        <p:spPr>
          <a:xfrm>
            <a:off x="5700713" y="1484313"/>
            <a:ext cx="2913062" cy="30956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b="1" dirty="0">
                <a:solidFill>
                  <a:schemeClr val="tx1"/>
                </a:solidFill>
              </a:rPr>
              <a:t>1. </a:t>
            </a:r>
            <a:r>
              <a:rPr lang="en-GB" sz="1400" b="1" dirty="0" err="1">
                <a:solidFill>
                  <a:schemeClr val="tx1"/>
                </a:solidFill>
              </a:rPr>
              <a:t>Vezava</a:t>
            </a:r>
            <a:endParaRPr lang="en-GB" sz="1400" b="1" dirty="0">
              <a:solidFill>
                <a:schemeClr val="tx1"/>
              </a:solidFill>
            </a:endParaRPr>
          </a:p>
        </p:txBody>
      </p:sp>
      <p:sp>
        <p:nvSpPr>
          <p:cNvPr id="30" name="Rounded Rectangle 29">
            <a:extLst>
              <a:ext uri="{FF2B5EF4-FFF2-40B4-BE49-F238E27FC236}">
                <a16:creationId xmlns:a16="http://schemas.microsoft.com/office/drawing/2014/main" id="{6C0F43E3-44CC-4D5C-A8CC-F3E074FFABA5}"/>
              </a:ext>
            </a:extLst>
          </p:cNvPr>
          <p:cNvSpPr/>
          <p:nvPr/>
        </p:nvSpPr>
        <p:spPr>
          <a:xfrm>
            <a:off x="8858250" y="1492250"/>
            <a:ext cx="2913063" cy="307975"/>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lnSpc>
                <a:spcPct val="90000"/>
              </a:lnSpc>
              <a:spcBef>
                <a:spcPts val="0"/>
              </a:spcBef>
              <a:buClr>
                <a:srgbClr val="66BFFF"/>
              </a:buClr>
              <a:buSzPct val="90000"/>
              <a:defRPr/>
            </a:pPr>
            <a:r>
              <a:rPr lang="en-GB" sz="1400" b="1" dirty="0">
                <a:solidFill>
                  <a:schemeClr val="tx1"/>
                </a:solidFill>
              </a:rPr>
              <a:t>2. </a:t>
            </a:r>
            <a:r>
              <a:rPr lang="sl-SI" sz="1400" b="1" dirty="0">
                <a:solidFill>
                  <a:schemeClr val="tx1"/>
                </a:solidFill>
              </a:rPr>
              <a:t>Vstop/izstop</a:t>
            </a:r>
            <a:endParaRPr lang="en-GB" sz="1400" b="1" dirty="0">
              <a:solidFill>
                <a:schemeClr val="tx1"/>
              </a:solidFill>
            </a:endParaRPr>
          </a:p>
        </p:txBody>
      </p:sp>
      <p:sp>
        <p:nvSpPr>
          <p:cNvPr id="32" name="Rounded Rectangle 31">
            <a:extLst>
              <a:ext uri="{FF2B5EF4-FFF2-40B4-BE49-F238E27FC236}">
                <a16:creationId xmlns:a16="http://schemas.microsoft.com/office/drawing/2014/main" id="{3FE24133-AB54-4F75-A185-AA63F36F23E6}"/>
              </a:ext>
            </a:extLst>
          </p:cNvPr>
          <p:cNvSpPr/>
          <p:nvPr/>
        </p:nvSpPr>
        <p:spPr>
          <a:xfrm>
            <a:off x="8858250" y="3663950"/>
            <a:ext cx="2913063" cy="309563"/>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spcBef>
                <a:spcPts val="0"/>
              </a:spcBef>
              <a:buClr>
                <a:srgbClr val="66BFFF"/>
              </a:buClr>
              <a:buSzPct val="90000"/>
              <a:defRPr/>
            </a:pPr>
            <a:r>
              <a:rPr lang="en-GB" sz="1400" b="1" dirty="0">
                <a:solidFill>
                  <a:schemeClr val="tx1"/>
                </a:solidFill>
              </a:rPr>
              <a:t>4. </a:t>
            </a:r>
            <a:r>
              <a:rPr lang="sl-SI" sz="1400" b="1" dirty="0" err="1">
                <a:solidFill>
                  <a:schemeClr val="tx1"/>
                </a:solidFill>
              </a:rPr>
              <a:t>Replikacija</a:t>
            </a:r>
            <a:r>
              <a:rPr lang="sl-SI" sz="1400" b="1" dirty="0">
                <a:solidFill>
                  <a:schemeClr val="tx1"/>
                </a:solidFill>
              </a:rPr>
              <a:t> RNA</a:t>
            </a:r>
            <a:endParaRPr lang="sl-SI" sz="1400" dirty="0">
              <a:solidFill>
                <a:schemeClr val="tx1"/>
              </a:solidFill>
            </a:endParaRPr>
          </a:p>
        </p:txBody>
      </p:sp>
      <p:sp>
        <p:nvSpPr>
          <p:cNvPr id="34" name="Rounded Rectangle 33">
            <a:extLst>
              <a:ext uri="{FF2B5EF4-FFF2-40B4-BE49-F238E27FC236}">
                <a16:creationId xmlns:a16="http://schemas.microsoft.com/office/drawing/2014/main" id="{9D7C8D7C-426C-4513-9897-7D8874B38D18}"/>
              </a:ext>
            </a:extLst>
          </p:cNvPr>
          <p:cNvSpPr/>
          <p:nvPr/>
        </p:nvSpPr>
        <p:spPr>
          <a:xfrm>
            <a:off x="5700713" y="3663950"/>
            <a:ext cx="2913062" cy="309563"/>
          </a:xfrm>
          <a:prstGeom prst="roundRect">
            <a:avLst>
              <a:gd name="adj" fmla="val 50000"/>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spcBef>
                <a:spcPts val="0"/>
              </a:spcBef>
              <a:buClr>
                <a:srgbClr val="66BFFF"/>
              </a:buClr>
              <a:buSzPct val="90000"/>
              <a:defRPr/>
            </a:pPr>
            <a:r>
              <a:rPr lang="en-GB" sz="1400" b="1" dirty="0">
                <a:solidFill>
                  <a:schemeClr val="tx1"/>
                </a:solidFill>
              </a:rPr>
              <a:t>3. </a:t>
            </a:r>
            <a:r>
              <a:rPr lang="sl-SI" sz="1400" b="1" dirty="0" err="1">
                <a:solidFill>
                  <a:schemeClr val="tx1"/>
                </a:solidFill>
              </a:rPr>
              <a:t>Proteoliza</a:t>
            </a:r>
            <a:endParaRPr lang="sl-SI" sz="1400" dirty="0">
              <a:solidFill>
                <a:schemeClr val="tx1"/>
              </a:solidFill>
            </a:endParaRPr>
          </a:p>
        </p:txBody>
      </p:sp>
      <p:grpSp>
        <p:nvGrpSpPr>
          <p:cNvPr id="15372" name="Group 806">
            <a:extLst>
              <a:ext uri="{FF2B5EF4-FFF2-40B4-BE49-F238E27FC236}">
                <a16:creationId xmlns:a16="http://schemas.microsoft.com/office/drawing/2014/main" id="{47148A30-5698-487F-9481-A3A54BD3FBA3}"/>
              </a:ext>
            </a:extLst>
          </p:cNvPr>
          <p:cNvGrpSpPr>
            <a:grpSpLocks/>
          </p:cNvGrpSpPr>
          <p:nvPr/>
        </p:nvGrpSpPr>
        <p:grpSpPr bwMode="auto">
          <a:xfrm>
            <a:off x="609600" y="1422400"/>
            <a:ext cx="4049713" cy="4759325"/>
            <a:chOff x="609637" y="1422217"/>
            <a:chExt cx="4050108" cy="4759195"/>
          </a:xfrm>
        </p:grpSpPr>
        <p:sp>
          <p:nvSpPr>
            <p:cNvPr id="15378" name="Freeform 74">
              <a:extLst>
                <a:ext uri="{FF2B5EF4-FFF2-40B4-BE49-F238E27FC236}">
                  <a16:creationId xmlns:a16="http://schemas.microsoft.com/office/drawing/2014/main" id="{B47DD96B-A6B6-4FBC-A850-F8DD35C723AF}"/>
                </a:ext>
              </a:extLst>
            </p:cNvPr>
            <p:cNvSpPr>
              <a:spLocks/>
            </p:cNvSpPr>
            <p:nvPr/>
          </p:nvSpPr>
          <p:spPr bwMode="auto">
            <a:xfrm>
              <a:off x="1429156" y="1726623"/>
              <a:ext cx="3205226" cy="4454789"/>
            </a:xfrm>
            <a:custGeom>
              <a:avLst/>
              <a:gdLst>
                <a:gd name="T0" fmla="*/ 3 w 3801053"/>
                <a:gd name="T1" fmla="*/ 177811 h 5282900"/>
                <a:gd name="T2" fmla="*/ 3 w 3801053"/>
                <a:gd name="T3" fmla="*/ 104872 h 5282900"/>
                <a:gd name="T4" fmla="*/ 33219 w 3801053"/>
                <a:gd name="T5" fmla="*/ 28433 h 5282900"/>
                <a:gd name="T6" fmla="*/ 38909 w 3801053"/>
                <a:gd name="T7" fmla="*/ 28599 h 5282900"/>
                <a:gd name="T8" fmla="*/ 39858 w 3801053"/>
                <a:gd name="T9" fmla="*/ 30282 h 5282900"/>
                <a:gd name="T10" fmla="*/ 80336 w 3801053"/>
                <a:gd name="T11" fmla="*/ 53256 h 5282900"/>
                <a:gd name="T12" fmla="*/ 103728 w 3801053"/>
                <a:gd name="T13" fmla="*/ 29941 h 5282900"/>
                <a:gd name="T14" fmla="*/ 101132 w 3801053"/>
                <a:gd name="T15" fmla="*/ 5898 h 5282900"/>
                <a:gd name="T16" fmla="*/ 102797 w 3801053"/>
                <a:gd name="T17" fmla="*/ 469 h 5282900"/>
                <a:gd name="T18" fmla="*/ 104673 w 3801053"/>
                <a:gd name="T19" fmla="*/ 0 h 5282900"/>
                <a:gd name="T20" fmla="*/ 104745 w 3801053"/>
                <a:gd name="T21" fmla="*/ 0 h 5282900"/>
                <a:gd name="T22" fmla="*/ 139547 w 3801053"/>
                <a:gd name="T23" fmla="*/ 5989 h 5282900"/>
                <a:gd name="T24" fmla="*/ 151655 w 3801053"/>
                <a:gd name="T25" fmla="*/ 12513 h 5282900"/>
                <a:gd name="T26" fmla="*/ 175489 w 3801053"/>
                <a:gd name="T27" fmla="*/ 38696 h 5282900"/>
                <a:gd name="T28" fmla="*/ 188655 w 3801053"/>
                <a:gd name="T29" fmla="*/ 37498 h 5282900"/>
                <a:gd name="T30" fmla="*/ 209477 w 3801053"/>
                <a:gd name="T31" fmla="*/ 104872 h 5282900"/>
                <a:gd name="T32" fmla="*/ 209477 w 3801053"/>
                <a:gd name="T33" fmla="*/ 186267 h 5282900"/>
                <a:gd name="T34" fmla="*/ 104745 w 3801053"/>
                <a:gd name="T35" fmla="*/ 291141 h 5282900"/>
                <a:gd name="T36" fmla="*/ 104745 w 3801053"/>
                <a:gd name="T37" fmla="*/ 291141 h 5282900"/>
                <a:gd name="T38" fmla="*/ 3 w 3801053"/>
                <a:gd name="T39" fmla="*/ 177811 h 52829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01053"/>
                <a:gd name="T61" fmla="*/ 0 h 5282900"/>
                <a:gd name="T62" fmla="*/ 3801053 w 3801053"/>
                <a:gd name="T63" fmla="*/ 5282900 h 52829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01053" h="5282900">
                  <a:moveTo>
                    <a:pt x="47" y="3226477"/>
                  </a:moveTo>
                  <a:lnTo>
                    <a:pt x="47" y="1902973"/>
                  </a:lnTo>
                  <a:cubicBezTo>
                    <a:pt x="47" y="1357509"/>
                    <a:pt x="232376" y="863744"/>
                    <a:pt x="602775" y="515931"/>
                  </a:cubicBezTo>
                  <a:cubicBezTo>
                    <a:pt x="632123" y="488214"/>
                    <a:pt x="678352" y="489569"/>
                    <a:pt x="706025" y="518957"/>
                  </a:cubicBezTo>
                  <a:cubicBezTo>
                    <a:pt x="714150" y="527586"/>
                    <a:pt x="720056" y="538058"/>
                    <a:pt x="723241" y="549476"/>
                  </a:cubicBezTo>
                  <a:cubicBezTo>
                    <a:pt x="808304" y="848221"/>
                    <a:pt x="1117944" y="1052121"/>
                    <a:pt x="1457733" y="966351"/>
                  </a:cubicBezTo>
                  <a:cubicBezTo>
                    <a:pt x="1642637" y="919718"/>
                    <a:pt x="1834832" y="728250"/>
                    <a:pt x="1882191" y="543293"/>
                  </a:cubicBezTo>
                  <a:cubicBezTo>
                    <a:pt x="1922719" y="384844"/>
                    <a:pt x="1900517" y="232906"/>
                    <a:pt x="1835095" y="107014"/>
                  </a:cubicBezTo>
                  <a:cubicBezTo>
                    <a:pt x="1816270" y="71454"/>
                    <a:pt x="1829794" y="27343"/>
                    <a:pt x="1865304" y="8489"/>
                  </a:cubicBezTo>
                  <a:cubicBezTo>
                    <a:pt x="1875787" y="2924"/>
                    <a:pt x="1887472" y="10"/>
                    <a:pt x="1899335" y="0"/>
                  </a:cubicBezTo>
                  <a:lnTo>
                    <a:pt x="1900649" y="0"/>
                  </a:lnTo>
                  <a:cubicBezTo>
                    <a:pt x="2121745" y="0"/>
                    <a:pt x="2339229" y="25783"/>
                    <a:pt x="2532147" y="108659"/>
                  </a:cubicBezTo>
                  <a:cubicBezTo>
                    <a:pt x="2674881" y="169960"/>
                    <a:pt x="2750353" y="189034"/>
                    <a:pt x="2751864" y="227052"/>
                  </a:cubicBezTo>
                  <a:cubicBezTo>
                    <a:pt x="2758432" y="397078"/>
                    <a:pt x="2849341" y="686483"/>
                    <a:pt x="3184335" y="702137"/>
                  </a:cubicBezTo>
                  <a:cubicBezTo>
                    <a:pt x="3357547" y="710425"/>
                    <a:pt x="3403527" y="662081"/>
                    <a:pt x="3423232" y="680432"/>
                  </a:cubicBezTo>
                  <a:cubicBezTo>
                    <a:pt x="3796128" y="1028508"/>
                    <a:pt x="3801054" y="1355405"/>
                    <a:pt x="3801054" y="1902973"/>
                  </a:cubicBezTo>
                  <a:lnTo>
                    <a:pt x="3801054" y="3379928"/>
                  </a:lnTo>
                  <a:cubicBezTo>
                    <a:pt x="3801054" y="3561464"/>
                    <a:pt x="3801054" y="5282901"/>
                    <a:pt x="1900649" y="5282901"/>
                  </a:cubicBezTo>
                  <a:cubicBezTo>
                    <a:pt x="-36146" y="5282770"/>
                    <a:pt x="47" y="3226477"/>
                    <a:pt x="47" y="3226477"/>
                  </a:cubicBezTo>
                  <a:close/>
                </a:path>
              </a:pathLst>
            </a:custGeom>
            <a:solidFill>
              <a:srgbClr val="FFEFD9"/>
            </a:solidFill>
            <a:ln w="98528" cap="flat">
              <a:solidFill>
                <a:srgbClr val="F6BB31"/>
              </a:solidFill>
              <a:prstDash val="solid"/>
              <a:miter lim="800000"/>
              <a:headEnd/>
              <a:tailEnd/>
            </a:ln>
          </p:spPr>
          <p:txBody>
            <a:bodyPr anchor="ctr"/>
            <a:lstStyle/>
            <a:p>
              <a:endParaRPr lang="sl-SI"/>
            </a:p>
          </p:txBody>
        </p:sp>
        <p:sp>
          <p:nvSpPr>
            <p:cNvPr id="15379" name="Freeform 115">
              <a:extLst>
                <a:ext uri="{FF2B5EF4-FFF2-40B4-BE49-F238E27FC236}">
                  <a16:creationId xmlns:a16="http://schemas.microsoft.com/office/drawing/2014/main" id="{5EBB7BBE-C005-4157-BB02-67116442D294}"/>
                </a:ext>
              </a:extLst>
            </p:cNvPr>
            <p:cNvSpPr>
              <a:spLocks/>
            </p:cNvSpPr>
            <p:nvPr/>
          </p:nvSpPr>
          <p:spPr bwMode="auto">
            <a:xfrm>
              <a:off x="1265290" y="2615712"/>
              <a:ext cx="270229" cy="173629"/>
            </a:xfrm>
            <a:custGeom>
              <a:avLst/>
              <a:gdLst>
                <a:gd name="T0" fmla="*/ 3888 w 320462"/>
                <a:gd name="T1" fmla="*/ 36 h 205905"/>
                <a:gd name="T2" fmla="*/ 2106 w 320462"/>
                <a:gd name="T3" fmla="*/ 1173 h 205905"/>
                <a:gd name="T4" fmla="*/ 2079 w 320462"/>
                <a:gd name="T5" fmla="*/ 1660 h 205905"/>
                <a:gd name="T6" fmla="*/ 2079 w 320462"/>
                <a:gd name="T7" fmla="*/ 1859 h 205905"/>
                <a:gd name="T8" fmla="*/ 2679 w 320462"/>
                <a:gd name="T9" fmla="*/ 5288 h 205905"/>
                <a:gd name="T10" fmla="*/ 546 w 320462"/>
                <a:gd name="T11" fmla="*/ 6333 h 205905"/>
                <a:gd name="T12" fmla="*/ 421 w 320462"/>
                <a:gd name="T13" fmla="*/ 6489 h 205905"/>
                <a:gd name="T14" fmla="*/ 456 w 320462"/>
                <a:gd name="T15" fmla="*/ 8605 h 205905"/>
                <a:gd name="T16" fmla="*/ 844 w 320462"/>
                <a:gd name="T17" fmla="*/ 8876 h 205905"/>
                <a:gd name="T18" fmla="*/ 1268 w 320462"/>
                <a:gd name="T19" fmla="*/ 9044 h 205905"/>
                <a:gd name="T20" fmla="*/ 1268 w 320462"/>
                <a:gd name="T21" fmla="*/ 9044 h 205905"/>
                <a:gd name="T22" fmla="*/ 6477 w 320462"/>
                <a:gd name="T23" fmla="*/ 7518 h 205905"/>
                <a:gd name="T24" fmla="*/ 6643 w 320462"/>
                <a:gd name="T25" fmla="*/ 7267 h 205905"/>
                <a:gd name="T26" fmla="*/ 8164 w 320462"/>
                <a:gd name="T27" fmla="*/ 9015 h 205905"/>
                <a:gd name="T28" fmla="*/ 9610 w 320462"/>
                <a:gd name="T29" fmla="*/ 9508 h 205905"/>
                <a:gd name="T30" fmla="*/ 11689 w 320462"/>
                <a:gd name="T31" fmla="*/ 9214 h 205905"/>
                <a:gd name="T32" fmla="*/ 13138 w 320462"/>
                <a:gd name="T33" fmla="*/ 10722 h 205905"/>
                <a:gd name="T34" fmla="*/ 14702 w 320462"/>
                <a:gd name="T35" fmla="*/ 11259 h 205905"/>
                <a:gd name="T36" fmla="*/ 17572 w 320462"/>
                <a:gd name="T37" fmla="*/ 9656 h 205905"/>
                <a:gd name="T38" fmla="*/ 16197 w 320462"/>
                <a:gd name="T39" fmla="*/ 6857 h 205905"/>
                <a:gd name="T40" fmla="*/ 14633 w 320462"/>
                <a:gd name="T41" fmla="*/ 6321 h 205905"/>
                <a:gd name="T42" fmla="*/ 12558 w 320462"/>
                <a:gd name="T43" fmla="*/ 6616 h 205905"/>
                <a:gd name="T44" fmla="*/ 11111 w 320462"/>
                <a:gd name="T45" fmla="*/ 5107 h 205905"/>
                <a:gd name="T46" fmla="*/ 9662 w 320462"/>
                <a:gd name="T47" fmla="*/ 4614 h 205905"/>
                <a:gd name="T48" fmla="*/ 7440 w 320462"/>
                <a:gd name="T49" fmla="*/ 5020 h 205905"/>
                <a:gd name="T50" fmla="*/ 4298 w 320462"/>
                <a:gd name="T51" fmla="*/ 163 h 205905"/>
                <a:gd name="T52" fmla="*/ 4298 w 320462"/>
                <a:gd name="T53" fmla="*/ 163 h 205905"/>
                <a:gd name="T54" fmla="*/ 3888 w 320462"/>
                <a:gd name="T55" fmla="*/ 36 h 2059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0462"/>
                <a:gd name="T85" fmla="*/ 0 h 205905"/>
                <a:gd name="T86" fmla="*/ 320462 w 320462"/>
                <a:gd name="T87" fmla="*/ 205905 h 20590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0462" h="205905">
                  <a:moveTo>
                    <a:pt x="70559" y="650"/>
                  </a:moveTo>
                  <a:cubicBezTo>
                    <a:pt x="55931" y="-2599"/>
                    <a:pt x="41447" y="6643"/>
                    <a:pt x="38202" y="21290"/>
                  </a:cubicBezTo>
                  <a:cubicBezTo>
                    <a:pt x="37558" y="24184"/>
                    <a:pt x="37394" y="27171"/>
                    <a:pt x="37716" y="30117"/>
                  </a:cubicBezTo>
                  <a:cubicBezTo>
                    <a:pt x="37716" y="31301"/>
                    <a:pt x="37716" y="32485"/>
                    <a:pt x="37716" y="33735"/>
                  </a:cubicBezTo>
                  <a:cubicBezTo>
                    <a:pt x="57881" y="47903"/>
                    <a:pt x="62755" y="75758"/>
                    <a:pt x="48607" y="95944"/>
                  </a:cubicBezTo>
                  <a:cubicBezTo>
                    <a:pt x="39811" y="108487"/>
                    <a:pt x="25216" y="115643"/>
                    <a:pt x="9931" y="114900"/>
                  </a:cubicBezTo>
                  <a:cubicBezTo>
                    <a:pt x="9215" y="115887"/>
                    <a:pt x="8453" y="116827"/>
                    <a:pt x="7632" y="117728"/>
                  </a:cubicBezTo>
                  <a:cubicBezTo>
                    <a:pt x="-2785" y="128509"/>
                    <a:pt x="-2503" y="145708"/>
                    <a:pt x="8263" y="156140"/>
                  </a:cubicBezTo>
                  <a:cubicBezTo>
                    <a:pt x="10338" y="158146"/>
                    <a:pt x="12716" y="159817"/>
                    <a:pt x="15317" y="161073"/>
                  </a:cubicBezTo>
                  <a:cubicBezTo>
                    <a:pt x="17827" y="162218"/>
                    <a:pt x="20388" y="163224"/>
                    <a:pt x="23003" y="164099"/>
                  </a:cubicBezTo>
                  <a:cubicBezTo>
                    <a:pt x="57179" y="176181"/>
                    <a:pt x="95243" y="165033"/>
                    <a:pt x="117524" y="136408"/>
                  </a:cubicBezTo>
                  <a:cubicBezTo>
                    <a:pt x="118640" y="134895"/>
                    <a:pt x="119560" y="133382"/>
                    <a:pt x="120545" y="131870"/>
                  </a:cubicBezTo>
                  <a:cubicBezTo>
                    <a:pt x="123448" y="146603"/>
                    <a:pt x="133958" y="158679"/>
                    <a:pt x="148133" y="163573"/>
                  </a:cubicBezTo>
                  <a:lnTo>
                    <a:pt x="174407" y="172518"/>
                  </a:lnTo>
                  <a:cubicBezTo>
                    <a:pt x="187104" y="176859"/>
                    <a:pt x="201108" y="174879"/>
                    <a:pt x="212110" y="167190"/>
                  </a:cubicBezTo>
                  <a:cubicBezTo>
                    <a:pt x="216051" y="179964"/>
                    <a:pt x="225793" y="190112"/>
                    <a:pt x="238384" y="194552"/>
                  </a:cubicBezTo>
                  <a:lnTo>
                    <a:pt x="266760" y="204287"/>
                  </a:lnTo>
                  <a:cubicBezTo>
                    <a:pt x="289166" y="210660"/>
                    <a:pt x="312484" y="197644"/>
                    <a:pt x="318849" y="175208"/>
                  </a:cubicBezTo>
                  <a:cubicBezTo>
                    <a:pt x="324760" y="154377"/>
                    <a:pt x="313982" y="132448"/>
                    <a:pt x="293888" y="124437"/>
                  </a:cubicBezTo>
                  <a:lnTo>
                    <a:pt x="265512" y="114703"/>
                  </a:lnTo>
                  <a:cubicBezTo>
                    <a:pt x="252835" y="110362"/>
                    <a:pt x="238851" y="112341"/>
                    <a:pt x="227875" y="120030"/>
                  </a:cubicBezTo>
                  <a:cubicBezTo>
                    <a:pt x="223934" y="107257"/>
                    <a:pt x="214193" y="97108"/>
                    <a:pt x="201601" y="92668"/>
                  </a:cubicBezTo>
                  <a:lnTo>
                    <a:pt x="175327" y="83723"/>
                  </a:lnTo>
                  <a:cubicBezTo>
                    <a:pt x="161513" y="79027"/>
                    <a:pt x="146261" y="81816"/>
                    <a:pt x="134996" y="91090"/>
                  </a:cubicBezTo>
                  <a:cubicBezTo>
                    <a:pt x="138366" y="52105"/>
                    <a:pt x="114883" y="15811"/>
                    <a:pt x="77981" y="2953"/>
                  </a:cubicBezTo>
                  <a:cubicBezTo>
                    <a:pt x="75485" y="2032"/>
                    <a:pt x="72858" y="1308"/>
                    <a:pt x="70559" y="650"/>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380" name="Freeform 116">
              <a:extLst>
                <a:ext uri="{FF2B5EF4-FFF2-40B4-BE49-F238E27FC236}">
                  <a16:creationId xmlns:a16="http://schemas.microsoft.com/office/drawing/2014/main" id="{68A689CD-F9F4-427A-AD31-7255D9085839}"/>
                </a:ext>
              </a:extLst>
            </p:cNvPr>
            <p:cNvSpPr>
              <a:spLocks/>
            </p:cNvSpPr>
            <p:nvPr/>
          </p:nvSpPr>
          <p:spPr bwMode="auto">
            <a:xfrm>
              <a:off x="1404453" y="2281629"/>
              <a:ext cx="261517" cy="209084"/>
            </a:xfrm>
            <a:custGeom>
              <a:avLst/>
              <a:gdLst>
                <a:gd name="T0" fmla="*/ 5382 w 310131"/>
                <a:gd name="T1" fmla="*/ 132 h 247951"/>
                <a:gd name="T2" fmla="*/ 3409 w 310131"/>
                <a:gd name="T3" fmla="*/ 881 h 247951"/>
                <a:gd name="T4" fmla="*/ 3286 w 310131"/>
                <a:gd name="T5" fmla="*/ 1346 h 247951"/>
                <a:gd name="T6" fmla="*/ 3246 w 310131"/>
                <a:gd name="T7" fmla="*/ 1538 h 247951"/>
                <a:gd name="T8" fmla="*/ 3114 w 310131"/>
                <a:gd name="T9" fmla="*/ 5022 h 247951"/>
                <a:gd name="T10" fmla="*/ 818 w 310131"/>
                <a:gd name="T11" fmla="*/ 5598 h 247951"/>
                <a:gd name="T12" fmla="*/ 662 w 310131"/>
                <a:gd name="T13" fmla="*/ 5721 h 247951"/>
                <a:gd name="T14" fmla="*/ 255 w 310131"/>
                <a:gd name="T15" fmla="*/ 7798 h 247951"/>
                <a:gd name="T16" fmla="*/ 578 w 310131"/>
                <a:gd name="T17" fmla="*/ 8146 h 247951"/>
                <a:gd name="T18" fmla="*/ 959 w 310131"/>
                <a:gd name="T19" fmla="*/ 8397 h 247951"/>
                <a:gd name="T20" fmla="*/ 959 w 310131"/>
                <a:gd name="T21" fmla="*/ 8397 h 247951"/>
                <a:gd name="T22" fmla="*/ 6377 w 310131"/>
                <a:gd name="T23" fmla="*/ 7991 h 247951"/>
                <a:gd name="T24" fmla="*/ 6591 w 310131"/>
                <a:gd name="T25" fmla="*/ 7783 h 247951"/>
                <a:gd name="T26" fmla="*/ 7717 w 310131"/>
                <a:gd name="T27" fmla="*/ 9810 h 247951"/>
                <a:gd name="T28" fmla="*/ 9016 w 310131"/>
                <a:gd name="T29" fmla="*/ 10593 h 247951"/>
                <a:gd name="T30" fmla="*/ 11109 w 310131"/>
                <a:gd name="T31" fmla="*/ 10738 h 247951"/>
                <a:gd name="T32" fmla="*/ 12219 w 310131"/>
                <a:gd name="T33" fmla="*/ 12518 h 247951"/>
                <a:gd name="T34" fmla="*/ 13634 w 310131"/>
                <a:gd name="T35" fmla="*/ 13370 h 247951"/>
                <a:gd name="T36" fmla="*/ 16797 w 310131"/>
                <a:gd name="T37" fmla="*/ 12471 h 247951"/>
                <a:gd name="T38" fmla="*/ 16028 w 310131"/>
                <a:gd name="T39" fmla="*/ 9382 h 247951"/>
                <a:gd name="T40" fmla="*/ 14613 w 310131"/>
                <a:gd name="T41" fmla="*/ 8530 h 247951"/>
                <a:gd name="T42" fmla="*/ 12531 w 310131"/>
                <a:gd name="T43" fmla="*/ 8375 h 247951"/>
                <a:gd name="T44" fmla="*/ 11416 w 310131"/>
                <a:gd name="T45" fmla="*/ 6594 h 247951"/>
                <a:gd name="T46" fmla="*/ 10099 w 310131"/>
                <a:gd name="T47" fmla="*/ 5837 h 247951"/>
                <a:gd name="T48" fmla="*/ 7843 w 310131"/>
                <a:gd name="T49" fmla="*/ 5768 h 247951"/>
                <a:gd name="T50" fmla="*/ 5780 w 310131"/>
                <a:gd name="T51" fmla="*/ 363 h 247951"/>
                <a:gd name="T52" fmla="*/ 5780 w 310131"/>
                <a:gd name="T53" fmla="*/ 363 h 247951"/>
                <a:gd name="T54" fmla="*/ 5382 w 310131"/>
                <a:gd name="T55" fmla="*/ 132 h 2479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0131"/>
                <a:gd name="T85" fmla="*/ 0 h 247951"/>
                <a:gd name="T86" fmla="*/ 310131 w 310131"/>
                <a:gd name="T87" fmla="*/ 247951 h 2479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0131" h="247951">
                  <a:moveTo>
                    <a:pt x="97655" y="2391"/>
                  </a:moveTo>
                  <a:cubicBezTo>
                    <a:pt x="84026" y="-3746"/>
                    <a:pt x="68005" y="2338"/>
                    <a:pt x="61870" y="15986"/>
                  </a:cubicBezTo>
                  <a:cubicBezTo>
                    <a:pt x="60675" y="18657"/>
                    <a:pt x="59913" y="21511"/>
                    <a:pt x="59624" y="24425"/>
                  </a:cubicBezTo>
                  <a:cubicBezTo>
                    <a:pt x="59453" y="25602"/>
                    <a:pt x="59210" y="26767"/>
                    <a:pt x="58901" y="27911"/>
                  </a:cubicBezTo>
                  <a:cubicBezTo>
                    <a:pt x="75664" y="46032"/>
                    <a:pt x="74587" y="74328"/>
                    <a:pt x="56497" y="91120"/>
                  </a:cubicBezTo>
                  <a:cubicBezTo>
                    <a:pt x="45304" y="101506"/>
                    <a:pt x="29586" y="105445"/>
                    <a:pt x="14826" y="101578"/>
                  </a:cubicBezTo>
                  <a:lnTo>
                    <a:pt x="12002" y="103814"/>
                  </a:lnTo>
                  <a:cubicBezTo>
                    <a:pt x="-432" y="112181"/>
                    <a:pt x="-3743" y="129058"/>
                    <a:pt x="4612" y="141509"/>
                  </a:cubicBezTo>
                  <a:cubicBezTo>
                    <a:pt x="6222" y="143917"/>
                    <a:pt x="8212" y="146041"/>
                    <a:pt x="10491" y="147817"/>
                  </a:cubicBezTo>
                  <a:cubicBezTo>
                    <a:pt x="12724" y="149396"/>
                    <a:pt x="14958" y="150974"/>
                    <a:pt x="17388" y="152355"/>
                  </a:cubicBezTo>
                  <a:cubicBezTo>
                    <a:pt x="48313" y="171423"/>
                    <a:pt x="87973" y="168450"/>
                    <a:pt x="115719" y="144989"/>
                  </a:cubicBezTo>
                  <a:cubicBezTo>
                    <a:pt x="117072" y="143805"/>
                    <a:pt x="118366" y="142555"/>
                    <a:pt x="119594" y="141240"/>
                  </a:cubicBezTo>
                  <a:cubicBezTo>
                    <a:pt x="119417" y="156256"/>
                    <a:pt x="127187" y="170246"/>
                    <a:pt x="140022" y="178007"/>
                  </a:cubicBezTo>
                  <a:lnTo>
                    <a:pt x="163603" y="192214"/>
                  </a:lnTo>
                  <a:cubicBezTo>
                    <a:pt x="175131" y="199062"/>
                    <a:pt x="189214" y="200042"/>
                    <a:pt x="201569" y="194845"/>
                  </a:cubicBezTo>
                  <a:cubicBezTo>
                    <a:pt x="202778" y="208211"/>
                    <a:pt x="210266" y="220201"/>
                    <a:pt x="221735" y="227140"/>
                  </a:cubicBezTo>
                  <a:lnTo>
                    <a:pt x="247418" y="242597"/>
                  </a:lnTo>
                  <a:cubicBezTo>
                    <a:pt x="267760" y="253957"/>
                    <a:pt x="293443" y="246649"/>
                    <a:pt x="304787" y="226279"/>
                  </a:cubicBezTo>
                  <a:cubicBezTo>
                    <a:pt x="315612" y="206843"/>
                    <a:pt x="309510" y="182322"/>
                    <a:pt x="290836" y="170246"/>
                  </a:cubicBezTo>
                  <a:lnTo>
                    <a:pt x="265153" y="154789"/>
                  </a:lnTo>
                  <a:cubicBezTo>
                    <a:pt x="253723" y="147909"/>
                    <a:pt x="239713" y="146863"/>
                    <a:pt x="227384" y="151961"/>
                  </a:cubicBezTo>
                  <a:cubicBezTo>
                    <a:pt x="226175" y="138582"/>
                    <a:pt x="218654" y="126579"/>
                    <a:pt x="207153" y="119666"/>
                  </a:cubicBezTo>
                  <a:lnTo>
                    <a:pt x="183243" y="105919"/>
                  </a:lnTo>
                  <a:cubicBezTo>
                    <a:pt x="170730" y="98467"/>
                    <a:pt x="155268" y="97993"/>
                    <a:pt x="142321" y="104669"/>
                  </a:cubicBezTo>
                  <a:cubicBezTo>
                    <a:pt x="153711" y="67251"/>
                    <a:pt x="138295" y="26865"/>
                    <a:pt x="104881" y="6600"/>
                  </a:cubicBezTo>
                  <a:cubicBezTo>
                    <a:pt x="102582" y="4890"/>
                    <a:pt x="100086" y="3575"/>
                    <a:pt x="97655" y="2391"/>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381" name="Freeform 117">
              <a:extLst>
                <a:ext uri="{FF2B5EF4-FFF2-40B4-BE49-F238E27FC236}">
                  <a16:creationId xmlns:a16="http://schemas.microsoft.com/office/drawing/2014/main" id="{5A3E3775-4022-40F8-B267-4901A1DF8816}"/>
                </a:ext>
              </a:extLst>
            </p:cNvPr>
            <p:cNvSpPr>
              <a:spLocks/>
            </p:cNvSpPr>
            <p:nvPr/>
          </p:nvSpPr>
          <p:spPr bwMode="auto">
            <a:xfrm>
              <a:off x="1615065" y="1980917"/>
              <a:ext cx="249553" cy="232425"/>
            </a:xfrm>
            <a:custGeom>
              <a:avLst/>
              <a:gdLst>
                <a:gd name="T0" fmla="*/ 6415 w 295943"/>
                <a:gd name="T1" fmla="*/ 247 h 275631"/>
                <a:gd name="T2" fmla="*/ 4349 w 295943"/>
                <a:gd name="T3" fmla="*/ 671 h 275631"/>
                <a:gd name="T4" fmla="*/ 4153 w 295943"/>
                <a:gd name="T5" fmla="*/ 1109 h 275631"/>
                <a:gd name="T6" fmla="*/ 4084 w 295943"/>
                <a:gd name="T7" fmla="*/ 1295 h 275631"/>
                <a:gd name="T8" fmla="*/ 3409 w 295943"/>
                <a:gd name="T9" fmla="*/ 4715 h 275631"/>
                <a:gd name="T10" fmla="*/ 1041 w 295943"/>
                <a:gd name="T11" fmla="*/ 4920 h 275631"/>
                <a:gd name="T12" fmla="*/ 870 w 295943"/>
                <a:gd name="T13" fmla="*/ 5017 h 275631"/>
                <a:gd name="T14" fmla="*/ 137 w 295943"/>
                <a:gd name="T15" fmla="*/ 7003 h 275631"/>
                <a:gd name="T16" fmla="*/ 403 w 295943"/>
                <a:gd name="T17" fmla="*/ 7399 h 275631"/>
                <a:gd name="T18" fmla="*/ 736 w 295943"/>
                <a:gd name="T19" fmla="*/ 7707 h 275631"/>
                <a:gd name="T20" fmla="*/ 736 w 295943"/>
                <a:gd name="T21" fmla="*/ 7707 h 275631"/>
                <a:gd name="T22" fmla="*/ 6148 w 295943"/>
                <a:gd name="T23" fmla="*/ 8167 h 275631"/>
                <a:gd name="T24" fmla="*/ 6390 w 295943"/>
                <a:gd name="T25" fmla="*/ 7993 h 275631"/>
                <a:gd name="T26" fmla="*/ 7179 w 295943"/>
                <a:gd name="T27" fmla="*/ 10169 h 275631"/>
                <a:gd name="T28" fmla="*/ 8338 w 295943"/>
                <a:gd name="T29" fmla="*/ 11144 h 275631"/>
                <a:gd name="T30" fmla="*/ 10384 w 295943"/>
                <a:gd name="T31" fmla="*/ 11621 h 275631"/>
                <a:gd name="T32" fmla="*/ 11197 w 295943"/>
                <a:gd name="T33" fmla="*/ 13554 h 275631"/>
                <a:gd name="T34" fmla="*/ 12461 w 295943"/>
                <a:gd name="T35" fmla="*/ 14619 h 275631"/>
                <a:gd name="T36" fmla="*/ 15739 w 295943"/>
                <a:gd name="T37" fmla="*/ 14390 h 275631"/>
                <a:gd name="T38" fmla="*/ 15510 w 295943"/>
                <a:gd name="T39" fmla="*/ 11107 h 275631"/>
                <a:gd name="T40" fmla="*/ 15454 w 295943"/>
                <a:gd name="T41" fmla="*/ 11060 h 275631"/>
                <a:gd name="T42" fmla="*/ 14191 w 295943"/>
                <a:gd name="T43" fmla="*/ 9994 h 275631"/>
                <a:gd name="T44" fmla="*/ 12160 w 295943"/>
                <a:gd name="T45" fmla="*/ 9541 h 275631"/>
                <a:gd name="T46" fmla="*/ 11343 w 295943"/>
                <a:gd name="T47" fmla="*/ 7606 h 275631"/>
                <a:gd name="T48" fmla="*/ 10185 w 295943"/>
                <a:gd name="T49" fmla="*/ 6630 h 275631"/>
                <a:gd name="T50" fmla="*/ 7964 w 295943"/>
                <a:gd name="T51" fmla="*/ 6203 h 275631"/>
                <a:gd name="T52" fmla="*/ 6785 w 295943"/>
                <a:gd name="T53" fmla="*/ 537 h 275631"/>
                <a:gd name="T54" fmla="*/ 6785 w 295943"/>
                <a:gd name="T55" fmla="*/ 537 h 275631"/>
                <a:gd name="T56" fmla="*/ 6415 w 295943"/>
                <a:gd name="T57" fmla="*/ 247 h 2756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943"/>
                <a:gd name="T88" fmla="*/ 0 h 275631"/>
                <a:gd name="T89" fmla="*/ 295943 w 295943"/>
                <a:gd name="T90" fmla="*/ 275631 h 2756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943" h="275631">
                  <a:moveTo>
                    <a:pt x="116413" y="4482"/>
                  </a:moveTo>
                  <a:cubicBezTo>
                    <a:pt x="103939" y="-3760"/>
                    <a:pt x="87150" y="-313"/>
                    <a:pt x="78919" y="12184"/>
                  </a:cubicBezTo>
                  <a:cubicBezTo>
                    <a:pt x="77310" y="14624"/>
                    <a:pt x="76108" y="17307"/>
                    <a:pt x="75359" y="20136"/>
                  </a:cubicBezTo>
                  <a:cubicBezTo>
                    <a:pt x="74965" y="21254"/>
                    <a:pt x="74571" y="22372"/>
                    <a:pt x="74111" y="23490"/>
                  </a:cubicBezTo>
                  <a:cubicBezTo>
                    <a:pt x="87846" y="44012"/>
                    <a:pt x="82368" y="71795"/>
                    <a:pt x="61874" y="85548"/>
                  </a:cubicBezTo>
                  <a:cubicBezTo>
                    <a:pt x="49131" y="94099"/>
                    <a:pt x="32894" y="95506"/>
                    <a:pt x="18870" y="89264"/>
                  </a:cubicBezTo>
                  <a:cubicBezTo>
                    <a:pt x="17878" y="89922"/>
                    <a:pt x="16847" y="90514"/>
                    <a:pt x="15783" y="91040"/>
                  </a:cubicBezTo>
                  <a:cubicBezTo>
                    <a:pt x="2173" y="97322"/>
                    <a:pt x="-3772" y="113456"/>
                    <a:pt x="2495" y="127078"/>
                  </a:cubicBezTo>
                  <a:cubicBezTo>
                    <a:pt x="3710" y="129715"/>
                    <a:pt x="5332" y="132136"/>
                    <a:pt x="7309" y="134254"/>
                  </a:cubicBezTo>
                  <a:cubicBezTo>
                    <a:pt x="9214" y="136161"/>
                    <a:pt x="11251" y="138068"/>
                    <a:pt x="13353" y="139844"/>
                  </a:cubicBezTo>
                  <a:cubicBezTo>
                    <a:pt x="40881" y="163503"/>
                    <a:pt x="80437" y="166864"/>
                    <a:pt x="111552" y="148198"/>
                  </a:cubicBezTo>
                  <a:cubicBezTo>
                    <a:pt x="113128" y="147211"/>
                    <a:pt x="114508" y="146093"/>
                    <a:pt x="115953" y="145041"/>
                  </a:cubicBezTo>
                  <a:cubicBezTo>
                    <a:pt x="113450" y="159800"/>
                    <a:pt x="118889" y="174797"/>
                    <a:pt x="130272" y="184505"/>
                  </a:cubicBezTo>
                  <a:lnTo>
                    <a:pt x="151291" y="202198"/>
                  </a:lnTo>
                  <a:cubicBezTo>
                    <a:pt x="161571" y="210854"/>
                    <a:pt x="175359" y="214077"/>
                    <a:pt x="188404" y="210880"/>
                  </a:cubicBezTo>
                  <a:cubicBezTo>
                    <a:pt x="187484" y="224252"/>
                    <a:pt x="192969" y="237269"/>
                    <a:pt x="203183" y="245938"/>
                  </a:cubicBezTo>
                  <a:lnTo>
                    <a:pt x="226107" y="265275"/>
                  </a:lnTo>
                  <a:cubicBezTo>
                    <a:pt x="243684" y="280574"/>
                    <a:pt x="270320" y="278706"/>
                    <a:pt x="285598" y="261105"/>
                  </a:cubicBezTo>
                  <a:cubicBezTo>
                    <a:pt x="300876" y="243504"/>
                    <a:pt x="299017" y="216833"/>
                    <a:pt x="281440" y="201534"/>
                  </a:cubicBezTo>
                  <a:cubicBezTo>
                    <a:pt x="281105" y="201244"/>
                    <a:pt x="280770" y="200962"/>
                    <a:pt x="280429" y="200685"/>
                  </a:cubicBezTo>
                  <a:lnTo>
                    <a:pt x="257504" y="181348"/>
                  </a:lnTo>
                  <a:cubicBezTo>
                    <a:pt x="247198" y="172948"/>
                    <a:pt x="233543" y="169903"/>
                    <a:pt x="220655" y="173126"/>
                  </a:cubicBezTo>
                  <a:cubicBezTo>
                    <a:pt x="221562" y="159721"/>
                    <a:pt x="216050" y="146685"/>
                    <a:pt x="205810" y="138003"/>
                  </a:cubicBezTo>
                  <a:lnTo>
                    <a:pt x="184791" y="120310"/>
                  </a:lnTo>
                  <a:cubicBezTo>
                    <a:pt x="173605" y="110937"/>
                    <a:pt x="158385" y="108003"/>
                    <a:pt x="144526" y="112548"/>
                  </a:cubicBezTo>
                  <a:cubicBezTo>
                    <a:pt x="161722" y="77412"/>
                    <a:pt x="152901" y="35066"/>
                    <a:pt x="123112" y="9743"/>
                  </a:cubicBezTo>
                  <a:cubicBezTo>
                    <a:pt x="120978" y="7869"/>
                    <a:pt x="118744" y="6113"/>
                    <a:pt x="116413" y="4482"/>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382" name="TextBox 120">
              <a:extLst>
                <a:ext uri="{FF2B5EF4-FFF2-40B4-BE49-F238E27FC236}">
                  <a16:creationId xmlns:a16="http://schemas.microsoft.com/office/drawing/2014/main" id="{13C7B93D-C973-4C80-BBE1-2F69EA483CC6}"/>
                </a:ext>
              </a:extLst>
            </p:cNvPr>
            <p:cNvSpPr txBox="1">
              <a:spLocks noChangeArrowheads="1"/>
            </p:cNvSpPr>
            <p:nvPr/>
          </p:nvSpPr>
          <p:spPr bwMode="auto">
            <a:xfrm>
              <a:off x="609637" y="2106804"/>
              <a:ext cx="86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l-SI" sz="900">
                  <a:solidFill>
                    <a:srgbClr val="050483"/>
                  </a:solidFill>
                  <a:ea typeface="NotoSans-Regular"/>
                  <a:cs typeface="NotoSans-Regular"/>
                  <a:sym typeface="NotoSans-Regular"/>
                </a:rPr>
                <a:t>SARS-CoV-2</a:t>
              </a:r>
            </a:p>
          </p:txBody>
        </p:sp>
        <p:sp>
          <p:nvSpPr>
            <p:cNvPr id="122" name="TextBox 121">
              <a:extLst>
                <a:ext uri="{FF2B5EF4-FFF2-40B4-BE49-F238E27FC236}">
                  <a16:creationId xmlns:a16="http://schemas.microsoft.com/office/drawing/2014/main" id="{06F2EDFF-8D79-4A9B-8377-F34A30A21CB0}"/>
                </a:ext>
              </a:extLst>
            </p:cNvPr>
            <p:cNvSpPr txBox="1"/>
            <p:nvPr/>
          </p:nvSpPr>
          <p:spPr>
            <a:xfrm>
              <a:off x="1619385" y="2763618"/>
              <a:ext cx="603309" cy="347653"/>
            </a:xfrm>
            <a:prstGeom prst="rect">
              <a:avLst/>
            </a:prstGeom>
            <a:noFill/>
          </p:spPr>
          <p:txBody>
            <a:bodyPr wrap="none">
              <a:spAutoFit/>
            </a:bodyPr>
            <a:lstStyle/>
            <a:p>
              <a:pPr eaLnBrk="1" fontAlgn="auto" hangingPunct="1">
                <a:spcBef>
                  <a:spcPts val="0"/>
                </a:spcBef>
                <a:spcAft>
                  <a:spcPts val="0"/>
                </a:spcAft>
                <a:defRPr/>
              </a:pPr>
              <a:r>
                <a:rPr lang="sl-SI" sz="828" b="1" dirty="0" err="1">
                  <a:solidFill>
                    <a:srgbClr val="050483"/>
                  </a:solidFill>
                  <a:ea typeface="NotoSans-Bold"/>
                  <a:sym typeface="NotoSans-Bold"/>
                </a:rPr>
                <a:t>s</a:t>
              </a:r>
              <a:r>
                <a:rPr lang="en-US" sz="828" b="1" dirty="0" err="1">
                  <a:solidFill>
                    <a:srgbClr val="050483"/>
                  </a:solidFill>
                  <a:ea typeface="NotoSans-Bold"/>
                  <a:sym typeface="NotoSans-Bold"/>
                </a:rPr>
                <a:t>lačenje</a:t>
              </a:r>
              <a:endParaRPr lang="en-US" sz="828" b="1" dirty="0">
                <a:solidFill>
                  <a:srgbClr val="050483"/>
                </a:solidFill>
                <a:ea typeface="NotoSans-Bold"/>
                <a:sym typeface="NotoSans-Bold"/>
              </a:endParaRPr>
            </a:p>
            <a:p>
              <a:pPr eaLnBrk="1" fontAlgn="auto" hangingPunct="1">
                <a:spcBef>
                  <a:spcPts val="0"/>
                </a:spcBef>
                <a:spcAft>
                  <a:spcPts val="0"/>
                </a:spcAft>
                <a:defRPr/>
              </a:pPr>
              <a:endParaRPr lang="en-US" sz="828" b="1" dirty="0">
                <a:solidFill>
                  <a:srgbClr val="050483"/>
                </a:solidFill>
                <a:ea typeface="NotoSans-Bold"/>
                <a:sym typeface="NotoSans-Bold"/>
              </a:endParaRPr>
            </a:p>
          </p:txBody>
        </p:sp>
        <p:sp>
          <p:nvSpPr>
            <p:cNvPr id="126" name="TextBox 125">
              <a:extLst>
                <a:ext uri="{FF2B5EF4-FFF2-40B4-BE49-F238E27FC236}">
                  <a16:creationId xmlns:a16="http://schemas.microsoft.com/office/drawing/2014/main" id="{92B41561-AA45-4D26-B954-F9995C61E1B9}"/>
                </a:ext>
              </a:extLst>
            </p:cNvPr>
            <p:cNvSpPr txBox="1"/>
            <p:nvPr/>
          </p:nvSpPr>
          <p:spPr>
            <a:xfrm>
              <a:off x="1798791" y="4508233"/>
              <a:ext cx="739847" cy="284155"/>
            </a:xfrm>
            <a:prstGeom prst="rect">
              <a:avLst/>
            </a:prstGeom>
            <a:noFill/>
          </p:spPr>
          <p:txBody>
            <a:bodyPr wrap="none">
              <a:spAutoFit/>
            </a:bodyPr>
            <a:lstStyle/>
            <a:p>
              <a:pPr algn="ctr" eaLnBrk="1" fontAlgn="auto" hangingPunct="1">
                <a:spcBef>
                  <a:spcPts val="0"/>
                </a:spcBef>
                <a:spcAft>
                  <a:spcPts val="0"/>
                </a:spcAft>
                <a:defRPr/>
              </a:pPr>
              <a:r>
                <a:rPr lang="en-US" sz="621" dirty="0">
                  <a:solidFill>
                    <a:srgbClr val="050483"/>
                  </a:solidFill>
                  <a:ea typeface="NotoSans-Regular"/>
                  <a:sym typeface="NotoSans-Regular"/>
                </a:rPr>
                <a:t>RNA</a:t>
              </a:r>
            </a:p>
            <a:p>
              <a:pPr algn="ctr" eaLnBrk="1" fontAlgn="auto" hangingPunct="1">
                <a:spcBef>
                  <a:spcPts val="0"/>
                </a:spcBef>
                <a:spcAft>
                  <a:spcPts val="0"/>
                </a:spcAft>
                <a:defRPr/>
              </a:pPr>
              <a:r>
                <a:rPr lang="en-US" sz="621" dirty="0">
                  <a:solidFill>
                    <a:srgbClr val="050483"/>
                  </a:solidFill>
                  <a:ea typeface="NotoSans-Regular"/>
                  <a:sym typeface="NotoSans-Regular"/>
                </a:rPr>
                <a:t>(</a:t>
              </a:r>
              <a:r>
                <a:rPr lang="en-US" sz="621" dirty="0" err="1">
                  <a:solidFill>
                    <a:srgbClr val="050483"/>
                  </a:solidFill>
                  <a:ea typeface="NotoSans-Regular"/>
                  <a:sym typeface="NotoSans-Regular"/>
                </a:rPr>
                <a:t>virusni</a:t>
              </a:r>
              <a:r>
                <a:rPr lang="en-US" sz="621" dirty="0">
                  <a:solidFill>
                    <a:srgbClr val="050483"/>
                  </a:solidFill>
                  <a:ea typeface="NotoSans-Regular"/>
                  <a:sym typeface="NotoSans-Regular"/>
                </a:rPr>
                <a:t> </a:t>
              </a:r>
              <a:r>
                <a:rPr lang="en-US" sz="621" dirty="0" err="1">
                  <a:solidFill>
                    <a:srgbClr val="050483"/>
                  </a:solidFill>
                  <a:ea typeface="NotoSans-Regular"/>
                  <a:sym typeface="NotoSans-Regular"/>
                </a:rPr>
                <a:t>genom</a:t>
              </a:r>
              <a:r>
                <a:rPr lang="en-US" sz="621" dirty="0">
                  <a:solidFill>
                    <a:srgbClr val="050483"/>
                  </a:solidFill>
                  <a:ea typeface="NotoSans-Regular"/>
                  <a:sym typeface="NotoSans-Regular"/>
                </a:rPr>
                <a:t>)</a:t>
              </a:r>
            </a:p>
          </p:txBody>
        </p:sp>
        <p:sp>
          <p:nvSpPr>
            <p:cNvPr id="127" name="TextBox 126">
              <a:extLst>
                <a:ext uri="{FF2B5EF4-FFF2-40B4-BE49-F238E27FC236}">
                  <a16:creationId xmlns:a16="http://schemas.microsoft.com/office/drawing/2014/main" id="{8910604D-89CD-4F20-B051-C4CF44DDE43E}"/>
                </a:ext>
              </a:extLst>
            </p:cNvPr>
            <p:cNvSpPr txBox="1"/>
            <p:nvPr/>
          </p:nvSpPr>
          <p:spPr>
            <a:xfrm>
              <a:off x="2124260" y="5432132"/>
              <a:ext cx="595371" cy="284155"/>
            </a:xfrm>
            <a:prstGeom prst="rect">
              <a:avLst/>
            </a:prstGeom>
            <a:noFill/>
          </p:spPr>
          <p:txBody>
            <a:bodyPr wrap="none">
              <a:spAutoFit/>
            </a:bodyPr>
            <a:lstStyle/>
            <a:p>
              <a:pPr eaLnBrk="1" fontAlgn="auto" hangingPunct="1">
                <a:spcBef>
                  <a:spcPts val="0"/>
                </a:spcBef>
                <a:spcAft>
                  <a:spcPts val="0"/>
                </a:spcAft>
                <a:defRPr/>
              </a:pPr>
              <a:r>
                <a:rPr lang="sl-SI" sz="621" b="1" dirty="0" err="1">
                  <a:solidFill>
                    <a:srgbClr val="050483"/>
                  </a:solidFill>
                  <a:latin typeface="NotoSans-Regular"/>
                  <a:ea typeface="NotoSans-Regular"/>
                  <a:cs typeface="NotoSans-Regular"/>
                  <a:sym typeface="NotoSans-Regular"/>
                </a:rPr>
                <a:t>p</a:t>
              </a:r>
              <a:r>
                <a:rPr lang="en-US" sz="621" b="1" dirty="0" err="1">
                  <a:solidFill>
                    <a:srgbClr val="050483"/>
                  </a:solidFill>
                  <a:latin typeface="NotoSans-Regular"/>
                  <a:ea typeface="NotoSans-Regular"/>
                  <a:cs typeface="NotoSans-Regular"/>
                  <a:sym typeface="NotoSans-Regular"/>
                </a:rPr>
                <a:t>oliprotein</a:t>
              </a:r>
              <a:endParaRPr lang="en-US" sz="621" b="1" dirty="0">
                <a:solidFill>
                  <a:srgbClr val="050483"/>
                </a:solidFill>
                <a:latin typeface="NotoSans-Regular"/>
                <a:ea typeface="NotoSans-Regular"/>
                <a:cs typeface="NotoSans-Regular"/>
                <a:sym typeface="NotoSans-Regular"/>
              </a:endParaRPr>
            </a:p>
            <a:p>
              <a:pPr eaLnBrk="1" fontAlgn="auto" hangingPunct="1">
                <a:spcBef>
                  <a:spcPts val="0"/>
                </a:spcBef>
                <a:spcAft>
                  <a:spcPts val="0"/>
                </a:spcAft>
                <a:defRPr/>
              </a:pPr>
              <a:endParaRPr lang="en-US" sz="621" b="1" dirty="0">
                <a:solidFill>
                  <a:srgbClr val="050483"/>
                </a:solidFill>
                <a:latin typeface="NotoSans-Regular"/>
                <a:ea typeface="NotoSans-Regular"/>
                <a:cs typeface="NotoSans-Regular"/>
                <a:sym typeface="NotoSans-Regular"/>
              </a:endParaRPr>
            </a:p>
          </p:txBody>
        </p:sp>
        <p:sp>
          <p:nvSpPr>
            <p:cNvPr id="131" name="TextBox 130">
              <a:extLst>
                <a:ext uri="{FF2B5EF4-FFF2-40B4-BE49-F238E27FC236}">
                  <a16:creationId xmlns:a16="http://schemas.microsoft.com/office/drawing/2014/main" id="{77411CDE-F44F-4EDD-A8FC-0F3216223DD0}"/>
                </a:ext>
              </a:extLst>
            </p:cNvPr>
            <p:cNvSpPr txBox="1"/>
            <p:nvPr/>
          </p:nvSpPr>
          <p:spPr>
            <a:xfrm>
              <a:off x="3141947" y="3833564"/>
              <a:ext cx="960531" cy="284154"/>
            </a:xfrm>
            <a:prstGeom prst="rect">
              <a:avLst/>
            </a:prstGeom>
            <a:noFill/>
          </p:spPr>
          <p:txBody>
            <a:bodyPr wrap="none">
              <a:spAutoFit/>
            </a:bodyPr>
            <a:lstStyle/>
            <a:p>
              <a:pPr algn="ctr" eaLnBrk="1" fontAlgn="auto" hangingPunct="1">
                <a:spcBef>
                  <a:spcPts val="0"/>
                </a:spcBef>
                <a:spcAft>
                  <a:spcPts val="0"/>
                </a:spcAft>
                <a:defRPr/>
              </a:pPr>
              <a:r>
                <a:rPr lang="sl-SI" sz="621" spc="-12" dirty="0" err="1">
                  <a:solidFill>
                    <a:srgbClr val="050483"/>
                  </a:solidFill>
                  <a:latin typeface="NotoSans-Regular"/>
                  <a:ea typeface="NotoSans-Regular"/>
                  <a:cs typeface="NotoSans-Regular"/>
                  <a:sym typeface="NotoSans-Regular"/>
                </a:rPr>
                <a:t>k</a:t>
              </a:r>
              <a:r>
                <a:rPr lang="en-US" sz="621" spc="-12" dirty="0" err="1">
                  <a:solidFill>
                    <a:srgbClr val="050483"/>
                  </a:solidFill>
                  <a:latin typeface="NotoSans-Regular"/>
                  <a:ea typeface="NotoSans-Regular"/>
                  <a:cs typeface="NotoSans-Regular"/>
                  <a:sym typeface="NotoSans-Regular"/>
                </a:rPr>
                <a:t>ompleks</a:t>
              </a:r>
              <a:r>
                <a:rPr lang="en-US" sz="621" spc="-12" dirty="0">
                  <a:solidFill>
                    <a:srgbClr val="050483"/>
                  </a:solidFill>
                  <a:latin typeface="NotoSans-Regular"/>
                  <a:ea typeface="NotoSans-Regular"/>
                  <a:cs typeface="NotoSans-Regular"/>
                  <a:sym typeface="NotoSans-Regular"/>
                </a:rPr>
                <a:t> </a:t>
              </a:r>
              <a:endParaRPr lang="sl-SI" sz="621" spc="-12" dirty="0">
                <a:solidFill>
                  <a:srgbClr val="050483"/>
                </a:solidFill>
                <a:latin typeface="NotoSans-Regular"/>
                <a:ea typeface="NotoSans-Regular"/>
                <a:cs typeface="NotoSans-Regular"/>
                <a:sym typeface="NotoSans-Regular"/>
              </a:endParaRPr>
            </a:p>
            <a:p>
              <a:pPr algn="ctr" eaLnBrk="1" fontAlgn="auto" hangingPunct="1">
                <a:spcBef>
                  <a:spcPts val="0"/>
                </a:spcBef>
                <a:spcAft>
                  <a:spcPts val="0"/>
                </a:spcAft>
                <a:defRPr/>
              </a:pPr>
              <a:r>
                <a:rPr lang="en-US" sz="621" spc="-12" dirty="0" err="1">
                  <a:solidFill>
                    <a:srgbClr val="050483"/>
                  </a:solidFill>
                  <a:latin typeface="NotoSans-Regular"/>
                  <a:ea typeface="NotoSans-Regular"/>
                  <a:cs typeface="NotoSans-Regular"/>
                  <a:sym typeface="NotoSans-Regular"/>
                </a:rPr>
                <a:t>replikaze-transkriptaze</a:t>
              </a:r>
              <a:endParaRPr lang="en-US" sz="621" spc="-12" dirty="0">
                <a:solidFill>
                  <a:srgbClr val="050483"/>
                </a:solidFill>
                <a:latin typeface="NotoSans-Regular"/>
                <a:ea typeface="NotoSans-Regular"/>
                <a:cs typeface="NotoSans-Regular"/>
                <a:sym typeface="NotoSans-Regular"/>
              </a:endParaRPr>
            </a:p>
          </p:txBody>
        </p:sp>
        <p:sp>
          <p:nvSpPr>
            <p:cNvPr id="136" name="TextBox 135">
              <a:extLst>
                <a:ext uri="{FF2B5EF4-FFF2-40B4-BE49-F238E27FC236}">
                  <a16:creationId xmlns:a16="http://schemas.microsoft.com/office/drawing/2014/main" id="{E9716C67-574B-45FF-B949-EEACF6CDE58F}"/>
                </a:ext>
              </a:extLst>
            </p:cNvPr>
            <p:cNvSpPr txBox="1"/>
            <p:nvPr/>
          </p:nvSpPr>
          <p:spPr>
            <a:xfrm>
              <a:off x="3370569" y="4411398"/>
              <a:ext cx="401676" cy="187320"/>
            </a:xfrm>
            <a:prstGeom prst="rect">
              <a:avLst/>
            </a:prstGeom>
            <a:noFill/>
          </p:spPr>
          <p:txBody>
            <a:bodyPr wrap="none">
              <a:spAutoFit/>
            </a:bodyPr>
            <a:lstStyle/>
            <a:p>
              <a:pPr eaLnBrk="1" fontAlgn="auto" hangingPunct="1">
                <a:spcBef>
                  <a:spcPts val="0"/>
                </a:spcBef>
                <a:spcAft>
                  <a:spcPts val="0"/>
                </a:spcAft>
                <a:defRPr/>
              </a:pPr>
              <a:r>
                <a:rPr lang="en-US" sz="621" dirty="0">
                  <a:solidFill>
                    <a:srgbClr val="050483"/>
                  </a:solidFill>
                  <a:ea typeface="NotoSans-Regular"/>
                  <a:sym typeface="NotoSans-Regular"/>
                </a:rPr>
                <a:t>RdRP</a:t>
              </a:r>
            </a:p>
          </p:txBody>
        </p:sp>
        <p:sp>
          <p:nvSpPr>
            <p:cNvPr id="137" name="TextBox 136">
              <a:extLst>
                <a:ext uri="{FF2B5EF4-FFF2-40B4-BE49-F238E27FC236}">
                  <a16:creationId xmlns:a16="http://schemas.microsoft.com/office/drawing/2014/main" id="{6BEFB155-4CCD-4E97-9BD8-B331B3E7BE61}"/>
                </a:ext>
              </a:extLst>
            </p:cNvPr>
            <p:cNvSpPr txBox="1"/>
            <p:nvPr/>
          </p:nvSpPr>
          <p:spPr>
            <a:xfrm>
              <a:off x="2914912" y="2677896"/>
              <a:ext cx="376275" cy="187320"/>
            </a:xfrm>
            <a:prstGeom prst="rect">
              <a:avLst/>
            </a:prstGeom>
            <a:noFill/>
          </p:spPr>
          <p:txBody>
            <a:bodyPr wrap="none">
              <a:spAutoFit/>
            </a:bodyPr>
            <a:lstStyle/>
            <a:p>
              <a:pPr eaLnBrk="1" fontAlgn="auto" hangingPunct="1">
                <a:spcBef>
                  <a:spcPts val="0"/>
                </a:spcBef>
                <a:spcAft>
                  <a:spcPts val="0"/>
                </a:spcAft>
                <a:defRPr/>
              </a:pPr>
              <a:r>
                <a:rPr lang="sl-SI" sz="621" dirty="0">
                  <a:solidFill>
                    <a:srgbClr val="050483"/>
                  </a:solidFill>
                  <a:ea typeface="NotoSans-Regular"/>
                  <a:sym typeface="NotoSans-Regular"/>
                </a:rPr>
                <a:t>v</a:t>
              </a:r>
              <a:r>
                <a:rPr lang="en-US" sz="621" dirty="0" err="1">
                  <a:solidFill>
                    <a:srgbClr val="050483"/>
                  </a:solidFill>
                  <a:ea typeface="NotoSans-Regular"/>
                  <a:sym typeface="NotoSans-Regular"/>
                </a:rPr>
                <a:t>irion</a:t>
              </a:r>
              <a:endParaRPr lang="en-US" sz="621" dirty="0">
                <a:solidFill>
                  <a:srgbClr val="050483"/>
                </a:solidFill>
                <a:ea typeface="NotoSans-Regular"/>
                <a:sym typeface="NotoSans-Regular"/>
              </a:endParaRPr>
            </a:p>
          </p:txBody>
        </p:sp>
        <p:sp>
          <p:nvSpPr>
            <p:cNvPr id="138" name="TextBox 137">
              <a:extLst>
                <a:ext uri="{FF2B5EF4-FFF2-40B4-BE49-F238E27FC236}">
                  <a16:creationId xmlns:a16="http://schemas.microsoft.com/office/drawing/2014/main" id="{4AC21469-9E8E-4171-B12F-74A4734196BC}"/>
                </a:ext>
              </a:extLst>
            </p:cNvPr>
            <p:cNvSpPr txBox="1"/>
            <p:nvPr/>
          </p:nvSpPr>
          <p:spPr>
            <a:xfrm>
              <a:off x="3319764" y="5587703"/>
              <a:ext cx="682692" cy="347654"/>
            </a:xfrm>
            <a:prstGeom prst="rect">
              <a:avLst/>
            </a:prstGeom>
            <a:noFill/>
          </p:spPr>
          <p:txBody>
            <a:bodyPr wrap="none">
              <a:spAutoFit/>
            </a:bodyPr>
            <a:lstStyle/>
            <a:p>
              <a:pPr eaLnBrk="1" fontAlgn="auto" hangingPunct="1">
                <a:spcBef>
                  <a:spcPts val="0"/>
                </a:spcBef>
                <a:spcAft>
                  <a:spcPts val="0"/>
                </a:spcAft>
                <a:defRPr/>
              </a:pPr>
              <a:r>
                <a:rPr lang="sl-SI" sz="828" b="1" dirty="0" err="1">
                  <a:solidFill>
                    <a:srgbClr val="050483"/>
                  </a:solidFill>
                  <a:latin typeface="NotoSans-Bold"/>
                  <a:ea typeface="NotoSans-Bold"/>
                  <a:cs typeface="NotoSans-Bold"/>
                  <a:sym typeface="NotoSans-Bold"/>
                </a:rPr>
                <a:t>p</a:t>
              </a:r>
              <a:r>
                <a:rPr lang="en-US" sz="828" b="1" dirty="0" err="1">
                  <a:solidFill>
                    <a:srgbClr val="050483"/>
                  </a:solidFill>
                  <a:latin typeface="NotoSans-Bold"/>
                  <a:ea typeface="NotoSans-Bold"/>
                  <a:cs typeface="NotoSans-Bold"/>
                  <a:sym typeface="NotoSans-Bold"/>
                </a:rPr>
                <a:t>roteoliza</a:t>
              </a:r>
              <a:endParaRPr lang="en-US" sz="828" b="1" dirty="0">
                <a:solidFill>
                  <a:srgbClr val="050483"/>
                </a:solidFill>
                <a:latin typeface="NotoSans-Bold"/>
                <a:ea typeface="NotoSans-Bold"/>
                <a:cs typeface="NotoSans-Bold"/>
                <a:sym typeface="NotoSans-Bold"/>
              </a:endParaRPr>
            </a:p>
            <a:p>
              <a:pPr eaLnBrk="1" fontAlgn="auto" hangingPunct="1">
                <a:spcBef>
                  <a:spcPts val="0"/>
                </a:spcBef>
                <a:spcAft>
                  <a:spcPts val="0"/>
                </a:spcAft>
                <a:defRPr/>
              </a:pPr>
              <a:endParaRPr lang="en-US" sz="828" b="1" dirty="0">
                <a:solidFill>
                  <a:srgbClr val="050483"/>
                </a:solidFill>
                <a:ea typeface="NotoSans-Bold"/>
                <a:sym typeface="NotoSans-Bold"/>
              </a:endParaRPr>
            </a:p>
          </p:txBody>
        </p:sp>
        <p:sp>
          <p:nvSpPr>
            <p:cNvPr id="142" name="TextBox 141">
              <a:extLst>
                <a:ext uri="{FF2B5EF4-FFF2-40B4-BE49-F238E27FC236}">
                  <a16:creationId xmlns:a16="http://schemas.microsoft.com/office/drawing/2014/main" id="{1222F1D6-DDF0-4A48-9F6A-40B85B0D5397}"/>
                </a:ext>
              </a:extLst>
            </p:cNvPr>
            <p:cNvSpPr txBox="1"/>
            <p:nvPr/>
          </p:nvSpPr>
          <p:spPr>
            <a:xfrm>
              <a:off x="1586045" y="4741589"/>
              <a:ext cx="684279" cy="219069"/>
            </a:xfrm>
            <a:prstGeom prst="rect">
              <a:avLst/>
            </a:prstGeom>
            <a:noFill/>
          </p:spPr>
          <p:txBody>
            <a:bodyPr wrap="none">
              <a:spAutoFit/>
            </a:bodyPr>
            <a:lstStyle/>
            <a:p>
              <a:pPr eaLnBrk="1" fontAlgn="auto" hangingPunct="1">
                <a:spcBef>
                  <a:spcPts val="0"/>
                </a:spcBef>
                <a:spcAft>
                  <a:spcPts val="0"/>
                </a:spcAft>
                <a:defRPr/>
              </a:pPr>
              <a:r>
                <a:rPr lang="sl-SI" sz="828" b="1" spc="-17" dirty="0" err="1">
                  <a:solidFill>
                    <a:srgbClr val="050483"/>
                  </a:solidFill>
                  <a:latin typeface="NotoSans-Bold"/>
                  <a:ea typeface="NotoSans-Bold"/>
                  <a:cs typeface="NotoSans-Bold"/>
                  <a:sym typeface="NotoSans-Bold"/>
                </a:rPr>
                <a:t>t</a:t>
              </a:r>
              <a:r>
                <a:rPr lang="en-US" sz="828" b="1" spc="-17" dirty="0" err="1">
                  <a:solidFill>
                    <a:srgbClr val="050483"/>
                  </a:solidFill>
                  <a:latin typeface="NotoSans-Bold"/>
                  <a:ea typeface="NotoSans-Bold"/>
                  <a:cs typeface="NotoSans-Bold"/>
                  <a:sym typeface="NotoSans-Bold"/>
                </a:rPr>
                <a:t>ranslacija</a:t>
              </a:r>
              <a:endParaRPr lang="en-US" sz="828" b="1" spc="-17" dirty="0">
                <a:solidFill>
                  <a:srgbClr val="050483"/>
                </a:solidFill>
                <a:latin typeface="NotoSans-Bold"/>
                <a:ea typeface="NotoSans-Bold"/>
                <a:cs typeface="NotoSans-Bold"/>
                <a:sym typeface="NotoSans-Bold"/>
              </a:endParaRPr>
            </a:p>
          </p:txBody>
        </p:sp>
        <p:sp>
          <p:nvSpPr>
            <p:cNvPr id="144" name="TextBox 143">
              <a:extLst>
                <a:ext uri="{FF2B5EF4-FFF2-40B4-BE49-F238E27FC236}">
                  <a16:creationId xmlns:a16="http://schemas.microsoft.com/office/drawing/2014/main" id="{D1AF458E-AC80-43B9-8831-C0EB52B571AC}"/>
                </a:ext>
              </a:extLst>
            </p:cNvPr>
            <p:cNvSpPr txBox="1"/>
            <p:nvPr/>
          </p:nvSpPr>
          <p:spPr>
            <a:xfrm>
              <a:off x="3705564" y="4138356"/>
              <a:ext cx="954181" cy="347653"/>
            </a:xfrm>
            <a:prstGeom prst="rect">
              <a:avLst/>
            </a:prstGeom>
            <a:noFill/>
          </p:spPr>
          <p:txBody>
            <a:bodyPr>
              <a:spAutoFit/>
            </a:bodyPr>
            <a:lstStyle/>
            <a:p>
              <a:pPr eaLnBrk="1" fontAlgn="auto" hangingPunct="1">
                <a:spcBef>
                  <a:spcPts val="0"/>
                </a:spcBef>
                <a:spcAft>
                  <a:spcPts val="0"/>
                </a:spcAft>
                <a:defRPr/>
              </a:pPr>
              <a:r>
                <a:rPr lang="sl-SI" sz="828" b="1" dirty="0" err="1">
                  <a:solidFill>
                    <a:srgbClr val="050483"/>
                  </a:solidFill>
                  <a:latin typeface="NotoSans-Bold"/>
                  <a:ea typeface="NotoSans-Bold"/>
                  <a:cs typeface="NotoSans-Bold"/>
                  <a:sym typeface="NotoSans-Bold"/>
                </a:rPr>
                <a:t>r</a:t>
              </a:r>
              <a:r>
                <a:rPr lang="en-US" sz="828" b="1" dirty="0" err="1">
                  <a:solidFill>
                    <a:srgbClr val="050483"/>
                  </a:solidFill>
                  <a:latin typeface="NotoSans-Bold"/>
                  <a:ea typeface="NotoSans-Bold"/>
                  <a:cs typeface="NotoSans-Bold"/>
                  <a:sym typeface="NotoSans-Bold"/>
                </a:rPr>
                <a:t>eplikacija</a:t>
              </a:r>
              <a:r>
                <a:rPr lang="en-US" sz="828" b="1" dirty="0">
                  <a:solidFill>
                    <a:srgbClr val="050483"/>
                  </a:solidFill>
                  <a:latin typeface="NotoSans-Bold"/>
                  <a:ea typeface="NotoSans-Bold"/>
                  <a:cs typeface="NotoSans-Bold"/>
                  <a:sym typeface="NotoSans-Bold"/>
                </a:rPr>
                <a:t>/</a:t>
              </a:r>
              <a:endParaRPr lang="sl-SI" sz="828" b="1" dirty="0">
                <a:solidFill>
                  <a:srgbClr val="050483"/>
                </a:solidFill>
                <a:latin typeface="NotoSans-Bold"/>
                <a:ea typeface="NotoSans-Bold"/>
                <a:cs typeface="NotoSans-Bold"/>
                <a:sym typeface="NotoSans-Bold"/>
              </a:endParaRPr>
            </a:p>
            <a:p>
              <a:pPr eaLnBrk="1" fontAlgn="auto" hangingPunct="1">
                <a:spcBef>
                  <a:spcPts val="0"/>
                </a:spcBef>
                <a:spcAft>
                  <a:spcPts val="0"/>
                </a:spcAft>
                <a:defRPr/>
              </a:pPr>
              <a:r>
                <a:rPr lang="en-US" sz="828" b="1" dirty="0" err="1">
                  <a:solidFill>
                    <a:srgbClr val="050483"/>
                  </a:solidFill>
                  <a:latin typeface="NotoSans-Bold"/>
                  <a:ea typeface="NotoSans-Bold"/>
                  <a:cs typeface="NotoSans-Bold"/>
                  <a:sym typeface="NotoSans-Bold"/>
                </a:rPr>
                <a:t>transkripcija</a:t>
              </a:r>
              <a:endParaRPr lang="en-US" sz="828" b="1" dirty="0">
                <a:solidFill>
                  <a:srgbClr val="050483"/>
                </a:solidFill>
                <a:latin typeface="NotoSans-Bold"/>
                <a:ea typeface="NotoSans-Bold"/>
                <a:cs typeface="NotoSans-Bold"/>
                <a:sym typeface="NotoSans-Bold"/>
              </a:endParaRPr>
            </a:p>
          </p:txBody>
        </p:sp>
        <p:sp>
          <p:nvSpPr>
            <p:cNvPr id="148" name="TextBox 147">
              <a:extLst>
                <a:ext uri="{FF2B5EF4-FFF2-40B4-BE49-F238E27FC236}">
                  <a16:creationId xmlns:a16="http://schemas.microsoft.com/office/drawing/2014/main" id="{00BF87CD-509A-463A-81C7-3AB6C5C3BFE7}"/>
                </a:ext>
              </a:extLst>
            </p:cNvPr>
            <p:cNvSpPr txBox="1"/>
            <p:nvPr/>
          </p:nvSpPr>
          <p:spPr>
            <a:xfrm>
              <a:off x="3707152" y="2406440"/>
              <a:ext cx="649350" cy="347654"/>
            </a:xfrm>
            <a:prstGeom prst="rect">
              <a:avLst/>
            </a:prstGeom>
            <a:noFill/>
          </p:spPr>
          <p:txBody>
            <a:bodyPr wrap="none">
              <a:spAutoFit/>
            </a:bodyPr>
            <a:lstStyle/>
            <a:p>
              <a:pPr eaLnBrk="1" fontAlgn="auto" hangingPunct="1">
                <a:spcBef>
                  <a:spcPts val="0"/>
                </a:spcBef>
                <a:spcAft>
                  <a:spcPts val="0"/>
                </a:spcAft>
                <a:defRPr/>
              </a:pPr>
              <a:r>
                <a:rPr lang="sl-SI" sz="828" b="1" dirty="0" err="1">
                  <a:solidFill>
                    <a:srgbClr val="050483"/>
                  </a:solidFill>
                  <a:ea typeface="NotoSans-Bold"/>
                  <a:sym typeface="NotoSans-Bold"/>
                </a:rPr>
                <a:t>p</a:t>
              </a:r>
              <a:r>
                <a:rPr lang="en-US" sz="828" b="1" dirty="0" err="1">
                  <a:solidFill>
                    <a:srgbClr val="050483"/>
                  </a:solidFill>
                  <a:ea typeface="NotoSans-Bold"/>
                  <a:sym typeface="NotoSans-Bold"/>
                </a:rPr>
                <a:t>akiranje</a:t>
              </a:r>
              <a:endParaRPr lang="en-US" sz="828" b="1" dirty="0">
                <a:solidFill>
                  <a:srgbClr val="050483"/>
                </a:solidFill>
                <a:ea typeface="NotoSans-Bold"/>
                <a:sym typeface="NotoSans-Bold"/>
              </a:endParaRPr>
            </a:p>
            <a:p>
              <a:pPr eaLnBrk="1" fontAlgn="auto" hangingPunct="1">
                <a:spcBef>
                  <a:spcPts val="0"/>
                </a:spcBef>
                <a:spcAft>
                  <a:spcPts val="0"/>
                </a:spcAft>
                <a:defRPr/>
              </a:pPr>
              <a:endParaRPr lang="en-US" sz="828" b="1" dirty="0">
                <a:solidFill>
                  <a:srgbClr val="050483"/>
                </a:solidFill>
                <a:ea typeface="NotoSans-Bold"/>
                <a:sym typeface="NotoSans-Bold"/>
              </a:endParaRPr>
            </a:p>
          </p:txBody>
        </p:sp>
        <p:sp>
          <p:nvSpPr>
            <p:cNvPr id="149" name="TextBox 148">
              <a:extLst>
                <a:ext uri="{FF2B5EF4-FFF2-40B4-BE49-F238E27FC236}">
                  <a16:creationId xmlns:a16="http://schemas.microsoft.com/office/drawing/2014/main" id="{CEED8327-5520-4C7D-B0AA-389FEA0F7C85}"/>
                </a:ext>
              </a:extLst>
            </p:cNvPr>
            <p:cNvSpPr txBox="1"/>
            <p:nvPr/>
          </p:nvSpPr>
          <p:spPr>
            <a:xfrm>
              <a:off x="2233808" y="1441266"/>
              <a:ext cx="808116" cy="219069"/>
            </a:xfrm>
            <a:prstGeom prst="rect">
              <a:avLst/>
            </a:prstGeom>
            <a:noFill/>
          </p:spPr>
          <p:txBody>
            <a:bodyPr wrap="none">
              <a:spAutoFit/>
            </a:bodyPr>
            <a:lstStyle/>
            <a:p>
              <a:pPr eaLnBrk="1" fontAlgn="auto" hangingPunct="1">
                <a:spcBef>
                  <a:spcPts val="0"/>
                </a:spcBef>
                <a:spcAft>
                  <a:spcPts val="0"/>
                </a:spcAft>
                <a:defRPr/>
              </a:pPr>
              <a:r>
                <a:rPr lang="sl-SI" sz="828" b="1" dirty="0" err="1">
                  <a:solidFill>
                    <a:srgbClr val="050483"/>
                  </a:solidFill>
                  <a:latin typeface="NotoSans-Bold"/>
                  <a:ea typeface="NotoSans-Bold"/>
                  <a:cs typeface="NotoSans-Bold"/>
                  <a:sym typeface="NotoSans-Bold"/>
                </a:rPr>
                <a:t>v</a:t>
              </a:r>
              <a:r>
                <a:rPr lang="en-US" sz="828" b="1" dirty="0">
                  <a:solidFill>
                    <a:srgbClr val="050483"/>
                  </a:solidFill>
                  <a:latin typeface="NotoSans-Bold"/>
                  <a:ea typeface="NotoSans-Bold"/>
                  <a:cs typeface="NotoSans-Bold"/>
                  <a:sym typeface="NotoSans-Bold"/>
                </a:rPr>
                <a:t>stop </a:t>
              </a:r>
              <a:r>
                <a:rPr lang="en-US" sz="828" b="1" dirty="0" err="1">
                  <a:solidFill>
                    <a:srgbClr val="050483"/>
                  </a:solidFill>
                  <a:latin typeface="NotoSans-Bold"/>
                  <a:ea typeface="NotoSans-Bold"/>
                  <a:cs typeface="NotoSans-Bold"/>
                  <a:sym typeface="NotoSans-Bold"/>
                </a:rPr>
                <a:t>virusa</a:t>
              </a:r>
              <a:endParaRPr lang="en-US" sz="828" b="1" dirty="0">
                <a:solidFill>
                  <a:srgbClr val="050483"/>
                </a:solidFill>
                <a:latin typeface="NotoSans-Bold"/>
                <a:ea typeface="NotoSans-Bold"/>
                <a:cs typeface="NotoSans-Bold"/>
                <a:sym typeface="NotoSans-Bold"/>
              </a:endParaRPr>
            </a:p>
          </p:txBody>
        </p:sp>
        <p:sp>
          <p:nvSpPr>
            <p:cNvPr id="15394" name="Freeform 152">
              <a:extLst>
                <a:ext uri="{FF2B5EF4-FFF2-40B4-BE49-F238E27FC236}">
                  <a16:creationId xmlns:a16="http://schemas.microsoft.com/office/drawing/2014/main" id="{3E9BAC95-ADC7-4822-BB07-F331D962ADFA}"/>
                </a:ext>
              </a:extLst>
            </p:cNvPr>
            <p:cNvSpPr>
              <a:spLocks/>
            </p:cNvSpPr>
            <p:nvPr/>
          </p:nvSpPr>
          <p:spPr bwMode="auto">
            <a:xfrm>
              <a:off x="1881283" y="3042025"/>
              <a:ext cx="637909" cy="548552"/>
            </a:xfrm>
            <a:custGeom>
              <a:avLst/>
              <a:gdLst>
                <a:gd name="T0" fmla="*/ 31107 w 756491"/>
                <a:gd name="T1" fmla="*/ 35598 h 650523"/>
                <a:gd name="T2" fmla="*/ 28377 w 756491"/>
                <a:gd name="T3" fmla="*/ 31154 h 650523"/>
                <a:gd name="T4" fmla="*/ 15845 w 756491"/>
                <a:gd name="T5" fmla="*/ 32165 h 650523"/>
                <a:gd name="T6" fmla="*/ 11838 w 756491"/>
                <a:gd name="T7" fmla="*/ 29266 h 650523"/>
                <a:gd name="T8" fmla="*/ 4959 w 756491"/>
                <a:gd name="T9" fmla="*/ 34057 h 650523"/>
                <a:gd name="T10" fmla="*/ 2892 w 756491"/>
                <a:gd name="T11" fmla="*/ 31477 h 650523"/>
                <a:gd name="T12" fmla="*/ 10260 w 756491"/>
                <a:gd name="T13" fmla="*/ 2897 h 650523"/>
                <a:gd name="T14" fmla="*/ 38801 w 756491"/>
                <a:gd name="T15" fmla="*/ 10274 h 650523"/>
                <a:gd name="T16" fmla="*/ 38816 w 756491"/>
                <a:gd name="T17" fmla="*/ 31451 h 650523"/>
                <a:gd name="T18" fmla="*/ 31107 w 756491"/>
                <a:gd name="T19" fmla="*/ 35598 h 6505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6491"/>
                <a:gd name="T31" fmla="*/ 0 h 650523"/>
                <a:gd name="T32" fmla="*/ 756491 w 756491"/>
                <a:gd name="T33" fmla="*/ 650523 h 6505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6491" h="650523">
                  <a:moveTo>
                    <a:pt x="564430" y="645937"/>
                  </a:moveTo>
                  <a:cubicBezTo>
                    <a:pt x="525545" y="634690"/>
                    <a:pt x="539733" y="552669"/>
                    <a:pt x="514903" y="565298"/>
                  </a:cubicBezTo>
                  <a:cubicBezTo>
                    <a:pt x="425177" y="610879"/>
                    <a:pt x="345436" y="588779"/>
                    <a:pt x="287501" y="583649"/>
                  </a:cubicBezTo>
                  <a:cubicBezTo>
                    <a:pt x="271868" y="582202"/>
                    <a:pt x="212489" y="517151"/>
                    <a:pt x="214788" y="531030"/>
                  </a:cubicBezTo>
                  <a:cubicBezTo>
                    <a:pt x="228384" y="613642"/>
                    <a:pt x="141023" y="665867"/>
                    <a:pt x="89986" y="617983"/>
                  </a:cubicBezTo>
                  <a:cubicBezTo>
                    <a:pt x="64566" y="593975"/>
                    <a:pt x="71134" y="602723"/>
                    <a:pt x="52479" y="571152"/>
                  </a:cubicBezTo>
                  <a:cubicBezTo>
                    <a:pt x="-53615" y="390977"/>
                    <a:pt x="6237" y="158795"/>
                    <a:pt x="186168" y="52550"/>
                  </a:cubicBezTo>
                  <a:cubicBezTo>
                    <a:pt x="366100" y="-53688"/>
                    <a:pt x="597969" y="6245"/>
                    <a:pt x="704070" y="186420"/>
                  </a:cubicBezTo>
                  <a:cubicBezTo>
                    <a:pt x="773867" y="304951"/>
                    <a:pt x="773972" y="452062"/>
                    <a:pt x="704340" y="570692"/>
                  </a:cubicBezTo>
                  <a:cubicBezTo>
                    <a:pt x="673468" y="624889"/>
                    <a:pt x="628408" y="664354"/>
                    <a:pt x="564430" y="645937"/>
                  </a:cubicBez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395" name="Freeform 153">
              <a:extLst>
                <a:ext uri="{FF2B5EF4-FFF2-40B4-BE49-F238E27FC236}">
                  <a16:creationId xmlns:a16="http://schemas.microsoft.com/office/drawing/2014/main" id="{579C78CA-0A4B-4B4B-B9E4-2EDBB93914E0}"/>
                </a:ext>
              </a:extLst>
            </p:cNvPr>
            <p:cNvSpPr>
              <a:spLocks/>
            </p:cNvSpPr>
            <p:nvPr/>
          </p:nvSpPr>
          <p:spPr bwMode="auto">
            <a:xfrm>
              <a:off x="1866653" y="3046763"/>
              <a:ext cx="660466" cy="663463"/>
            </a:xfrm>
            <a:custGeom>
              <a:avLst/>
              <a:gdLst>
                <a:gd name="T0" fmla="*/ 2596 w 783242"/>
                <a:gd name="T1" fmla="*/ 43360 h 786796"/>
                <a:gd name="T2" fmla="*/ 4952 w 783242"/>
                <a:gd name="T3" fmla="*/ 35385 h 786796"/>
                <a:gd name="T4" fmla="*/ 7827 w 783242"/>
                <a:gd name="T5" fmla="*/ 4959 h 786796"/>
                <a:gd name="T6" fmla="*/ 38212 w 783242"/>
                <a:gd name="T7" fmla="*/ 7837 h 786796"/>
                <a:gd name="T8" fmla="*/ 37040 w 783242"/>
                <a:gd name="T9" fmla="*/ 36694 h 786796"/>
                <a:gd name="T10" fmla="*/ 42620 w 783242"/>
                <a:gd name="T11" fmla="*/ 41849 h 786796"/>
                <a:gd name="T12" fmla="*/ 0 60000 65536"/>
                <a:gd name="T13" fmla="*/ 0 60000 65536"/>
                <a:gd name="T14" fmla="*/ 0 60000 65536"/>
                <a:gd name="T15" fmla="*/ 0 60000 65536"/>
                <a:gd name="T16" fmla="*/ 0 60000 65536"/>
                <a:gd name="T17" fmla="*/ 0 60000 65536"/>
                <a:gd name="T18" fmla="*/ 0 w 783242"/>
                <a:gd name="T19" fmla="*/ 0 h 786796"/>
                <a:gd name="T20" fmla="*/ 783242 w 783242"/>
                <a:gd name="T21" fmla="*/ 786796 h 786796"/>
              </a:gdLst>
              <a:ahLst/>
              <a:cxnLst>
                <a:cxn ang="T12">
                  <a:pos x="T0" y="T1"/>
                </a:cxn>
                <a:cxn ang="T13">
                  <a:pos x="T2" y="T3"/>
                </a:cxn>
                <a:cxn ang="T14">
                  <a:pos x="T4" y="T5"/>
                </a:cxn>
                <a:cxn ang="T15">
                  <a:pos x="T6" y="T7"/>
                </a:cxn>
                <a:cxn ang="T16">
                  <a:pos x="T8" y="T9"/>
                </a:cxn>
                <a:cxn ang="T17">
                  <a:pos x="T10" y="T11"/>
                </a:cxn>
              </a:cxnLst>
              <a:rect l="T18" t="T19" r="T20" b="T21"/>
              <a:pathLst>
                <a:path w="783242" h="786796">
                  <a:moveTo>
                    <a:pt x="47101" y="786797"/>
                  </a:moveTo>
                  <a:cubicBezTo>
                    <a:pt x="94920" y="779693"/>
                    <a:pt x="166451" y="734770"/>
                    <a:pt x="89862" y="642094"/>
                  </a:cubicBezTo>
                  <a:cubicBezTo>
                    <a:pt x="-47992" y="475206"/>
                    <a:pt x="-24634" y="228021"/>
                    <a:pt x="142029" y="89981"/>
                  </a:cubicBezTo>
                  <a:cubicBezTo>
                    <a:pt x="308686" y="-48053"/>
                    <a:pt x="555544" y="-24670"/>
                    <a:pt x="693391" y="142218"/>
                  </a:cubicBezTo>
                  <a:cubicBezTo>
                    <a:pt x="820899" y="296583"/>
                    <a:pt x="811716" y="522366"/>
                    <a:pt x="672096" y="665838"/>
                  </a:cubicBezTo>
                  <a:cubicBezTo>
                    <a:pt x="606082" y="733717"/>
                    <a:pt x="685824" y="801530"/>
                    <a:pt x="773383" y="759369"/>
                  </a:cubicBezTo>
                </a:path>
              </a:pathLst>
            </a:custGeom>
            <a:noFill/>
            <a:ln w="52548" cap="rnd">
              <a:solidFill>
                <a:srgbClr val="F6BB3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sl-SI"/>
            </a:p>
          </p:txBody>
        </p:sp>
        <p:sp>
          <p:nvSpPr>
            <p:cNvPr id="15396" name="Freeform 154">
              <a:extLst>
                <a:ext uri="{FF2B5EF4-FFF2-40B4-BE49-F238E27FC236}">
                  <a16:creationId xmlns:a16="http://schemas.microsoft.com/office/drawing/2014/main" id="{13BEE751-9D40-4220-9652-CF3CFC5F269F}"/>
                </a:ext>
              </a:extLst>
            </p:cNvPr>
            <p:cNvSpPr>
              <a:spLocks/>
            </p:cNvSpPr>
            <p:nvPr/>
          </p:nvSpPr>
          <p:spPr bwMode="auto">
            <a:xfrm>
              <a:off x="2003106" y="3164043"/>
              <a:ext cx="394763" cy="374785"/>
            </a:xfrm>
            <a:custGeom>
              <a:avLst/>
              <a:gdLst>
                <a:gd name="T0" fmla="*/ 19452 w 468146"/>
                <a:gd name="T1" fmla="*/ 24042 h 444455"/>
                <a:gd name="T2" fmla="*/ 12861 w 468146"/>
                <a:gd name="T3" fmla="*/ 23353 h 444455"/>
                <a:gd name="T4" fmla="*/ 1790 w 468146"/>
                <a:gd name="T5" fmla="*/ 19478 h 444455"/>
                <a:gd name="T6" fmla="*/ 6348 w 468146"/>
                <a:gd name="T7" fmla="*/ 1793 h 444455"/>
                <a:gd name="T8" fmla="*/ 24010 w 468146"/>
                <a:gd name="T9" fmla="*/ 6356 h 444455"/>
                <a:gd name="T10" fmla="*/ 19452 w 468146"/>
                <a:gd name="T11" fmla="*/ 24042 h 444455"/>
                <a:gd name="T12" fmla="*/ 0 60000 65536"/>
                <a:gd name="T13" fmla="*/ 0 60000 65536"/>
                <a:gd name="T14" fmla="*/ 0 60000 65536"/>
                <a:gd name="T15" fmla="*/ 0 60000 65536"/>
                <a:gd name="T16" fmla="*/ 0 60000 65536"/>
                <a:gd name="T17" fmla="*/ 0 60000 65536"/>
                <a:gd name="T18" fmla="*/ 0 w 468146"/>
                <a:gd name="T19" fmla="*/ 0 h 444455"/>
                <a:gd name="T20" fmla="*/ 468146 w 468146"/>
                <a:gd name="T21" fmla="*/ 444455 h 444455"/>
              </a:gdLst>
              <a:ahLst/>
              <a:cxnLst>
                <a:cxn ang="T12">
                  <a:pos x="T0" y="T1"/>
                </a:cxn>
                <a:cxn ang="T13">
                  <a:pos x="T2" y="T3"/>
                </a:cxn>
                <a:cxn ang="T14">
                  <a:pos x="T4" y="T5"/>
                </a:cxn>
                <a:cxn ang="T15">
                  <a:pos x="T6" y="T7"/>
                </a:cxn>
                <a:cxn ang="T16">
                  <a:pos x="T8" y="T9"/>
                </a:cxn>
                <a:cxn ang="T17">
                  <a:pos x="T10" y="T11"/>
                </a:cxn>
              </a:cxnLst>
              <a:rect l="T18" t="T19" r="T20" b="T21"/>
              <a:pathLst>
                <a:path w="468146" h="444455">
                  <a:moveTo>
                    <a:pt x="352962" y="436252"/>
                  </a:moveTo>
                  <a:cubicBezTo>
                    <a:pt x="312960" y="459799"/>
                    <a:pt x="276505" y="425333"/>
                    <a:pt x="233349" y="423755"/>
                  </a:cubicBezTo>
                  <a:cubicBezTo>
                    <a:pt x="156235" y="420926"/>
                    <a:pt x="74588" y="424873"/>
                    <a:pt x="32484" y="353442"/>
                  </a:cubicBezTo>
                  <a:cubicBezTo>
                    <a:pt x="-33175" y="241955"/>
                    <a:pt x="3845" y="98279"/>
                    <a:pt x="115182" y="32531"/>
                  </a:cubicBezTo>
                  <a:cubicBezTo>
                    <a:pt x="226512" y="-33223"/>
                    <a:pt x="370001" y="3853"/>
                    <a:pt x="435660" y="115340"/>
                  </a:cubicBezTo>
                  <a:cubicBezTo>
                    <a:pt x="501325" y="226821"/>
                    <a:pt x="464299" y="370497"/>
                    <a:pt x="352962" y="436252"/>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397" name="Freeform 155">
              <a:extLst>
                <a:ext uri="{FF2B5EF4-FFF2-40B4-BE49-F238E27FC236}">
                  <a16:creationId xmlns:a16="http://schemas.microsoft.com/office/drawing/2014/main" id="{12F4CF44-3977-4B3F-BC9F-C8D14E675F4E}"/>
                </a:ext>
              </a:extLst>
            </p:cNvPr>
            <p:cNvSpPr>
              <a:spLocks/>
            </p:cNvSpPr>
            <p:nvPr/>
          </p:nvSpPr>
          <p:spPr bwMode="auto">
            <a:xfrm>
              <a:off x="2332604" y="3204989"/>
              <a:ext cx="114444" cy="91642"/>
            </a:xfrm>
            <a:custGeom>
              <a:avLst/>
              <a:gdLst>
                <a:gd name="T0" fmla="*/ 4118 w 135718"/>
                <a:gd name="T1" fmla="*/ 3383 h 108678"/>
                <a:gd name="T2" fmla="*/ 5227 w 135718"/>
                <a:gd name="T3" fmla="*/ 2730 h 108678"/>
                <a:gd name="T4" fmla="*/ 6377 w 135718"/>
                <a:gd name="T5" fmla="*/ 3515 h 108678"/>
                <a:gd name="T6" fmla="*/ 7161 w 135718"/>
                <a:gd name="T7" fmla="*/ 2362 h 108678"/>
                <a:gd name="T8" fmla="*/ 7146 w 135718"/>
                <a:gd name="T9" fmla="*/ 2292 h 108678"/>
                <a:gd name="T10" fmla="*/ 7095 w 135718"/>
                <a:gd name="T11" fmla="*/ 556 h 108678"/>
                <a:gd name="T12" fmla="*/ 5946 w 135718"/>
                <a:gd name="T13" fmla="*/ 258 h 108678"/>
                <a:gd name="T14" fmla="*/ 4556 w 135718"/>
                <a:gd name="T15" fmla="*/ 320 h 108678"/>
                <a:gd name="T16" fmla="*/ 4376 w 135718"/>
                <a:gd name="T17" fmla="*/ 1371 h 108678"/>
                <a:gd name="T18" fmla="*/ 4636 w 135718"/>
                <a:gd name="T19" fmla="*/ 1734 h 108678"/>
                <a:gd name="T20" fmla="*/ 3532 w 135718"/>
                <a:gd name="T21" fmla="*/ 2386 h 108678"/>
                <a:gd name="T22" fmla="*/ 1201 w 135718"/>
                <a:gd name="T23" fmla="*/ 2713 h 108678"/>
                <a:gd name="T24" fmla="*/ 477 w 135718"/>
                <a:gd name="T25" fmla="*/ 2795 h 108678"/>
                <a:gd name="T26" fmla="*/ 339 w 135718"/>
                <a:gd name="T27" fmla="*/ 4948 h 108678"/>
                <a:gd name="T28" fmla="*/ 2287 w 135718"/>
                <a:gd name="T29" fmla="*/ 5870 h 108678"/>
                <a:gd name="T30" fmla="*/ 2714 w 135718"/>
                <a:gd name="T31" fmla="*/ 5275 h 108678"/>
                <a:gd name="T32" fmla="*/ 4118 w 135718"/>
                <a:gd name="T33" fmla="*/ 3383 h 1086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718"/>
                <a:gd name="T52" fmla="*/ 0 h 108678"/>
                <a:gd name="T53" fmla="*/ 135718 w 135718"/>
                <a:gd name="T54" fmla="*/ 108678 h 1086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718" h="108678">
                  <a:moveTo>
                    <a:pt x="74732" y="61390"/>
                  </a:moveTo>
                  <a:lnTo>
                    <a:pt x="94832" y="49550"/>
                  </a:lnTo>
                  <a:cubicBezTo>
                    <a:pt x="96678" y="59258"/>
                    <a:pt x="106025" y="65632"/>
                    <a:pt x="115720" y="63784"/>
                  </a:cubicBezTo>
                  <a:cubicBezTo>
                    <a:pt x="125415" y="61936"/>
                    <a:pt x="131780" y="52576"/>
                    <a:pt x="129934" y="42868"/>
                  </a:cubicBezTo>
                  <a:cubicBezTo>
                    <a:pt x="129855" y="42440"/>
                    <a:pt x="129757" y="42013"/>
                    <a:pt x="129645" y="41592"/>
                  </a:cubicBezTo>
                  <a:cubicBezTo>
                    <a:pt x="138086" y="32640"/>
                    <a:pt x="137678" y="18525"/>
                    <a:pt x="128739" y="10073"/>
                  </a:cubicBezTo>
                  <a:cubicBezTo>
                    <a:pt x="123175" y="4817"/>
                    <a:pt x="115313" y="2785"/>
                    <a:pt x="107903" y="4692"/>
                  </a:cubicBezTo>
                  <a:cubicBezTo>
                    <a:pt x="100626" y="-1977"/>
                    <a:pt x="89321" y="-1477"/>
                    <a:pt x="82661" y="5811"/>
                  </a:cubicBezTo>
                  <a:cubicBezTo>
                    <a:pt x="77938" y="10980"/>
                    <a:pt x="76657" y="18433"/>
                    <a:pt x="79396" y="24885"/>
                  </a:cubicBezTo>
                  <a:cubicBezTo>
                    <a:pt x="80434" y="27417"/>
                    <a:pt x="82056" y="29673"/>
                    <a:pt x="84125" y="31463"/>
                  </a:cubicBezTo>
                  <a:lnTo>
                    <a:pt x="64091" y="43302"/>
                  </a:lnTo>
                  <a:cubicBezTo>
                    <a:pt x="51302" y="50728"/>
                    <a:pt x="36123" y="52852"/>
                    <a:pt x="21790" y="49221"/>
                  </a:cubicBezTo>
                  <a:cubicBezTo>
                    <a:pt x="17383" y="47992"/>
                    <a:pt x="12666" y="48531"/>
                    <a:pt x="8653" y="50734"/>
                  </a:cubicBezTo>
                  <a:cubicBezTo>
                    <a:pt x="-1791" y="56917"/>
                    <a:pt x="-2973" y="74413"/>
                    <a:pt x="6157" y="89804"/>
                  </a:cubicBezTo>
                  <a:cubicBezTo>
                    <a:pt x="15287" y="105195"/>
                    <a:pt x="31052" y="112693"/>
                    <a:pt x="41496" y="106511"/>
                  </a:cubicBezTo>
                  <a:cubicBezTo>
                    <a:pt x="45384" y="104064"/>
                    <a:pt x="48169" y="100196"/>
                    <a:pt x="49247" y="95724"/>
                  </a:cubicBezTo>
                  <a:cubicBezTo>
                    <a:pt x="52925" y="81378"/>
                    <a:pt x="62075" y="69052"/>
                    <a:pt x="74732" y="6139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398" name="Freeform 156">
              <a:extLst>
                <a:ext uri="{FF2B5EF4-FFF2-40B4-BE49-F238E27FC236}">
                  <a16:creationId xmlns:a16="http://schemas.microsoft.com/office/drawing/2014/main" id="{6E7B12A8-91F2-44B4-9A7F-C98C8D540363}"/>
                </a:ext>
              </a:extLst>
            </p:cNvPr>
            <p:cNvSpPr>
              <a:spLocks/>
            </p:cNvSpPr>
            <p:nvPr/>
          </p:nvSpPr>
          <p:spPr bwMode="auto">
            <a:xfrm>
              <a:off x="1953897" y="3426810"/>
              <a:ext cx="114480" cy="91970"/>
            </a:xfrm>
            <a:custGeom>
              <a:avLst/>
              <a:gdLst>
                <a:gd name="T0" fmla="*/ 3359 w 135761"/>
                <a:gd name="T1" fmla="*/ 2601 h 109067"/>
                <a:gd name="T2" fmla="*/ 2255 w 135761"/>
                <a:gd name="T3" fmla="*/ 3255 h 109067"/>
                <a:gd name="T4" fmla="*/ 1077 w 135761"/>
                <a:gd name="T5" fmla="*/ 2510 h 109067"/>
                <a:gd name="T6" fmla="*/ 333 w 135761"/>
                <a:gd name="T7" fmla="*/ 3689 h 109067"/>
                <a:gd name="T8" fmla="*/ 388 w 135761"/>
                <a:gd name="T9" fmla="*/ 5432 h 109067"/>
                <a:gd name="T10" fmla="*/ 1536 w 135761"/>
                <a:gd name="T11" fmla="*/ 5726 h 109067"/>
                <a:gd name="T12" fmla="*/ 2928 w 135761"/>
                <a:gd name="T13" fmla="*/ 5716 h 109067"/>
                <a:gd name="T14" fmla="*/ 2917 w 135761"/>
                <a:gd name="T15" fmla="*/ 4322 h 109067"/>
                <a:gd name="T16" fmla="*/ 2842 w 135761"/>
                <a:gd name="T17" fmla="*/ 4255 h 109067"/>
                <a:gd name="T18" fmla="*/ 3949 w 135761"/>
                <a:gd name="T19" fmla="*/ 3602 h 109067"/>
                <a:gd name="T20" fmla="*/ 6280 w 135761"/>
                <a:gd name="T21" fmla="*/ 3280 h 109067"/>
                <a:gd name="T22" fmla="*/ 7004 w 135761"/>
                <a:gd name="T23" fmla="*/ 3193 h 109067"/>
                <a:gd name="T24" fmla="*/ 7147 w 135761"/>
                <a:gd name="T25" fmla="*/ 1041 h 109067"/>
                <a:gd name="T26" fmla="*/ 5194 w 135761"/>
                <a:gd name="T27" fmla="*/ 119 h 109067"/>
                <a:gd name="T28" fmla="*/ 4767 w 135761"/>
                <a:gd name="T29" fmla="*/ 714 h 109067"/>
                <a:gd name="T30" fmla="*/ 3359 w 135761"/>
                <a:gd name="T31" fmla="*/ 2601 h 1090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761"/>
                <a:gd name="T49" fmla="*/ 0 h 109067"/>
                <a:gd name="T50" fmla="*/ 135761 w 135761"/>
                <a:gd name="T51" fmla="*/ 109067 h 1090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761" h="109067">
                  <a:moveTo>
                    <a:pt x="60953" y="47223"/>
                  </a:moveTo>
                  <a:lnTo>
                    <a:pt x="40919" y="59062"/>
                  </a:lnTo>
                  <a:cubicBezTo>
                    <a:pt x="38745" y="49420"/>
                    <a:pt x="29168" y="43368"/>
                    <a:pt x="19538" y="45546"/>
                  </a:cubicBezTo>
                  <a:cubicBezTo>
                    <a:pt x="9909" y="47723"/>
                    <a:pt x="3866" y="57313"/>
                    <a:pt x="6040" y="66955"/>
                  </a:cubicBezTo>
                  <a:cubicBezTo>
                    <a:pt x="-2394" y="75966"/>
                    <a:pt x="-1941" y="90121"/>
                    <a:pt x="7058" y="98566"/>
                  </a:cubicBezTo>
                  <a:cubicBezTo>
                    <a:pt x="12622" y="103788"/>
                    <a:pt x="20458" y="105808"/>
                    <a:pt x="27847" y="103920"/>
                  </a:cubicBezTo>
                  <a:cubicBezTo>
                    <a:pt x="34876" y="110853"/>
                    <a:pt x="46187" y="110774"/>
                    <a:pt x="53116" y="103736"/>
                  </a:cubicBezTo>
                  <a:cubicBezTo>
                    <a:pt x="60040" y="96698"/>
                    <a:pt x="59954" y="85372"/>
                    <a:pt x="52933" y="78433"/>
                  </a:cubicBezTo>
                  <a:cubicBezTo>
                    <a:pt x="52492" y="78005"/>
                    <a:pt x="52039" y="77597"/>
                    <a:pt x="51560" y="77216"/>
                  </a:cubicBezTo>
                  <a:lnTo>
                    <a:pt x="71659" y="65376"/>
                  </a:lnTo>
                  <a:cubicBezTo>
                    <a:pt x="84442" y="57937"/>
                    <a:pt x="99641" y="55833"/>
                    <a:pt x="113961" y="59523"/>
                  </a:cubicBezTo>
                  <a:cubicBezTo>
                    <a:pt x="118375" y="60746"/>
                    <a:pt x="123098" y="60180"/>
                    <a:pt x="127098" y="57944"/>
                  </a:cubicBezTo>
                  <a:cubicBezTo>
                    <a:pt x="137542" y="51761"/>
                    <a:pt x="138724" y="34265"/>
                    <a:pt x="129660" y="18874"/>
                  </a:cubicBezTo>
                  <a:cubicBezTo>
                    <a:pt x="120595" y="3483"/>
                    <a:pt x="104765" y="-4015"/>
                    <a:pt x="94255" y="2168"/>
                  </a:cubicBezTo>
                  <a:cubicBezTo>
                    <a:pt x="90367" y="4614"/>
                    <a:pt x="87582" y="8482"/>
                    <a:pt x="86504" y="12955"/>
                  </a:cubicBezTo>
                  <a:cubicBezTo>
                    <a:pt x="82780" y="27280"/>
                    <a:pt x="73610" y="39580"/>
                    <a:pt x="60953" y="4722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399" name="Freeform 157">
              <a:extLst>
                <a:ext uri="{FF2B5EF4-FFF2-40B4-BE49-F238E27FC236}">
                  <a16:creationId xmlns:a16="http://schemas.microsoft.com/office/drawing/2014/main" id="{80CBE564-D6C2-4C6D-9A48-918DBE5D985C}"/>
                </a:ext>
              </a:extLst>
            </p:cNvPr>
            <p:cNvSpPr>
              <a:spLocks/>
            </p:cNvSpPr>
            <p:nvPr/>
          </p:nvSpPr>
          <p:spPr bwMode="auto">
            <a:xfrm>
              <a:off x="2044074" y="3114840"/>
              <a:ext cx="91438" cy="114289"/>
            </a:xfrm>
            <a:custGeom>
              <a:avLst/>
              <a:gdLst>
                <a:gd name="T0" fmla="*/ 3370 w 108436"/>
                <a:gd name="T1" fmla="*/ 3360 h 135534"/>
                <a:gd name="T2" fmla="*/ 2718 w 108436"/>
                <a:gd name="T3" fmla="*/ 2253 h 135534"/>
                <a:gd name="T4" fmla="*/ 3462 w 108436"/>
                <a:gd name="T5" fmla="*/ 1073 h 135534"/>
                <a:gd name="T6" fmla="*/ 2284 w 108436"/>
                <a:gd name="T7" fmla="*/ 329 h 135534"/>
                <a:gd name="T8" fmla="*/ 545 w 108436"/>
                <a:gd name="T9" fmla="*/ 395 h 135534"/>
                <a:gd name="T10" fmla="*/ 253 w 108436"/>
                <a:gd name="T11" fmla="*/ 1532 h 135534"/>
                <a:gd name="T12" fmla="*/ 325 w 108436"/>
                <a:gd name="T13" fmla="*/ 2924 h 135534"/>
                <a:gd name="T14" fmla="*/ 1364 w 108436"/>
                <a:gd name="T15" fmla="*/ 3101 h 135534"/>
                <a:gd name="T16" fmla="*/ 1726 w 108436"/>
                <a:gd name="T17" fmla="*/ 2844 h 135534"/>
                <a:gd name="T18" fmla="*/ 2378 w 108436"/>
                <a:gd name="T19" fmla="*/ 3931 h 135534"/>
                <a:gd name="T20" fmla="*/ 2703 w 108436"/>
                <a:gd name="T21" fmla="*/ 6267 h 135534"/>
                <a:gd name="T22" fmla="*/ 2787 w 108436"/>
                <a:gd name="T23" fmla="*/ 6991 h 135534"/>
                <a:gd name="T24" fmla="*/ 4937 w 108436"/>
                <a:gd name="T25" fmla="*/ 7133 h 135534"/>
                <a:gd name="T26" fmla="*/ 5856 w 108436"/>
                <a:gd name="T27" fmla="*/ 5178 h 135534"/>
                <a:gd name="T28" fmla="*/ 5263 w 108436"/>
                <a:gd name="T29" fmla="*/ 4756 h 135534"/>
                <a:gd name="T30" fmla="*/ 3370 w 108436"/>
                <a:gd name="T31" fmla="*/ 3360 h 1355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8436"/>
                <a:gd name="T49" fmla="*/ 0 h 135534"/>
                <a:gd name="T50" fmla="*/ 108436 w 108436"/>
                <a:gd name="T51" fmla="*/ 135534 h 1355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8436" h="135534">
                  <a:moveTo>
                    <a:pt x="61146" y="60954"/>
                  </a:moveTo>
                  <a:lnTo>
                    <a:pt x="49323" y="40893"/>
                  </a:lnTo>
                  <a:cubicBezTo>
                    <a:pt x="58952" y="38716"/>
                    <a:pt x="64995" y="29126"/>
                    <a:pt x="62821" y="19483"/>
                  </a:cubicBezTo>
                  <a:cubicBezTo>
                    <a:pt x="60647" y="9841"/>
                    <a:pt x="51070" y="3790"/>
                    <a:pt x="41441" y="5967"/>
                  </a:cubicBezTo>
                  <a:cubicBezTo>
                    <a:pt x="32396" y="-2433"/>
                    <a:pt x="18267" y="-1900"/>
                    <a:pt x="9879" y="7157"/>
                  </a:cubicBezTo>
                  <a:cubicBezTo>
                    <a:pt x="4742" y="12702"/>
                    <a:pt x="2752" y="20470"/>
                    <a:pt x="4591" y="27804"/>
                  </a:cubicBezTo>
                  <a:cubicBezTo>
                    <a:pt x="-2010" y="35144"/>
                    <a:pt x="-1426" y="46457"/>
                    <a:pt x="5911" y="53068"/>
                  </a:cubicBezTo>
                  <a:cubicBezTo>
                    <a:pt x="11041" y="57698"/>
                    <a:pt x="18385" y="58954"/>
                    <a:pt x="24757" y="56284"/>
                  </a:cubicBezTo>
                  <a:cubicBezTo>
                    <a:pt x="27272" y="55245"/>
                    <a:pt x="29512" y="53646"/>
                    <a:pt x="31325" y="51614"/>
                  </a:cubicBezTo>
                  <a:lnTo>
                    <a:pt x="43148" y="71346"/>
                  </a:lnTo>
                  <a:cubicBezTo>
                    <a:pt x="50564" y="84152"/>
                    <a:pt x="52686" y="99353"/>
                    <a:pt x="49060" y="113705"/>
                  </a:cubicBezTo>
                  <a:cubicBezTo>
                    <a:pt x="47819" y="118118"/>
                    <a:pt x="48357" y="122847"/>
                    <a:pt x="50571" y="126859"/>
                  </a:cubicBezTo>
                  <a:cubicBezTo>
                    <a:pt x="56745" y="137317"/>
                    <a:pt x="74218" y="138501"/>
                    <a:pt x="89588" y="129425"/>
                  </a:cubicBezTo>
                  <a:cubicBezTo>
                    <a:pt x="104958" y="120348"/>
                    <a:pt x="112446" y="104496"/>
                    <a:pt x="106272" y="93972"/>
                  </a:cubicBezTo>
                  <a:cubicBezTo>
                    <a:pt x="103842" y="90079"/>
                    <a:pt x="99966" y="87310"/>
                    <a:pt x="95499" y="86277"/>
                  </a:cubicBezTo>
                  <a:cubicBezTo>
                    <a:pt x="81206" y="82613"/>
                    <a:pt x="68890" y="73530"/>
                    <a:pt x="61146" y="60954"/>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00" name="Freeform 158">
              <a:extLst>
                <a:ext uri="{FF2B5EF4-FFF2-40B4-BE49-F238E27FC236}">
                  <a16:creationId xmlns:a16="http://schemas.microsoft.com/office/drawing/2014/main" id="{6D09DD9A-3BC9-4743-921B-A91A51161551}"/>
                </a:ext>
              </a:extLst>
            </p:cNvPr>
            <p:cNvSpPr>
              <a:spLocks/>
            </p:cNvSpPr>
            <p:nvPr/>
          </p:nvSpPr>
          <p:spPr bwMode="auto">
            <a:xfrm>
              <a:off x="2353487" y="3379367"/>
              <a:ext cx="121702" cy="74703"/>
            </a:xfrm>
            <a:custGeom>
              <a:avLst/>
              <a:gdLst>
                <a:gd name="T0" fmla="*/ 3862 w 144325"/>
                <a:gd name="T1" fmla="*/ 3023 h 88590"/>
                <a:gd name="T2" fmla="*/ 5103 w 144325"/>
                <a:gd name="T3" fmla="*/ 3346 h 88590"/>
                <a:gd name="T4" fmla="*/ 5373 w 144325"/>
                <a:gd name="T5" fmla="*/ 4715 h 88590"/>
                <a:gd name="T6" fmla="*/ 6738 w 144325"/>
                <a:gd name="T7" fmla="*/ 4446 h 88590"/>
                <a:gd name="T8" fmla="*/ 6769 w 144325"/>
                <a:gd name="T9" fmla="*/ 4398 h 88590"/>
                <a:gd name="T10" fmla="*/ 7954 w 144325"/>
                <a:gd name="T11" fmla="*/ 3121 h 88590"/>
                <a:gd name="T12" fmla="*/ 7359 w 144325"/>
                <a:gd name="T13" fmla="*/ 2111 h 88590"/>
                <a:gd name="T14" fmla="*/ 6339 w 144325"/>
                <a:gd name="T15" fmla="*/ 1161 h 88590"/>
                <a:gd name="T16" fmla="*/ 5392 w 144325"/>
                <a:gd name="T17" fmla="*/ 2182 h 88590"/>
                <a:gd name="T18" fmla="*/ 5393 w 144325"/>
                <a:gd name="T19" fmla="*/ 2224 h 88590"/>
                <a:gd name="T20" fmla="*/ 4152 w 144325"/>
                <a:gd name="T21" fmla="*/ 1900 h 88590"/>
                <a:gd name="T22" fmla="*/ 2275 w 144325"/>
                <a:gd name="T23" fmla="*/ 480 h 88590"/>
                <a:gd name="T24" fmla="*/ 1701 w 144325"/>
                <a:gd name="T25" fmla="*/ 27 h 88590"/>
                <a:gd name="T26" fmla="*/ 83 w 144325"/>
                <a:gd name="T27" fmla="*/ 1448 h 88590"/>
                <a:gd name="T28" fmla="*/ 806 w 144325"/>
                <a:gd name="T29" fmla="*/ 3481 h 88590"/>
                <a:gd name="T30" fmla="*/ 1530 w 144325"/>
                <a:gd name="T31" fmla="*/ 3361 h 88590"/>
                <a:gd name="T32" fmla="*/ 3862 w 144325"/>
                <a:gd name="T33" fmla="*/ 3023 h 885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25"/>
                <a:gd name="T52" fmla="*/ 0 h 88590"/>
                <a:gd name="T53" fmla="*/ 144325 w 144325"/>
                <a:gd name="T54" fmla="*/ 88590 h 885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25" h="88590">
                  <a:moveTo>
                    <a:pt x="70067" y="54878"/>
                  </a:moveTo>
                  <a:lnTo>
                    <a:pt x="92597" y="60732"/>
                  </a:lnTo>
                  <a:cubicBezTo>
                    <a:pt x="87099" y="68940"/>
                    <a:pt x="89286" y="80049"/>
                    <a:pt x="97484" y="85555"/>
                  </a:cubicBezTo>
                  <a:cubicBezTo>
                    <a:pt x="105681" y="91060"/>
                    <a:pt x="116775" y="88870"/>
                    <a:pt x="122273" y="80661"/>
                  </a:cubicBezTo>
                  <a:cubicBezTo>
                    <a:pt x="122464" y="80378"/>
                    <a:pt x="122641" y="80095"/>
                    <a:pt x="122812" y="79806"/>
                  </a:cubicBezTo>
                  <a:cubicBezTo>
                    <a:pt x="135141" y="79352"/>
                    <a:pt x="144764" y="68980"/>
                    <a:pt x="144311" y="56641"/>
                  </a:cubicBezTo>
                  <a:cubicBezTo>
                    <a:pt x="144035" y="49096"/>
                    <a:pt x="139975" y="42196"/>
                    <a:pt x="133518" y="38303"/>
                  </a:cubicBezTo>
                  <a:cubicBezTo>
                    <a:pt x="133157" y="28430"/>
                    <a:pt x="124874" y="20715"/>
                    <a:pt x="115015" y="21076"/>
                  </a:cubicBezTo>
                  <a:cubicBezTo>
                    <a:pt x="105156" y="21432"/>
                    <a:pt x="97451" y="29732"/>
                    <a:pt x="97812" y="39605"/>
                  </a:cubicBezTo>
                  <a:cubicBezTo>
                    <a:pt x="97818" y="39848"/>
                    <a:pt x="97832" y="40098"/>
                    <a:pt x="97851" y="40342"/>
                  </a:cubicBezTo>
                  <a:lnTo>
                    <a:pt x="75321" y="34488"/>
                  </a:lnTo>
                  <a:cubicBezTo>
                    <a:pt x="61055" y="30666"/>
                    <a:pt x="48844" y="21412"/>
                    <a:pt x="41296" y="8704"/>
                  </a:cubicBezTo>
                  <a:cubicBezTo>
                    <a:pt x="39037" y="4692"/>
                    <a:pt x="35280" y="1732"/>
                    <a:pt x="30853" y="483"/>
                  </a:cubicBezTo>
                  <a:cubicBezTo>
                    <a:pt x="19095" y="-2543"/>
                    <a:pt x="5958" y="8967"/>
                    <a:pt x="1491" y="26266"/>
                  </a:cubicBezTo>
                  <a:cubicBezTo>
                    <a:pt x="-2975" y="43565"/>
                    <a:pt x="2936" y="60074"/>
                    <a:pt x="14628" y="63165"/>
                  </a:cubicBezTo>
                  <a:cubicBezTo>
                    <a:pt x="19121" y="64191"/>
                    <a:pt x="23837" y="63415"/>
                    <a:pt x="27765" y="60995"/>
                  </a:cubicBezTo>
                  <a:cubicBezTo>
                    <a:pt x="40528" y="53503"/>
                    <a:pt x="55708" y="51306"/>
                    <a:pt x="70067" y="54878"/>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01" name="Freeform 159">
              <a:extLst>
                <a:ext uri="{FF2B5EF4-FFF2-40B4-BE49-F238E27FC236}">
                  <a16:creationId xmlns:a16="http://schemas.microsoft.com/office/drawing/2014/main" id="{F0D99DD9-1F06-4AFF-85B8-5C0998F2B7B2}"/>
                </a:ext>
              </a:extLst>
            </p:cNvPr>
            <p:cNvSpPr>
              <a:spLocks/>
            </p:cNvSpPr>
            <p:nvPr/>
          </p:nvSpPr>
          <p:spPr bwMode="auto">
            <a:xfrm>
              <a:off x="1925646" y="3269730"/>
              <a:ext cx="121840" cy="74287"/>
            </a:xfrm>
            <a:custGeom>
              <a:avLst/>
              <a:gdLst>
                <a:gd name="T0" fmla="*/ 4098 w 144489"/>
                <a:gd name="T1" fmla="*/ 1826 h 88096"/>
                <a:gd name="T2" fmla="*/ 2855 w 144489"/>
                <a:gd name="T3" fmla="*/ 1505 h 88096"/>
                <a:gd name="T4" fmla="*/ 3005 w 144489"/>
                <a:gd name="T5" fmla="*/ 1092 h 88096"/>
                <a:gd name="T6" fmla="*/ 2131 w 144489"/>
                <a:gd name="T7" fmla="*/ 6 h 88096"/>
                <a:gd name="T8" fmla="*/ 1195 w 144489"/>
                <a:gd name="T9" fmla="*/ 457 h 88096"/>
                <a:gd name="T10" fmla="*/ 3 w 144489"/>
                <a:gd name="T11" fmla="*/ 1718 h 88096"/>
                <a:gd name="T12" fmla="*/ 605 w 144489"/>
                <a:gd name="T13" fmla="*/ 2745 h 88096"/>
                <a:gd name="T14" fmla="*/ 1434 w 144489"/>
                <a:gd name="T15" fmla="*/ 3669 h 88096"/>
                <a:gd name="T16" fmla="*/ 2502 w 144489"/>
                <a:gd name="T17" fmla="*/ 3067 h 88096"/>
                <a:gd name="T18" fmla="*/ 2570 w 144489"/>
                <a:gd name="T19" fmla="*/ 2632 h 88096"/>
                <a:gd name="T20" fmla="*/ 3812 w 144489"/>
                <a:gd name="T21" fmla="*/ 2951 h 88096"/>
                <a:gd name="T22" fmla="*/ 5686 w 144489"/>
                <a:gd name="T23" fmla="*/ 4376 h 88096"/>
                <a:gd name="T24" fmla="*/ 6262 w 144489"/>
                <a:gd name="T25" fmla="*/ 4829 h 88096"/>
                <a:gd name="T26" fmla="*/ 7881 w 144489"/>
                <a:gd name="T27" fmla="*/ 3404 h 88096"/>
                <a:gd name="T28" fmla="*/ 7157 w 144489"/>
                <a:gd name="T29" fmla="*/ 1374 h 88096"/>
                <a:gd name="T30" fmla="*/ 6433 w 144489"/>
                <a:gd name="T31" fmla="*/ 1490 h 88096"/>
                <a:gd name="T32" fmla="*/ 4098 w 144489"/>
                <a:gd name="T33" fmla="*/ 1826 h 880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489"/>
                <a:gd name="T52" fmla="*/ 0 h 88096"/>
                <a:gd name="T53" fmla="*/ 144489 w 144489"/>
                <a:gd name="T54" fmla="*/ 88096 h 880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489" h="88096">
                  <a:moveTo>
                    <a:pt x="74357" y="33155"/>
                  </a:moveTo>
                  <a:lnTo>
                    <a:pt x="51827" y="27301"/>
                  </a:lnTo>
                  <a:cubicBezTo>
                    <a:pt x="53285" y="25038"/>
                    <a:pt x="54205" y="22473"/>
                    <a:pt x="54520" y="19803"/>
                  </a:cubicBezTo>
                  <a:cubicBezTo>
                    <a:pt x="55577" y="9976"/>
                    <a:pt x="48477" y="1156"/>
                    <a:pt x="38670" y="103"/>
                  </a:cubicBezTo>
                  <a:cubicBezTo>
                    <a:pt x="31911" y="-627"/>
                    <a:pt x="25323" y="2550"/>
                    <a:pt x="21677" y="8292"/>
                  </a:cubicBezTo>
                  <a:cubicBezTo>
                    <a:pt x="9381" y="8621"/>
                    <a:pt x="-314" y="18862"/>
                    <a:pt x="8" y="31175"/>
                  </a:cubicBezTo>
                  <a:cubicBezTo>
                    <a:pt x="211" y="38857"/>
                    <a:pt x="4356" y="45895"/>
                    <a:pt x="10971" y="49796"/>
                  </a:cubicBezTo>
                  <a:cubicBezTo>
                    <a:pt x="11371" y="58254"/>
                    <a:pt x="17657" y="65266"/>
                    <a:pt x="26013" y="66568"/>
                  </a:cubicBezTo>
                  <a:cubicBezTo>
                    <a:pt x="34210" y="67811"/>
                    <a:pt x="42197" y="63312"/>
                    <a:pt x="45390" y="55650"/>
                  </a:cubicBezTo>
                  <a:cubicBezTo>
                    <a:pt x="46375" y="53144"/>
                    <a:pt x="46802" y="50447"/>
                    <a:pt x="46638" y="47757"/>
                  </a:cubicBezTo>
                  <a:lnTo>
                    <a:pt x="69168" y="53545"/>
                  </a:lnTo>
                  <a:cubicBezTo>
                    <a:pt x="83441" y="57399"/>
                    <a:pt x="95645" y="66667"/>
                    <a:pt x="103193" y="79394"/>
                  </a:cubicBezTo>
                  <a:cubicBezTo>
                    <a:pt x="105492" y="83380"/>
                    <a:pt x="109229" y="86320"/>
                    <a:pt x="113637" y="87616"/>
                  </a:cubicBezTo>
                  <a:cubicBezTo>
                    <a:pt x="125394" y="90641"/>
                    <a:pt x="138531" y="79065"/>
                    <a:pt x="142998" y="61767"/>
                  </a:cubicBezTo>
                  <a:cubicBezTo>
                    <a:pt x="147464" y="44468"/>
                    <a:pt x="141553" y="27959"/>
                    <a:pt x="129861" y="24933"/>
                  </a:cubicBezTo>
                  <a:cubicBezTo>
                    <a:pt x="125374" y="23881"/>
                    <a:pt x="120658" y="24637"/>
                    <a:pt x="116724" y="27038"/>
                  </a:cubicBezTo>
                  <a:cubicBezTo>
                    <a:pt x="103935" y="34530"/>
                    <a:pt x="88735" y="36726"/>
                    <a:pt x="74357" y="33155"/>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02" name="Freeform 160">
              <a:extLst>
                <a:ext uri="{FF2B5EF4-FFF2-40B4-BE49-F238E27FC236}">
                  <a16:creationId xmlns:a16="http://schemas.microsoft.com/office/drawing/2014/main" id="{1522D7F2-350A-4072-9751-03A6E7986952}"/>
                </a:ext>
              </a:extLst>
            </p:cNvPr>
            <p:cNvSpPr>
              <a:spLocks/>
            </p:cNvSpPr>
            <p:nvPr/>
          </p:nvSpPr>
          <p:spPr bwMode="auto">
            <a:xfrm>
              <a:off x="2218136" y="3086477"/>
              <a:ext cx="74602" cy="122229"/>
            </a:xfrm>
            <a:custGeom>
              <a:avLst/>
              <a:gdLst>
                <a:gd name="T0" fmla="*/ 3020 w 88470"/>
                <a:gd name="T1" fmla="*/ 4103 h 144951"/>
                <a:gd name="T2" fmla="*/ 3343 w 88470"/>
                <a:gd name="T3" fmla="*/ 2859 h 144951"/>
                <a:gd name="T4" fmla="*/ 4709 w 88470"/>
                <a:gd name="T5" fmla="*/ 2591 h 144951"/>
                <a:gd name="T6" fmla="*/ 4439 w 88470"/>
                <a:gd name="T7" fmla="*/ 1223 h 144951"/>
                <a:gd name="T8" fmla="*/ 4392 w 88470"/>
                <a:gd name="T9" fmla="*/ 1192 h 144951"/>
                <a:gd name="T10" fmla="*/ 3123 w 88470"/>
                <a:gd name="T11" fmla="*/ 3 h 144951"/>
                <a:gd name="T12" fmla="*/ 2105 w 88470"/>
                <a:gd name="T13" fmla="*/ 602 h 144951"/>
                <a:gd name="T14" fmla="*/ 1181 w 88470"/>
                <a:gd name="T15" fmla="*/ 1432 h 144951"/>
                <a:gd name="T16" fmla="*/ 1782 w 88470"/>
                <a:gd name="T17" fmla="*/ 2520 h 144951"/>
                <a:gd name="T18" fmla="*/ 2220 w 88470"/>
                <a:gd name="T19" fmla="*/ 2588 h 144951"/>
                <a:gd name="T20" fmla="*/ 1898 w 88470"/>
                <a:gd name="T21" fmla="*/ 3831 h 144951"/>
                <a:gd name="T22" fmla="*/ 479 w 88470"/>
                <a:gd name="T23" fmla="*/ 5709 h 144951"/>
                <a:gd name="T24" fmla="*/ 26 w 88470"/>
                <a:gd name="T25" fmla="*/ 6285 h 144951"/>
                <a:gd name="T26" fmla="*/ 1445 w 88470"/>
                <a:gd name="T27" fmla="*/ 7905 h 144951"/>
                <a:gd name="T28" fmla="*/ 3472 w 88470"/>
                <a:gd name="T29" fmla="*/ 7181 h 144951"/>
                <a:gd name="T30" fmla="*/ 3356 w 88470"/>
                <a:gd name="T31" fmla="*/ 6456 h 144951"/>
                <a:gd name="T32" fmla="*/ 3020 w 88470"/>
                <a:gd name="T33" fmla="*/ 4103 h 1449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470"/>
                <a:gd name="T52" fmla="*/ 0 h 144951"/>
                <a:gd name="T53" fmla="*/ 88470 w 88470"/>
                <a:gd name="T54" fmla="*/ 144951 h 1449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470" h="144951">
                  <a:moveTo>
                    <a:pt x="54804" y="74462"/>
                  </a:moveTo>
                  <a:lnTo>
                    <a:pt x="60650" y="51901"/>
                  </a:lnTo>
                  <a:cubicBezTo>
                    <a:pt x="68847" y="57406"/>
                    <a:pt x="79942" y="55216"/>
                    <a:pt x="85439" y="47008"/>
                  </a:cubicBezTo>
                  <a:cubicBezTo>
                    <a:pt x="90937" y="38799"/>
                    <a:pt x="88750" y="27690"/>
                    <a:pt x="80552" y="22184"/>
                  </a:cubicBezTo>
                  <a:cubicBezTo>
                    <a:pt x="80270" y="21994"/>
                    <a:pt x="79987" y="21816"/>
                    <a:pt x="79699" y="21645"/>
                  </a:cubicBezTo>
                  <a:cubicBezTo>
                    <a:pt x="79304" y="9299"/>
                    <a:pt x="68992" y="-389"/>
                    <a:pt x="56663" y="12"/>
                  </a:cubicBezTo>
                  <a:cubicBezTo>
                    <a:pt x="49050" y="255"/>
                    <a:pt x="42081" y="4366"/>
                    <a:pt x="38185" y="10924"/>
                  </a:cubicBezTo>
                  <a:cubicBezTo>
                    <a:pt x="29738" y="11325"/>
                    <a:pt x="22736" y="17620"/>
                    <a:pt x="21436" y="25986"/>
                  </a:cubicBezTo>
                  <a:cubicBezTo>
                    <a:pt x="20004" y="34307"/>
                    <a:pt x="24536" y="42515"/>
                    <a:pt x="32339" y="45718"/>
                  </a:cubicBezTo>
                  <a:cubicBezTo>
                    <a:pt x="34862" y="46738"/>
                    <a:pt x="37574" y="47165"/>
                    <a:pt x="40287" y="46968"/>
                  </a:cubicBezTo>
                  <a:lnTo>
                    <a:pt x="34441" y="69529"/>
                  </a:lnTo>
                  <a:cubicBezTo>
                    <a:pt x="30625" y="83815"/>
                    <a:pt x="21383" y="96042"/>
                    <a:pt x="8693" y="103600"/>
                  </a:cubicBezTo>
                  <a:cubicBezTo>
                    <a:pt x="4699" y="105875"/>
                    <a:pt x="1750" y="109631"/>
                    <a:pt x="482" y="114058"/>
                  </a:cubicBezTo>
                  <a:cubicBezTo>
                    <a:pt x="-2539" y="125831"/>
                    <a:pt x="8955" y="138986"/>
                    <a:pt x="26231" y="143459"/>
                  </a:cubicBezTo>
                  <a:cubicBezTo>
                    <a:pt x="43506" y="147931"/>
                    <a:pt x="59993" y="142012"/>
                    <a:pt x="63014" y="130304"/>
                  </a:cubicBezTo>
                  <a:cubicBezTo>
                    <a:pt x="64105" y="125811"/>
                    <a:pt x="63343" y="121076"/>
                    <a:pt x="60912" y="117149"/>
                  </a:cubicBezTo>
                  <a:cubicBezTo>
                    <a:pt x="53359" y="104277"/>
                    <a:pt x="51165" y="88945"/>
                    <a:pt x="54804" y="74462"/>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03" name="Freeform 161">
              <a:extLst>
                <a:ext uri="{FF2B5EF4-FFF2-40B4-BE49-F238E27FC236}">
                  <a16:creationId xmlns:a16="http://schemas.microsoft.com/office/drawing/2014/main" id="{CF075879-C30F-40AE-80FA-F02934A8EBFA}"/>
                </a:ext>
              </a:extLst>
            </p:cNvPr>
            <p:cNvSpPr>
              <a:spLocks/>
            </p:cNvSpPr>
            <p:nvPr/>
          </p:nvSpPr>
          <p:spPr bwMode="auto">
            <a:xfrm>
              <a:off x="2369367" y="3314566"/>
              <a:ext cx="45363" cy="41617"/>
            </a:xfrm>
            <a:custGeom>
              <a:avLst/>
              <a:gdLst>
                <a:gd name="T0" fmla="*/ 0 w 53796"/>
                <a:gd name="T1" fmla="*/ 916 h 49353"/>
                <a:gd name="T2" fmla="*/ 66 w 53796"/>
                <a:gd name="T3" fmla="*/ 1192 h 49353"/>
                <a:gd name="T4" fmla="*/ 163 w 53796"/>
                <a:gd name="T5" fmla="*/ 1895 h 49353"/>
                <a:gd name="T6" fmla="*/ 163 w 53796"/>
                <a:gd name="T7" fmla="*/ 2177 h 49353"/>
                <a:gd name="T8" fmla="*/ 982 w 53796"/>
                <a:gd name="T9" fmla="*/ 2710 h 49353"/>
                <a:gd name="T10" fmla="*/ 2320 w 53796"/>
                <a:gd name="T11" fmla="*/ 2529 h 49353"/>
                <a:gd name="T12" fmla="*/ 2964 w 53796"/>
                <a:gd name="T13" fmla="*/ 1804 h 49353"/>
                <a:gd name="T14" fmla="*/ 2602 w 53796"/>
                <a:gd name="T15" fmla="*/ 1213 h 49353"/>
                <a:gd name="T16" fmla="*/ 2787 w 53796"/>
                <a:gd name="T17" fmla="*/ 542 h 49353"/>
                <a:gd name="T18" fmla="*/ 1969 w 53796"/>
                <a:gd name="T19" fmla="*/ 9 h 49353"/>
                <a:gd name="T20" fmla="*/ 627 w 53796"/>
                <a:gd name="T21" fmla="*/ 195 h 49353"/>
                <a:gd name="T22" fmla="*/ 0 w 53796"/>
                <a:gd name="T23" fmla="*/ 916 h 493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796"/>
                <a:gd name="T37" fmla="*/ 0 h 49353"/>
                <a:gd name="T38" fmla="*/ 53796 w 53796"/>
                <a:gd name="T39" fmla="*/ 49353 h 493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796" h="49353">
                  <a:moveTo>
                    <a:pt x="0" y="16620"/>
                  </a:moveTo>
                  <a:cubicBezTo>
                    <a:pt x="40" y="18350"/>
                    <a:pt x="447" y="20053"/>
                    <a:pt x="1182" y="21619"/>
                  </a:cubicBezTo>
                  <a:cubicBezTo>
                    <a:pt x="3035" y="25598"/>
                    <a:pt x="3659" y="30044"/>
                    <a:pt x="2956" y="34379"/>
                  </a:cubicBezTo>
                  <a:cubicBezTo>
                    <a:pt x="2595" y="36069"/>
                    <a:pt x="2595" y="37819"/>
                    <a:pt x="2956" y="39509"/>
                  </a:cubicBezTo>
                  <a:cubicBezTo>
                    <a:pt x="4664" y="46087"/>
                    <a:pt x="11101" y="50283"/>
                    <a:pt x="17801" y="49178"/>
                  </a:cubicBezTo>
                  <a:lnTo>
                    <a:pt x="42104" y="45889"/>
                  </a:lnTo>
                  <a:cubicBezTo>
                    <a:pt x="48791" y="45146"/>
                    <a:pt x="53836" y="39470"/>
                    <a:pt x="53796" y="32734"/>
                  </a:cubicBezTo>
                  <a:cubicBezTo>
                    <a:pt x="53639" y="28255"/>
                    <a:pt x="51149" y="24184"/>
                    <a:pt x="47228" y="22013"/>
                  </a:cubicBezTo>
                  <a:cubicBezTo>
                    <a:pt x="50341" y="18790"/>
                    <a:pt x="51603" y="14206"/>
                    <a:pt x="50578" y="9845"/>
                  </a:cubicBezTo>
                  <a:cubicBezTo>
                    <a:pt x="48870" y="3268"/>
                    <a:pt x="42433" y="-929"/>
                    <a:pt x="35733" y="176"/>
                  </a:cubicBezTo>
                  <a:lnTo>
                    <a:pt x="11364" y="3531"/>
                  </a:lnTo>
                  <a:cubicBezTo>
                    <a:pt x="4834" y="4419"/>
                    <a:pt x="-26" y="10023"/>
                    <a:pt x="0" y="1662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04" name="Freeform 162">
              <a:extLst>
                <a:ext uri="{FF2B5EF4-FFF2-40B4-BE49-F238E27FC236}">
                  <a16:creationId xmlns:a16="http://schemas.microsoft.com/office/drawing/2014/main" id="{3077A825-F6F8-456E-8FB8-CD925DC07B1A}"/>
                </a:ext>
              </a:extLst>
            </p:cNvPr>
            <p:cNvSpPr>
              <a:spLocks/>
            </p:cNvSpPr>
            <p:nvPr/>
          </p:nvSpPr>
          <p:spPr bwMode="auto">
            <a:xfrm>
              <a:off x="1985300" y="3367036"/>
              <a:ext cx="45367" cy="41788"/>
            </a:xfrm>
            <a:custGeom>
              <a:avLst/>
              <a:gdLst>
                <a:gd name="T0" fmla="*/ 2965 w 53800"/>
                <a:gd name="T1" fmla="*/ 1804 h 49556"/>
                <a:gd name="T2" fmla="*/ 2901 w 53800"/>
                <a:gd name="T3" fmla="*/ 1528 h 49556"/>
                <a:gd name="T4" fmla="*/ 2806 w 53800"/>
                <a:gd name="T5" fmla="*/ 825 h 49556"/>
                <a:gd name="T6" fmla="*/ 2806 w 53800"/>
                <a:gd name="T7" fmla="*/ 542 h 49556"/>
                <a:gd name="T8" fmla="*/ 1988 w 53800"/>
                <a:gd name="T9" fmla="*/ 9 h 49556"/>
                <a:gd name="T10" fmla="*/ 644 w 53800"/>
                <a:gd name="T11" fmla="*/ 195 h 49556"/>
                <a:gd name="T12" fmla="*/ 0 w 53800"/>
                <a:gd name="T13" fmla="*/ 920 h 49556"/>
                <a:gd name="T14" fmla="*/ 202 w 53800"/>
                <a:gd name="T15" fmla="*/ 2144 h 49556"/>
                <a:gd name="T16" fmla="*/ 174 w 53800"/>
                <a:gd name="T17" fmla="*/ 2181 h 49556"/>
                <a:gd name="T18" fmla="*/ 996 w 53800"/>
                <a:gd name="T19" fmla="*/ 2721 h 49556"/>
                <a:gd name="T20" fmla="*/ 2338 w 53800"/>
                <a:gd name="T21" fmla="*/ 2540 h 49556"/>
                <a:gd name="T22" fmla="*/ 2965 w 53800"/>
                <a:gd name="T23" fmla="*/ 1804 h 495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800"/>
                <a:gd name="T37" fmla="*/ 0 h 49556"/>
                <a:gd name="T38" fmla="*/ 53800 w 53800"/>
                <a:gd name="T39" fmla="*/ 49556 h 495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800" h="49556">
                  <a:moveTo>
                    <a:pt x="53796" y="32734"/>
                  </a:moveTo>
                  <a:cubicBezTo>
                    <a:pt x="53744" y="31005"/>
                    <a:pt x="53343" y="29301"/>
                    <a:pt x="52614" y="27736"/>
                  </a:cubicBezTo>
                  <a:cubicBezTo>
                    <a:pt x="50775" y="23750"/>
                    <a:pt x="50184" y="19303"/>
                    <a:pt x="50906" y="14975"/>
                  </a:cubicBezTo>
                  <a:cubicBezTo>
                    <a:pt x="51228" y="13278"/>
                    <a:pt x="51228" y="11542"/>
                    <a:pt x="50906" y="9845"/>
                  </a:cubicBezTo>
                  <a:cubicBezTo>
                    <a:pt x="49198" y="3268"/>
                    <a:pt x="42761" y="-929"/>
                    <a:pt x="36061" y="176"/>
                  </a:cubicBezTo>
                  <a:lnTo>
                    <a:pt x="11692" y="3531"/>
                  </a:lnTo>
                  <a:cubicBezTo>
                    <a:pt x="5005" y="4274"/>
                    <a:pt x="-39" y="9950"/>
                    <a:pt x="0" y="16686"/>
                  </a:cubicBezTo>
                  <a:cubicBezTo>
                    <a:pt x="7140" y="21803"/>
                    <a:pt x="8782" y="31748"/>
                    <a:pt x="3665" y="38897"/>
                  </a:cubicBezTo>
                  <a:cubicBezTo>
                    <a:pt x="3501" y="39128"/>
                    <a:pt x="3330" y="39351"/>
                    <a:pt x="3153" y="39575"/>
                  </a:cubicBezTo>
                  <a:cubicBezTo>
                    <a:pt x="4808" y="46238"/>
                    <a:pt x="11298" y="50507"/>
                    <a:pt x="18064" y="49375"/>
                  </a:cubicBezTo>
                  <a:lnTo>
                    <a:pt x="42433" y="46087"/>
                  </a:lnTo>
                  <a:cubicBezTo>
                    <a:pt x="49067" y="45185"/>
                    <a:pt x="53961" y="39437"/>
                    <a:pt x="53796" y="32734"/>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05" name="Freeform 163">
              <a:extLst>
                <a:ext uri="{FF2B5EF4-FFF2-40B4-BE49-F238E27FC236}">
                  <a16:creationId xmlns:a16="http://schemas.microsoft.com/office/drawing/2014/main" id="{D4658E39-38B3-446E-8DC8-0258675D5000}"/>
                </a:ext>
              </a:extLst>
            </p:cNvPr>
            <p:cNvSpPr>
              <a:spLocks/>
            </p:cNvSpPr>
            <p:nvPr/>
          </p:nvSpPr>
          <p:spPr bwMode="auto">
            <a:xfrm>
              <a:off x="2152989" y="3146216"/>
              <a:ext cx="41607" cy="45591"/>
            </a:xfrm>
            <a:custGeom>
              <a:avLst/>
              <a:gdLst>
                <a:gd name="T0" fmla="*/ 917 w 49342"/>
                <a:gd name="T1" fmla="*/ 2979 h 54066"/>
                <a:gd name="T2" fmla="*/ 1203 w 49342"/>
                <a:gd name="T3" fmla="*/ 2911 h 54066"/>
                <a:gd name="T4" fmla="*/ 1852 w 49342"/>
                <a:gd name="T5" fmla="*/ 2810 h 54066"/>
                <a:gd name="T6" fmla="*/ 2177 w 49342"/>
                <a:gd name="T7" fmla="*/ 2810 h 54066"/>
                <a:gd name="T8" fmla="*/ 2710 w 49342"/>
                <a:gd name="T9" fmla="*/ 1990 h 54066"/>
                <a:gd name="T10" fmla="*/ 2525 w 49342"/>
                <a:gd name="T11" fmla="*/ 645 h 54066"/>
                <a:gd name="T12" fmla="*/ 1801 w 49342"/>
                <a:gd name="T13" fmla="*/ 0 h 54066"/>
                <a:gd name="T14" fmla="*/ 1208 w 49342"/>
                <a:gd name="T15" fmla="*/ 363 h 54066"/>
                <a:gd name="T16" fmla="*/ 541 w 49342"/>
                <a:gd name="T17" fmla="*/ 178 h 54066"/>
                <a:gd name="T18" fmla="*/ 9 w 49342"/>
                <a:gd name="T19" fmla="*/ 993 h 54066"/>
                <a:gd name="T20" fmla="*/ 193 w 49342"/>
                <a:gd name="T21" fmla="*/ 2338 h 54066"/>
                <a:gd name="T22" fmla="*/ 917 w 49342"/>
                <a:gd name="T23" fmla="*/ 2979 h 540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342"/>
                <a:gd name="T37" fmla="*/ 0 h 54066"/>
                <a:gd name="T38" fmla="*/ 49342 w 49342"/>
                <a:gd name="T39" fmla="*/ 54066 h 540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342" h="54066">
                  <a:moveTo>
                    <a:pt x="16652" y="54066"/>
                  </a:moveTo>
                  <a:cubicBezTo>
                    <a:pt x="18452" y="54007"/>
                    <a:pt x="20212" y="53586"/>
                    <a:pt x="21841" y="52817"/>
                  </a:cubicBezTo>
                  <a:cubicBezTo>
                    <a:pt x="25434" y="50883"/>
                    <a:pt x="29586" y="50232"/>
                    <a:pt x="33599" y="50975"/>
                  </a:cubicBezTo>
                  <a:cubicBezTo>
                    <a:pt x="35543" y="51422"/>
                    <a:pt x="37566" y="51422"/>
                    <a:pt x="39511" y="50975"/>
                  </a:cubicBezTo>
                  <a:cubicBezTo>
                    <a:pt x="46079" y="49265"/>
                    <a:pt x="50270" y="42819"/>
                    <a:pt x="49166" y="36110"/>
                  </a:cubicBezTo>
                  <a:lnTo>
                    <a:pt x="45816" y="11708"/>
                  </a:lnTo>
                  <a:cubicBezTo>
                    <a:pt x="45074" y="5012"/>
                    <a:pt x="39405" y="-39"/>
                    <a:pt x="32679" y="0"/>
                  </a:cubicBezTo>
                  <a:cubicBezTo>
                    <a:pt x="28206" y="211"/>
                    <a:pt x="24140" y="2690"/>
                    <a:pt x="21907" y="6578"/>
                  </a:cubicBezTo>
                  <a:cubicBezTo>
                    <a:pt x="18748" y="3414"/>
                    <a:pt x="14156" y="2144"/>
                    <a:pt x="9821" y="3223"/>
                  </a:cubicBezTo>
                  <a:cubicBezTo>
                    <a:pt x="3279" y="4933"/>
                    <a:pt x="-899" y="11333"/>
                    <a:pt x="165" y="18022"/>
                  </a:cubicBezTo>
                  <a:lnTo>
                    <a:pt x="3515" y="42425"/>
                  </a:lnTo>
                  <a:cubicBezTo>
                    <a:pt x="4284" y="49094"/>
                    <a:pt x="9946" y="54112"/>
                    <a:pt x="16652" y="5406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06" name="Freeform 164">
              <a:extLst>
                <a:ext uri="{FF2B5EF4-FFF2-40B4-BE49-F238E27FC236}">
                  <a16:creationId xmlns:a16="http://schemas.microsoft.com/office/drawing/2014/main" id="{C591733B-B9FC-4AA7-9FED-8199D04F8235}"/>
                </a:ext>
              </a:extLst>
            </p:cNvPr>
            <p:cNvSpPr>
              <a:spLocks/>
            </p:cNvSpPr>
            <p:nvPr/>
          </p:nvSpPr>
          <p:spPr bwMode="auto">
            <a:xfrm>
              <a:off x="2329950" y="3454815"/>
              <a:ext cx="49415" cy="48477"/>
            </a:xfrm>
            <a:custGeom>
              <a:avLst/>
              <a:gdLst>
                <a:gd name="T0" fmla="*/ 2362 w 58601"/>
                <a:gd name="T1" fmla="*/ 2946 h 57489"/>
                <a:gd name="T2" fmla="*/ 2511 w 58601"/>
                <a:gd name="T3" fmla="*/ 2708 h 57489"/>
                <a:gd name="T4" fmla="*/ 2942 w 58601"/>
                <a:gd name="T5" fmla="*/ 2142 h 57489"/>
                <a:gd name="T6" fmla="*/ 3130 w 58601"/>
                <a:gd name="T7" fmla="*/ 1932 h 57489"/>
                <a:gd name="T8" fmla="*/ 2930 w 58601"/>
                <a:gd name="T9" fmla="*/ 978 h 57489"/>
                <a:gd name="T10" fmla="*/ 1845 w 58601"/>
                <a:gd name="T11" fmla="*/ 159 h 57489"/>
                <a:gd name="T12" fmla="*/ 871 w 58601"/>
                <a:gd name="T13" fmla="*/ 221 h 57489"/>
                <a:gd name="T14" fmla="*/ 705 w 58601"/>
                <a:gd name="T15" fmla="*/ 891 h 57489"/>
                <a:gd name="T16" fmla="*/ 100 w 58601"/>
                <a:gd name="T17" fmla="*/ 1233 h 57489"/>
                <a:gd name="T18" fmla="*/ 303 w 58601"/>
                <a:gd name="T19" fmla="*/ 2189 h 57489"/>
                <a:gd name="T20" fmla="*/ 1389 w 58601"/>
                <a:gd name="T21" fmla="*/ 3008 h 57489"/>
                <a:gd name="T22" fmla="*/ 2362 w 58601"/>
                <a:gd name="T23" fmla="*/ 2946 h 574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601"/>
                <a:gd name="T37" fmla="*/ 0 h 57489"/>
                <a:gd name="T38" fmla="*/ 58601 w 58601"/>
                <a:gd name="T39" fmla="*/ 57489 h 574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601" h="57489">
                  <a:moveTo>
                    <a:pt x="42868" y="53476"/>
                  </a:moveTo>
                  <a:cubicBezTo>
                    <a:pt x="44051" y="52226"/>
                    <a:pt x="44970" y="50753"/>
                    <a:pt x="45561" y="49135"/>
                  </a:cubicBezTo>
                  <a:cubicBezTo>
                    <a:pt x="47059" y="44998"/>
                    <a:pt x="49785" y="41413"/>
                    <a:pt x="53378" y="38874"/>
                  </a:cubicBezTo>
                  <a:cubicBezTo>
                    <a:pt x="54757" y="37842"/>
                    <a:pt x="55913" y="36546"/>
                    <a:pt x="56794" y="35059"/>
                  </a:cubicBezTo>
                  <a:cubicBezTo>
                    <a:pt x="60216" y="29219"/>
                    <a:pt x="58653" y="21740"/>
                    <a:pt x="53181" y="17761"/>
                  </a:cubicBezTo>
                  <a:lnTo>
                    <a:pt x="33475" y="2896"/>
                  </a:lnTo>
                  <a:cubicBezTo>
                    <a:pt x="28181" y="-1360"/>
                    <a:pt x="20522" y="-873"/>
                    <a:pt x="15806" y="4014"/>
                  </a:cubicBezTo>
                  <a:cubicBezTo>
                    <a:pt x="12738" y="7263"/>
                    <a:pt x="11596" y="11874"/>
                    <a:pt x="12785" y="16182"/>
                  </a:cubicBezTo>
                  <a:cubicBezTo>
                    <a:pt x="8318" y="16241"/>
                    <a:pt x="4186" y="18570"/>
                    <a:pt x="1815" y="22365"/>
                  </a:cubicBezTo>
                  <a:cubicBezTo>
                    <a:pt x="-1633" y="28232"/>
                    <a:pt x="-37" y="35770"/>
                    <a:pt x="5493" y="39729"/>
                  </a:cubicBezTo>
                  <a:lnTo>
                    <a:pt x="25199" y="54594"/>
                  </a:lnTo>
                  <a:cubicBezTo>
                    <a:pt x="30493" y="58850"/>
                    <a:pt x="38152" y="58363"/>
                    <a:pt x="42868" y="5347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07" name="Freeform 165">
              <a:extLst>
                <a:ext uri="{FF2B5EF4-FFF2-40B4-BE49-F238E27FC236}">
                  <a16:creationId xmlns:a16="http://schemas.microsoft.com/office/drawing/2014/main" id="{0FDF2A4E-331A-4F3E-AC6B-2F0C84A7B842}"/>
                </a:ext>
              </a:extLst>
            </p:cNvPr>
            <p:cNvSpPr>
              <a:spLocks/>
            </p:cNvSpPr>
            <p:nvPr/>
          </p:nvSpPr>
          <p:spPr bwMode="auto">
            <a:xfrm>
              <a:off x="2020936" y="3220019"/>
              <a:ext cx="49421" cy="48170"/>
            </a:xfrm>
            <a:custGeom>
              <a:avLst/>
              <a:gdLst>
                <a:gd name="T0" fmla="*/ 868 w 58608"/>
                <a:gd name="T1" fmla="*/ 216 h 57125"/>
                <a:gd name="T2" fmla="*/ 719 w 58608"/>
                <a:gd name="T3" fmla="*/ 458 h 57125"/>
                <a:gd name="T4" fmla="*/ 293 w 58608"/>
                <a:gd name="T5" fmla="*/ 1023 h 57125"/>
                <a:gd name="T6" fmla="*/ 100 w 58608"/>
                <a:gd name="T7" fmla="*/ 1230 h 57125"/>
                <a:gd name="T8" fmla="*/ 303 w 58608"/>
                <a:gd name="T9" fmla="*/ 2187 h 57125"/>
                <a:gd name="T10" fmla="*/ 1389 w 58608"/>
                <a:gd name="T11" fmla="*/ 3006 h 57125"/>
                <a:gd name="T12" fmla="*/ 2402 w 58608"/>
                <a:gd name="T13" fmla="*/ 2854 h 57125"/>
                <a:gd name="T14" fmla="*/ 2529 w 58608"/>
                <a:gd name="T15" fmla="*/ 2281 h 57125"/>
                <a:gd name="T16" fmla="*/ 3130 w 58608"/>
                <a:gd name="T17" fmla="*/ 1940 h 57125"/>
                <a:gd name="T18" fmla="*/ 2928 w 58608"/>
                <a:gd name="T19" fmla="*/ 983 h 57125"/>
                <a:gd name="T20" fmla="*/ 1841 w 58608"/>
                <a:gd name="T21" fmla="*/ 164 h 57125"/>
                <a:gd name="T22" fmla="*/ 868 w 58608"/>
                <a:gd name="T23" fmla="*/ 216 h 57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608"/>
                <a:gd name="T37" fmla="*/ 0 h 57125"/>
                <a:gd name="T38" fmla="*/ 58608 w 58608"/>
                <a:gd name="T39" fmla="*/ 57125 h 57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608" h="57125">
                  <a:moveTo>
                    <a:pt x="15740" y="3904"/>
                  </a:moveTo>
                  <a:cubicBezTo>
                    <a:pt x="14578" y="5193"/>
                    <a:pt x="13665" y="6686"/>
                    <a:pt x="13047" y="8311"/>
                  </a:cubicBezTo>
                  <a:cubicBezTo>
                    <a:pt x="11550" y="12429"/>
                    <a:pt x="8850" y="16007"/>
                    <a:pt x="5296" y="18572"/>
                  </a:cubicBezTo>
                  <a:cubicBezTo>
                    <a:pt x="3891" y="19572"/>
                    <a:pt x="2708" y="20848"/>
                    <a:pt x="1815" y="22321"/>
                  </a:cubicBezTo>
                  <a:cubicBezTo>
                    <a:pt x="-1633" y="28188"/>
                    <a:pt x="-37" y="35726"/>
                    <a:pt x="5493" y="39685"/>
                  </a:cubicBezTo>
                  <a:lnTo>
                    <a:pt x="25199" y="54550"/>
                  </a:lnTo>
                  <a:cubicBezTo>
                    <a:pt x="31032" y="58865"/>
                    <a:pt x="39262" y="57635"/>
                    <a:pt x="43571" y="51788"/>
                  </a:cubicBezTo>
                  <a:cubicBezTo>
                    <a:pt x="45772" y="48808"/>
                    <a:pt x="46612" y="45033"/>
                    <a:pt x="45890" y="41395"/>
                  </a:cubicBezTo>
                  <a:cubicBezTo>
                    <a:pt x="50356" y="41389"/>
                    <a:pt x="54495" y="39047"/>
                    <a:pt x="56794" y="35213"/>
                  </a:cubicBezTo>
                  <a:cubicBezTo>
                    <a:pt x="60242" y="29346"/>
                    <a:pt x="58646" y="21808"/>
                    <a:pt x="53115" y="17848"/>
                  </a:cubicBezTo>
                  <a:lnTo>
                    <a:pt x="33410" y="2984"/>
                  </a:lnTo>
                  <a:cubicBezTo>
                    <a:pt x="28168" y="-1325"/>
                    <a:pt x="20509" y="-923"/>
                    <a:pt x="15740" y="3904"/>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08" name="Freeform 166">
              <a:extLst>
                <a:ext uri="{FF2B5EF4-FFF2-40B4-BE49-F238E27FC236}">
                  <a16:creationId xmlns:a16="http://schemas.microsoft.com/office/drawing/2014/main" id="{19B7CC09-C2B9-4A7D-A272-0955AE70A4B7}"/>
                </a:ext>
              </a:extLst>
            </p:cNvPr>
            <p:cNvSpPr>
              <a:spLocks/>
            </p:cNvSpPr>
            <p:nvPr/>
          </p:nvSpPr>
          <p:spPr bwMode="auto">
            <a:xfrm>
              <a:off x="2293341" y="3182313"/>
              <a:ext cx="48443" cy="49462"/>
            </a:xfrm>
            <a:custGeom>
              <a:avLst/>
              <a:gdLst>
                <a:gd name="T0" fmla="*/ 2945 w 57448"/>
                <a:gd name="T1" fmla="*/ 866 h 58657"/>
                <a:gd name="T2" fmla="*/ 2706 w 57448"/>
                <a:gd name="T3" fmla="*/ 722 h 58657"/>
                <a:gd name="T4" fmla="*/ 2142 w 57448"/>
                <a:gd name="T5" fmla="*/ 291 h 58657"/>
                <a:gd name="T6" fmla="*/ 1932 w 57448"/>
                <a:gd name="T7" fmla="*/ 98 h 58657"/>
                <a:gd name="T8" fmla="*/ 979 w 57448"/>
                <a:gd name="T9" fmla="*/ 302 h 58657"/>
                <a:gd name="T10" fmla="*/ 157 w 57448"/>
                <a:gd name="T11" fmla="*/ 1389 h 58657"/>
                <a:gd name="T12" fmla="*/ 223 w 57448"/>
                <a:gd name="T13" fmla="*/ 2364 h 58657"/>
                <a:gd name="T14" fmla="*/ 1226 w 57448"/>
                <a:gd name="T15" fmla="*/ 3082 h 58657"/>
                <a:gd name="T16" fmla="*/ 1234 w 57448"/>
                <a:gd name="T17" fmla="*/ 3132 h 58657"/>
                <a:gd name="T18" fmla="*/ 2189 w 57448"/>
                <a:gd name="T19" fmla="*/ 2929 h 58657"/>
                <a:gd name="T20" fmla="*/ 3007 w 57448"/>
                <a:gd name="T21" fmla="*/ 1842 h 58657"/>
                <a:gd name="T22" fmla="*/ 2945 w 57448"/>
                <a:gd name="T23" fmla="*/ 866 h 586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448"/>
                <a:gd name="T37" fmla="*/ 0 h 58657"/>
                <a:gd name="T38" fmla="*/ 57448 w 57448"/>
                <a:gd name="T39" fmla="*/ 58657 h 586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448" h="58657">
                  <a:moveTo>
                    <a:pt x="53440" y="15732"/>
                  </a:moveTo>
                  <a:cubicBezTo>
                    <a:pt x="52192" y="14567"/>
                    <a:pt x="50714" y="13673"/>
                    <a:pt x="49104" y="13101"/>
                  </a:cubicBezTo>
                  <a:cubicBezTo>
                    <a:pt x="44986" y="11575"/>
                    <a:pt x="41419" y="8845"/>
                    <a:pt x="38858" y="5274"/>
                  </a:cubicBezTo>
                  <a:cubicBezTo>
                    <a:pt x="37853" y="3853"/>
                    <a:pt x="36552" y="2662"/>
                    <a:pt x="35048" y="1787"/>
                  </a:cubicBezTo>
                  <a:cubicBezTo>
                    <a:pt x="29202" y="-1620"/>
                    <a:pt x="21727" y="-28"/>
                    <a:pt x="17773" y="5471"/>
                  </a:cubicBezTo>
                  <a:lnTo>
                    <a:pt x="2862" y="25203"/>
                  </a:lnTo>
                  <a:cubicBezTo>
                    <a:pt x="-1368" y="30518"/>
                    <a:pt x="-856" y="38193"/>
                    <a:pt x="4045" y="42896"/>
                  </a:cubicBezTo>
                  <a:cubicBezTo>
                    <a:pt x="12669" y="41462"/>
                    <a:pt x="20820" y="47310"/>
                    <a:pt x="22246" y="55946"/>
                  </a:cubicBezTo>
                  <a:cubicBezTo>
                    <a:pt x="22298" y="56242"/>
                    <a:pt x="22338" y="56538"/>
                    <a:pt x="22371" y="56840"/>
                  </a:cubicBezTo>
                  <a:cubicBezTo>
                    <a:pt x="28230" y="60293"/>
                    <a:pt x="35751" y="58695"/>
                    <a:pt x="39712" y="53157"/>
                  </a:cubicBezTo>
                  <a:lnTo>
                    <a:pt x="54556" y="33425"/>
                  </a:lnTo>
                  <a:cubicBezTo>
                    <a:pt x="58806" y="28123"/>
                    <a:pt x="58320" y="20454"/>
                    <a:pt x="53440" y="15732"/>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09" name="Freeform 167">
              <a:extLst>
                <a:ext uri="{FF2B5EF4-FFF2-40B4-BE49-F238E27FC236}">
                  <a16:creationId xmlns:a16="http://schemas.microsoft.com/office/drawing/2014/main" id="{4A38DA25-D5A9-4394-A7A4-A7593E14A83E}"/>
                </a:ext>
              </a:extLst>
            </p:cNvPr>
            <p:cNvSpPr>
              <a:spLocks/>
            </p:cNvSpPr>
            <p:nvPr/>
          </p:nvSpPr>
          <p:spPr bwMode="auto">
            <a:xfrm>
              <a:off x="2324761" y="3465133"/>
              <a:ext cx="86091" cy="124504"/>
            </a:xfrm>
            <a:custGeom>
              <a:avLst/>
              <a:gdLst>
                <a:gd name="T0" fmla="*/ 2053 w 102095"/>
                <a:gd name="T1" fmla="*/ 0 h 147648"/>
                <a:gd name="T2" fmla="*/ 243 w 102095"/>
                <a:gd name="T3" fmla="*/ 5521 h 147648"/>
                <a:gd name="T4" fmla="*/ 5626 w 102095"/>
                <a:gd name="T5" fmla="*/ 7254 h 147648"/>
                <a:gd name="T6" fmla="*/ 0 60000 65536"/>
                <a:gd name="T7" fmla="*/ 0 60000 65536"/>
                <a:gd name="T8" fmla="*/ 0 60000 65536"/>
                <a:gd name="T9" fmla="*/ 0 w 102095"/>
                <a:gd name="T10" fmla="*/ 0 h 147648"/>
                <a:gd name="T11" fmla="*/ 102095 w 102095"/>
                <a:gd name="T12" fmla="*/ 147648 h 147648"/>
              </a:gdLst>
              <a:ahLst/>
              <a:cxnLst>
                <a:cxn ang="T6">
                  <a:pos x="T0" y="T1"/>
                </a:cxn>
                <a:cxn ang="T7">
                  <a:pos x="T2" y="T3"/>
                </a:cxn>
                <a:cxn ang="T8">
                  <a:pos x="T4" y="T5"/>
                </a:cxn>
              </a:cxnLst>
              <a:rect l="T9" t="T10" r="T11" b="T12"/>
              <a:pathLst>
                <a:path w="102095" h="147648">
                  <a:moveTo>
                    <a:pt x="37264" y="0"/>
                  </a:moveTo>
                  <a:cubicBezTo>
                    <a:pt x="37264" y="0"/>
                    <a:pt x="-15284" y="53803"/>
                    <a:pt x="4421" y="100174"/>
                  </a:cubicBezTo>
                  <a:cubicBezTo>
                    <a:pt x="13223" y="121221"/>
                    <a:pt x="48168" y="174038"/>
                    <a:pt x="102095" y="131614"/>
                  </a:cubicBezTo>
                </a:path>
              </a:pathLst>
            </a:custGeom>
            <a:noFill/>
            <a:ln w="45980" cap="rnd">
              <a:solidFill>
                <a:srgbClr val="DB1778"/>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sl-SI"/>
            </a:p>
          </p:txBody>
        </p:sp>
        <p:sp>
          <p:nvSpPr>
            <p:cNvPr id="15410" name="Freeform 168">
              <a:extLst>
                <a:ext uri="{FF2B5EF4-FFF2-40B4-BE49-F238E27FC236}">
                  <a16:creationId xmlns:a16="http://schemas.microsoft.com/office/drawing/2014/main" id="{8C8EA9FB-59F6-43B9-9827-A00E3A05011F}"/>
                </a:ext>
              </a:extLst>
            </p:cNvPr>
            <p:cNvSpPr>
              <a:spLocks/>
            </p:cNvSpPr>
            <p:nvPr/>
          </p:nvSpPr>
          <p:spPr bwMode="auto">
            <a:xfrm>
              <a:off x="1954393" y="3465521"/>
              <a:ext cx="101640" cy="110606"/>
            </a:xfrm>
            <a:custGeom>
              <a:avLst/>
              <a:gdLst>
                <a:gd name="T0" fmla="*/ 6077 w 120534"/>
                <a:gd name="T1" fmla="*/ 0 h 131167"/>
                <a:gd name="T2" fmla="*/ 5636 w 120534"/>
                <a:gd name="T3" fmla="*/ 5800 h 131167"/>
                <a:gd name="T4" fmla="*/ 0 w 120534"/>
                <a:gd name="T5" fmla="*/ 5332 h 131167"/>
                <a:gd name="T6" fmla="*/ 0 60000 65536"/>
                <a:gd name="T7" fmla="*/ 0 60000 65536"/>
                <a:gd name="T8" fmla="*/ 0 60000 65536"/>
                <a:gd name="T9" fmla="*/ 0 w 120534"/>
                <a:gd name="T10" fmla="*/ 0 h 131167"/>
                <a:gd name="T11" fmla="*/ 120534 w 120534"/>
                <a:gd name="T12" fmla="*/ 131167 h 131167"/>
              </a:gdLst>
              <a:ahLst/>
              <a:cxnLst>
                <a:cxn ang="T6">
                  <a:pos x="T0" y="T1"/>
                </a:cxn>
                <a:cxn ang="T7">
                  <a:pos x="T2" y="T3"/>
                </a:cxn>
                <a:cxn ang="T8">
                  <a:pos x="T4" y="T5"/>
                </a:cxn>
              </a:cxnLst>
              <a:rect l="T9" t="T10" r="T11" b="T12"/>
              <a:pathLst>
                <a:path w="120534" h="131167">
                  <a:moveTo>
                    <a:pt x="110285" y="0"/>
                  </a:moveTo>
                  <a:cubicBezTo>
                    <a:pt x="110285" y="0"/>
                    <a:pt x="138005" y="69786"/>
                    <a:pt x="102272" y="105238"/>
                  </a:cubicBezTo>
                  <a:cubicBezTo>
                    <a:pt x="86048" y="121353"/>
                    <a:pt x="30609" y="158647"/>
                    <a:pt x="0" y="96753"/>
                  </a:cubicBezTo>
                </a:path>
              </a:pathLst>
            </a:custGeom>
            <a:noFill/>
            <a:ln w="45980" cap="rnd">
              <a:solidFill>
                <a:srgbClr val="DB1778"/>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sl-SI"/>
            </a:p>
          </p:txBody>
        </p:sp>
        <p:sp>
          <p:nvSpPr>
            <p:cNvPr id="15411" name="Freeform 169">
              <a:extLst>
                <a:ext uri="{FF2B5EF4-FFF2-40B4-BE49-F238E27FC236}">
                  <a16:creationId xmlns:a16="http://schemas.microsoft.com/office/drawing/2014/main" id="{E841B791-2345-4FD4-B7EB-50A54D9DA0FD}"/>
                </a:ext>
              </a:extLst>
            </p:cNvPr>
            <p:cNvSpPr>
              <a:spLocks/>
            </p:cNvSpPr>
            <p:nvPr/>
          </p:nvSpPr>
          <p:spPr bwMode="auto">
            <a:xfrm>
              <a:off x="2025180" y="3185819"/>
              <a:ext cx="348398" cy="402776"/>
            </a:xfrm>
            <a:custGeom>
              <a:avLst/>
              <a:gdLst>
                <a:gd name="T0" fmla="*/ 20902 w 413162"/>
                <a:gd name="T1" fmla="*/ 26323 h 477649"/>
                <a:gd name="T2" fmla="*/ 11489 w 413162"/>
                <a:gd name="T3" fmla="*/ 23228 h 477649"/>
                <a:gd name="T4" fmla="*/ 0 w 413162"/>
                <a:gd name="T5" fmla="*/ 25733 h 477649"/>
                <a:gd name="T6" fmla="*/ 2784 w 413162"/>
                <a:gd name="T7" fmla="*/ 20875 h 477649"/>
                <a:gd name="T8" fmla="*/ 1665 w 413162"/>
                <a:gd name="T9" fmla="*/ 17276 h 477649"/>
                <a:gd name="T10" fmla="*/ 5506 w 413162"/>
                <a:gd name="T11" fmla="*/ 1646 h 477649"/>
                <a:gd name="T12" fmla="*/ 21116 w 413162"/>
                <a:gd name="T13" fmla="*/ 5491 h 477649"/>
                <a:gd name="T14" fmla="*/ 21246 w 413162"/>
                <a:gd name="T15" fmla="*/ 5713 h 477649"/>
                <a:gd name="T16" fmla="*/ 19708 w 413162"/>
                <a:gd name="T17" fmla="*/ 19357 h 477649"/>
                <a:gd name="T18" fmla="*/ 18983 w 413162"/>
                <a:gd name="T19" fmla="*/ 23758 h 477649"/>
                <a:gd name="T20" fmla="*/ 20902 w 413162"/>
                <a:gd name="T21" fmla="*/ 26323 h 4776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3162"/>
                <a:gd name="T34" fmla="*/ 0 h 477649"/>
                <a:gd name="T35" fmla="*/ 413162 w 413162"/>
                <a:gd name="T36" fmla="*/ 477649 h 4776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3162" h="477649">
                  <a:moveTo>
                    <a:pt x="379266" y="477649"/>
                  </a:moveTo>
                  <a:cubicBezTo>
                    <a:pt x="379266" y="477649"/>
                    <a:pt x="274170" y="427924"/>
                    <a:pt x="208485" y="421478"/>
                  </a:cubicBezTo>
                  <a:cubicBezTo>
                    <a:pt x="121912" y="413125"/>
                    <a:pt x="0" y="466928"/>
                    <a:pt x="0" y="466928"/>
                  </a:cubicBezTo>
                  <a:cubicBezTo>
                    <a:pt x="34334" y="451839"/>
                    <a:pt x="54827" y="416091"/>
                    <a:pt x="50512" y="378791"/>
                  </a:cubicBezTo>
                  <a:cubicBezTo>
                    <a:pt x="47162" y="337485"/>
                    <a:pt x="37900" y="326501"/>
                    <a:pt x="30215" y="313477"/>
                  </a:cubicBezTo>
                  <a:cubicBezTo>
                    <a:pt x="-28751" y="215889"/>
                    <a:pt x="2450" y="88905"/>
                    <a:pt x="99907" y="29860"/>
                  </a:cubicBezTo>
                  <a:cubicBezTo>
                    <a:pt x="197364" y="-29192"/>
                    <a:pt x="324176" y="2057"/>
                    <a:pt x="383142" y="99646"/>
                  </a:cubicBezTo>
                  <a:cubicBezTo>
                    <a:pt x="383943" y="100975"/>
                    <a:pt x="384731" y="102310"/>
                    <a:pt x="385507" y="103658"/>
                  </a:cubicBezTo>
                  <a:cubicBezTo>
                    <a:pt x="434442" y="186665"/>
                    <a:pt x="414277" y="278551"/>
                    <a:pt x="357590" y="351232"/>
                  </a:cubicBezTo>
                  <a:cubicBezTo>
                    <a:pt x="344453" y="368267"/>
                    <a:pt x="336899" y="406087"/>
                    <a:pt x="344453" y="431081"/>
                  </a:cubicBezTo>
                  <a:cubicBezTo>
                    <a:pt x="350647" y="450004"/>
                    <a:pt x="362878" y="466369"/>
                    <a:pt x="379266" y="477649"/>
                  </a:cubicBezTo>
                  <a:close/>
                </a:path>
              </a:pathLst>
            </a:custGeom>
            <a:solidFill>
              <a:srgbClr val="A51765"/>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12" name="Freeform 170">
              <a:extLst>
                <a:ext uri="{FF2B5EF4-FFF2-40B4-BE49-F238E27FC236}">
                  <a16:creationId xmlns:a16="http://schemas.microsoft.com/office/drawing/2014/main" id="{3EDCDC29-AAA0-40AB-A77B-005CD313B871}"/>
                </a:ext>
              </a:extLst>
            </p:cNvPr>
            <p:cNvSpPr>
              <a:spLocks/>
            </p:cNvSpPr>
            <p:nvPr/>
          </p:nvSpPr>
          <p:spPr bwMode="auto">
            <a:xfrm>
              <a:off x="2161859" y="3342724"/>
              <a:ext cx="41567" cy="45036"/>
            </a:xfrm>
            <a:custGeom>
              <a:avLst/>
              <a:gdLst>
                <a:gd name="T0" fmla="*/ 2713 w 49294"/>
                <a:gd name="T1" fmla="*/ 2262 h 53408"/>
                <a:gd name="T2" fmla="*/ 1439 w 49294"/>
                <a:gd name="T3" fmla="*/ 1250 h 53408"/>
                <a:gd name="T4" fmla="*/ 276 w 49294"/>
                <a:gd name="T5" fmla="*/ 0 h 53408"/>
                <a:gd name="T6" fmla="*/ 240 w 49294"/>
                <a:gd name="T7" fmla="*/ 116 h 53408"/>
                <a:gd name="T8" fmla="*/ 12 w 49294"/>
                <a:gd name="T9" fmla="*/ 956 h 53408"/>
                <a:gd name="T10" fmla="*/ 1276 w 49294"/>
                <a:gd name="T11" fmla="*/ 2102 h 53408"/>
                <a:gd name="T12" fmla="*/ 2662 w 49294"/>
                <a:gd name="T13" fmla="*/ 2943 h 53408"/>
                <a:gd name="T14" fmla="*/ 2662 w 49294"/>
                <a:gd name="T15" fmla="*/ 2859 h 53408"/>
                <a:gd name="T16" fmla="*/ 2713 w 49294"/>
                <a:gd name="T17" fmla="*/ 2262 h 53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94"/>
                <a:gd name="T28" fmla="*/ 0 h 53408"/>
                <a:gd name="T29" fmla="*/ 49294 w 49294"/>
                <a:gd name="T30" fmla="*/ 53408 h 53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94" h="53408">
                  <a:moveTo>
                    <a:pt x="49224" y="41043"/>
                  </a:moveTo>
                  <a:cubicBezTo>
                    <a:pt x="50340" y="34860"/>
                    <a:pt x="38057" y="29335"/>
                    <a:pt x="26102" y="22692"/>
                  </a:cubicBezTo>
                  <a:cubicBezTo>
                    <a:pt x="14148" y="16049"/>
                    <a:pt x="2324" y="8616"/>
                    <a:pt x="5018" y="0"/>
                  </a:cubicBezTo>
                  <a:lnTo>
                    <a:pt x="4361" y="2105"/>
                  </a:lnTo>
                  <a:cubicBezTo>
                    <a:pt x="3770" y="4275"/>
                    <a:pt x="2259" y="8682"/>
                    <a:pt x="222" y="17364"/>
                  </a:cubicBezTo>
                  <a:cubicBezTo>
                    <a:pt x="-1814" y="26047"/>
                    <a:pt x="10469" y="32953"/>
                    <a:pt x="23147" y="38149"/>
                  </a:cubicBezTo>
                  <a:cubicBezTo>
                    <a:pt x="35824" y="43345"/>
                    <a:pt x="48435" y="47555"/>
                    <a:pt x="48304" y="53408"/>
                  </a:cubicBezTo>
                  <a:cubicBezTo>
                    <a:pt x="48304" y="53408"/>
                    <a:pt x="48304" y="53408"/>
                    <a:pt x="48304" y="51896"/>
                  </a:cubicBezTo>
                  <a:cubicBezTo>
                    <a:pt x="48330" y="48258"/>
                    <a:pt x="48639" y="44634"/>
                    <a:pt x="49224" y="4104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13" name="Freeform 171">
              <a:extLst>
                <a:ext uri="{FF2B5EF4-FFF2-40B4-BE49-F238E27FC236}">
                  <a16:creationId xmlns:a16="http://schemas.microsoft.com/office/drawing/2014/main" id="{32A487A8-382D-4DA3-B8D0-24096E8A17AA}"/>
                </a:ext>
              </a:extLst>
            </p:cNvPr>
            <p:cNvSpPr>
              <a:spLocks/>
            </p:cNvSpPr>
            <p:nvPr/>
          </p:nvSpPr>
          <p:spPr bwMode="auto">
            <a:xfrm>
              <a:off x="2158721" y="3377334"/>
              <a:ext cx="44645" cy="38047"/>
            </a:xfrm>
            <a:custGeom>
              <a:avLst/>
              <a:gdLst>
                <a:gd name="T0" fmla="*/ 2867 w 52944"/>
                <a:gd name="T1" fmla="*/ 681 h 45120"/>
                <a:gd name="T2" fmla="*/ 1459 w 52944"/>
                <a:gd name="T3" fmla="*/ 1381 h 45120"/>
                <a:gd name="T4" fmla="*/ 518 w 52944"/>
                <a:gd name="T5" fmla="*/ 1799 h 45120"/>
                <a:gd name="T6" fmla="*/ 214 w 52944"/>
                <a:gd name="T7" fmla="*/ 2487 h 45120"/>
                <a:gd name="T8" fmla="*/ 174 w 52944"/>
                <a:gd name="T9" fmla="*/ 2341 h 45120"/>
                <a:gd name="T10" fmla="*/ 94 w 52944"/>
                <a:gd name="T11" fmla="*/ 2008 h 45120"/>
                <a:gd name="T12" fmla="*/ 3 w 52944"/>
                <a:gd name="T13" fmla="*/ 1359 h 45120"/>
                <a:gd name="T14" fmla="*/ 428 w 52944"/>
                <a:gd name="T15" fmla="*/ 769 h 45120"/>
                <a:gd name="T16" fmla="*/ 1423 w 52944"/>
                <a:gd name="T17" fmla="*/ 519 h 45120"/>
                <a:gd name="T18" fmla="*/ 2918 w 52944"/>
                <a:gd name="T19" fmla="*/ 0 h 45120"/>
                <a:gd name="T20" fmla="*/ 2918 w 52944"/>
                <a:gd name="T21" fmla="*/ 88 h 45120"/>
                <a:gd name="T22" fmla="*/ 2867 w 52944"/>
                <a:gd name="T23" fmla="*/ 681 h 45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944"/>
                <a:gd name="T37" fmla="*/ 0 h 45120"/>
                <a:gd name="T38" fmla="*/ 52944 w 52944"/>
                <a:gd name="T39" fmla="*/ 45120 h 45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944" h="45120">
                  <a:moveTo>
                    <a:pt x="52025" y="12365"/>
                  </a:moveTo>
                  <a:cubicBezTo>
                    <a:pt x="52025" y="18219"/>
                    <a:pt x="39347" y="20850"/>
                    <a:pt x="26473" y="25060"/>
                  </a:cubicBezTo>
                  <a:cubicBezTo>
                    <a:pt x="20450" y="26763"/>
                    <a:pt x="14702" y="29309"/>
                    <a:pt x="9395" y="32624"/>
                  </a:cubicBezTo>
                  <a:cubicBezTo>
                    <a:pt x="4836" y="34959"/>
                    <a:pt x="2537" y="40175"/>
                    <a:pt x="3877" y="45121"/>
                  </a:cubicBezTo>
                  <a:lnTo>
                    <a:pt x="3155" y="42490"/>
                  </a:lnTo>
                  <a:cubicBezTo>
                    <a:pt x="2550" y="40504"/>
                    <a:pt x="2071" y="38484"/>
                    <a:pt x="1710" y="36439"/>
                  </a:cubicBezTo>
                  <a:cubicBezTo>
                    <a:pt x="915" y="32551"/>
                    <a:pt x="370" y="28618"/>
                    <a:pt x="68" y="24665"/>
                  </a:cubicBezTo>
                  <a:cubicBezTo>
                    <a:pt x="-524" y="19601"/>
                    <a:pt x="2826" y="16246"/>
                    <a:pt x="7753" y="13944"/>
                  </a:cubicBezTo>
                  <a:cubicBezTo>
                    <a:pt x="13546" y="11635"/>
                    <a:pt x="19622" y="10109"/>
                    <a:pt x="25816" y="9406"/>
                  </a:cubicBezTo>
                  <a:cubicBezTo>
                    <a:pt x="38953" y="7169"/>
                    <a:pt x="52090" y="6183"/>
                    <a:pt x="52944" y="0"/>
                  </a:cubicBezTo>
                  <a:lnTo>
                    <a:pt x="52944" y="1579"/>
                  </a:lnTo>
                  <a:cubicBezTo>
                    <a:pt x="52399" y="5150"/>
                    <a:pt x="52090" y="8754"/>
                    <a:pt x="52025" y="12365"/>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14" name="Freeform 172">
              <a:extLst>
                <a:ext uri="{FF2B5EF4-FFF2-40B4-BE49-F238E27FC236}">
                  <a16:creationId xmlns:a16="http://schemas.microsoft.com/office/drawing/2014/main" id="{0D0CFC0F-1DEC-4359-9059-6C484693AC9E}"/>
                </a:ext>
              </a:extLst>
            </p:cNvPr>
            <p:cNvSpPr>
              <a:spLocks/>
            </p:cNvSpPr>
            <p:nvPr/>
          </p:nvSpPr>
          <p:spPr bwMode="auto">
            <a:xfrm>
              <a:off x="2180311" y="3295082"/>
              <a:ext cx="35437" cy="54520"/>
            </a:xfrm>
            <a:custGeom>
              <a:avLst/>
              <a:gdLst>
                <a:gd name="T0" fmla="*/ 2281 w 42025"/>
                <a:gd name="T1" fmla="*/ 2853 h 64655"/>
                <a:gd name="T2" fmla="*/ 544 w 42025"/>
                <a:gd name="T3" fmla="*/ 0 h 64655"/>
                <a:gd name="T4" fmla="*/ 482 w 42025"/>
                <a:gd name="T5" fmla="*/ 105 h 64655"/>
                <a:gd name="T6" fmla="*/ 56 w 42025"/>
                <a:gd name="T7" fmla="*/ 830 h 64655"/>
                <a:gd name="T8" fmla="*/ 956 w 42025"/>
                <a:gd name="T9" fmla="*/ 2279 h 64655"/>
                <a:gd name="T10" fmla="*/ 1980 w 42025"/>
                <a:gd name="T11" fmla="*/ 3564 h 64655"/>
                <a:gd name="T12" fmla="*/ 2010 w 42025"/>
                <a:gd name="T13" fmla="*/ 3469 h 64655"/>
                <a:gd name="T14" fmla="*/ 2281 w 42025"/>
                <a:gd name="T15" fmla="*/ 2853 h 64655"/>
                <a:gd name="T16" fmla="*/ 0 60000 65536"/>
                <a:gd name="T17" fmla="*/ 0 60000 65536"/>
                <a:gd name="T18" fmla="*/ 0 60000 65536"/>
                <a:gd name="T19" fmla="*/ 0 60000 65536"/>
                <a:gd name="T20" fmla="*/ 0 60000 65536"/>
                <a:gd name="T21" fmla="*/ 0 60000 65536"/>
                <a:gd name="T22" fmla="*/ 0 60000 65536"/>
                <a:gd name="T23" fmla="*/ 0 60000 65536"/>
                <a:gd name="T24" fmla="*/ 0 w 42025"/>
                <a:gd name="T25" fmla="*/ 0 h 64655"/>
                <a:gd name="T26" fmla="*/ 42025 w 42025"/>
                <a:gd name="T27" fmla="*/ 64655 h 646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25" h="64655">
                  <a:moveTo>
                    <a:pt x="41399" y="51764"/>
                  </a:moveTo>
                  <a:cubicBezTo>
                    <a:pt x="47967" y="39859"/>
                    <a:pt x="542" y="15391"/>
                    <a:pt x="9869" y="0"/>
                  </a:cubicBezTo>
                  <a:lnTo>
                    <a:pt x="8753" y="1908"/>
                  </a:lnTo>
                  <a:cubicBezTo>
                    <a:pt x="7505" y="3749"/>
                    <a:pt x="5272" y="7432"/>
                    <a:pt x="1002" y="15062"/>
                  </a:cubicBezTo>
                  <a:cubicBezTo>
                    <a:pt x="-3268" y="22692"/>
                    <a:pt x="6848" y="32361"/>
                    <a:pt x="17358" y="41372"/>
                  </a:cubicBezTo>
                  <a:cubicBezTo>
                    <a:pt x="27867" y="50383"/>
                    <a:pt x="38508" y="58341"/>
                    <a:pt x="35947" y="64656"/>
                  </a:cubicBezTo>
                  <a:cubicBezTo>
                    <a:pt x="35947" y="64656"/>
                    <a:pt x="35947" y="64656"/>
                    <a:pt x="36472" y="62946"/>
                  </a:cubicBezTo>
                  <a:cubicBezTo>
                    <a:pt x="37878" y="59118"/>
                    <a:pt x="39526" y="55382"/>
                    <a:pt x="41399" y="51764"/>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15" name="Freeform 173">
              <a:extLst>
                <a:ext uri="{FF2B5EF4-FFF2-40B4-BE49-F238E27FC236}">
                  <a16:creationId xmlns:a16="http://schemas.microsoft.com/office/drawing/2014/main" id="{734139AD-6D5E-47D7-BEF5-411E7A5B2B57}"/>
                </a:ext>
              </a:extLst>
            </p:cNvPr>
            <p:cNvSpPr>
              <a:spLocks/>
            </p:cNvSpPr>
            <p:nvPr/>
          </p:nvSpPr>
          <p:spPr bwMode="auto">
            <a:xfrm>
              <a:off x="2162046" y="3337534"/>
              <a:ext cx="53173" cy="19888"/>
            </a:xfrm>
            <a:custGeom>
              <a:avLst/>
              <a:gdLst>
                <a:gd name="T0" fmla="*/ 3176 w 63057"/>
                <a:gd name="T1" fmla="*/ 778 h 23585"/>
                <a:gd name="T2" fmla="*/ 1593 w 63057"/>
                <a:gd name="T3" fmla="*/ 937 h 23585"/>
                <a:gd name="T4" fmla="*/ 0 w 63057"/>
                <a:gd name="T5" fmla="*/ 1299 h 23585"/>
                <a:gd name="T6" fmla="*/ 29 w 63057"/>
                <a:gd name="T7" fmla="*/ 1176 h 23585"/>
                <a:gd name="T8" fmla="*/ 265 w 63057"/>
                <a:gd name="T9" fmla="*/ 342 h 23585"/>
                <a:gd name="T10" fmla="*/ 1882 w 63057"/>
                <a:gd name="T11" fmla="*/ 118 h 23585"/>
                <a:gd name="T12" fmla="*/ 3475 w 63057"/>
                <a:gd name="T13" fmla="*/ 78 h 23585"/>
                <a:gd name="T14" fmla="*/ 3436 w 63057"/>
                <a:gd name="T15" fmla="*/ 165 h 23585"/>
                <a:gd name="T16" fmla="*/ 3176 w 63057"/>
                <a:gd name="T17" fmla="*/ 778 h 235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057"/>
                <a:gd name="T28" fmla="*/ 0 h 23585"/>
                <a:gd name="T29" fmla="*/ 63057 w 63057"/>
                <a:gd name="T30" fmla="*/ 23585 h 235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057" h="23585">
                  <a:moveTo>
                    <a:pt x="57606" y="14114"/>
                  </a:moveTo>
                  <a:cubicBezTo>
                    <a:pt x="55373" y="20692"/>
                    <a:pt x="42170" y="18390"/>
                    <a:pt x="28901" y="17008"/>
                  </a:cubicBezTo>
                  <a:cubicBezTo>
                    <a:pt x="15633" y="15627"/>
                    <a:pt x="2102" y="14575"/>
                    <a:pt x="0" y="23586"/>
                  </a:cubicBezTo>
                  <a:lnTo>
                    <a:pt x="525" y="21349"/>
                  </a:lnTo>
                  <a:cubicBezTo>
                    <a:pt x="985" y="19113"/>
                    <a:pt x="2102" y="14772"/>
                    <a:pt x="4795" y="6221"/>
                  </a:cubicBezTo>
                  <a:cubicBezTo>
                    <a:pt x="7488" y="-2329"/>
                    <a:pt x="20954" y="-356"/>
                    <a:pt x="34156" y="2144"/>
                  </a:cubicBezTo>
                  <a:cubicBezTo>
                    <a:pt x="47359" y="4643"/>
                    <a:pt x="60102" y="7603"/>
                    <a:pt x="63058" y="1420"/>
                  </a:cubicBezTo>
                  <a:lnTo>
                    <a:pt x="62335" y="2999"/>
                  </a:lnTo>
                  <a:cubicBezTo>
                    <a:pt x="61547" y="4774"/>
                    <a:pt x="60168" y="7734"/>
                    <a:pt x="57606" y="14114"/>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16" name="Freeform 174">
              <a:extLst>
                <a:ext uri="{FF2B5EF4-FFF2-40B4-BE49-F238E27FC236}">
                  <a16:creationId xmlns:a16="http://schemas.microsoft.com/office/drawing/2014/main" id="{A3110B85-7683-497B-A7D5-E2335EB2167D}"/>
                </a:ext>
              </a:extLst>
            </p:cNvPr>
            <p:cNvSpPr>
              <a:spLocks/>
            </p:cNvSpPr>
            <p:nvPr/>
          </p:nvSpPr>
          <p:spPr bwMode="auto">
            <a:xfrm>
              <a:off x="2210696" y="3253317"/>
              <a:ext cx="28350" cy="58348"/>
            </a:xfrm>
            <a:custGeom>
              <a:avLst/>
              <a:gdLst>
                <a:gd name="T0" fmla="*/ 1780 w 33620"/>
                <a:gd name="T1" fmla="*/ 3200 h 69194"/>
                <a:gd name="T2" fmla="*/ 831 w 33620"/>
                <a:gd name="T3" fmla="*/ 0 h 69194"/>
                <a:gd name="T4" fmla="*/ 737 w 33620"/>
                <a:gd name="T5" fmla="*/ 83 h 69194"/>
                <a:gd name="T6" fmla="*/ 126 w 33620"/>
                <a:gd name="T7" fmla="*/ 691 h 69194"/>
                <a:gd name="T8" fmla="*/ 637 w 33620"/>
                <a:gd name="T9" fmla="*/ 2312 h 69194"/>
                <a:gd name="T10" fmla="*/ 1317 w 33620"/>
                <a:gd name="T11" fmla="*/ 3813 h 69194"/>
                <a:gd name="T12" fmla="*/ 1780 w 33620"/>
                <a:gd name="T13" fmla="*/ 3200 h 69194"/>
                <a:gd name="T14" fmla="*/ 0 60000 65536"/>
                <a:gd name="T15" fmla="*/ 0 60000 65536"/>
                <a:gd name="T16" fmla="*/ 0 60000 65536"/>
                <a:gd name="T17" fmla="*/ 0 60000 65536"/>
                <a:gd name="T18" fmla="*/ 0 60000 65536"/>
                <a:gd name="T19" fmla="*/ 0 60000 65536"/>
                <a:gd name="T20" fmla="*/ 0 60000 65536"/>
                <a:gd name="T21" fmla="*/ 0 w 33620"/>
                <a:gd name="T22" fmla="*/ 0 h 69194"/>
                <a:gd name="T23" fmla="*/ 33620 w 33620"/>
                <a:gd name="T24" fmla="*/ 69194 h 69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20" h="69194">
                  <a:moveTo>
                    <a:pt x="32295" y="58079"/>
                  </a:moveTo>
                  <a:cubicBezTo>
                    <a:pt x="41229" y="48278"/>
                    <a:pt x="1555" y="12760"/>
                    <a:pt x="15086" y="0"/>
                  </a:cubicBezTo>
                  <a:lnTo>
                    <a:pt x="13378" y="1513"/>
                  </a:lnTo>
                  <a:cubicBezTo>
                    <a:pt x="11670" y="3026"/>
                    <a:pt x="8452" y="6117"/>
                    <a:pt x="2277" y="12563"/>
                  </a:cubicBezTo>
                  <a:cubicBezTo>
                    <a:pt x="-3897" y="19009"/>
                    <a:pt x="3591" y="30914"/>
                    <a:pt x="11539" y="41964"/>
                  </a:cubicBezTo>
                  <a:cubicBezTo>
                    <a:pt x="19487" y="53014"/>
                    <a:pt x="27895" y="63604"/>
                    <a:pt x="23888" y="69194"/>
                  </a:cubicBezTo>
                  <a:cubicBezTo>
                    <a:pt x="23888" y="69194"/>
                    <a:pt x="23428" y="68537"/>
                    <a:pt x="32295" y="58079"/>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17" name="Freeform 175">
              <a:extLst>
                <a:ext uri="{FF2B5EF4-FFF2-40B4-BE49-F238E27FC236}">
                  <a16:creationId xmlns:a16="http://schemas.microsoft.com/office/drawing/2014/main" id="{796A0DAD-2639-4A97-9FFA-55236507F11A}"/>
                </a:ext>
              </a:extLst>
            </p:cNvPr>
            <p:cNvSpPr>
              <a:spLocks/>
            </p:cNvSpPr>
            <p:nvPr/>
          </p:nvSpPr>
          <p:spPr bwMode="auto">
            <a:xfrm>
              <a:off x="2181820" y="3290865"/>
              <a:ext cx="56108" cy="22866"/>
            </a:xfrm>
            <a:custGeom>
              <a:avLst/>
              <a:gdLst>
                <a:gd name="T0" fmla="*/ 3203 w 66538"/>
                <a:gd name="T1" fmla="*/ 1358 h 27117"/>
                <a:gd name="T2" fmla="*/ 1629 w 66538"/>
                <a:gd name="T3" fmla="*/ 1116 h 27117"/>
                <a:gd name="T4" fmla="*/ 0 w 66538"/>
                <a:gd name="T5" fmla="*/ 1030 h 27117"/>
                <a:gd name="T6" fmla="*/ 62 w 66538"/>
                <a:gd name="T7" fmla="*/ 923 h 27117"/>
                <a:gd name="T8" fmla="*/ 492 w 66538"/>
                <a:gd name="T9" fmla="*/ 200 h 27117"/>
                <a:gd name="T10" fmla="*/ 3667 w 66538"/>
                <a:gd name="T11" fmla="*/ 744 h 27117"/>
                <a:gd name="T12" fmla="*/ 3605 w 66538"/>
                <a:gd name="T13" fmla="*/ 819 h 27117"/>
                <a:gd name="T14" fmla="*/ 3203 w 66538"/>
                <a:gd name="T15" fmla="*/ 1358 h 27117"/>
                <a:gd name="T16" fmla="*/ 0 60000 65536"/>
                <a:gd name="T17" fmla="*/ 0 60000 65536"/>
                <a:gd name="T18" fmla="*/ 0 60000 65536"/>
                <a:gd name="T19" fmla="*/ 0 60000 65536"/>
                <a:gd name="T20" fmla="*/ 0 60000 65536"/>
                <a:gd name="T21" fmla="*/ 0 60000 65536"/>
                <a:gd name="T22" fmla="*/ 0 60000 65536"/>
                <a:gd name="T23" fmla="*/ 0 60000 65536"/>
                <a:gd name="T24" fmla="*/ 0 w 66538"/>
                <a:gd name="T25" fmla="*/ 0 h 27117"/>
                <a:gd name="T26" fmla="*/ 66538 w 66538"/>
                <a:gd name="T27" fmla="*/ 27117 h 27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538" h="27117">
                  <a:moveTo>
                    <a:pt x="58131" y="24666"/>
                  </a:moveTo>
                  <a:cubicBezTo>
                    <a:pt x="54190" y="30322"/>
                    <a:pt x="41973" y="25060"/>
                    <a:pt x="29558" y="20259"/>
                  </a:cubicBezTo>
                  <a:cubicBezTo>
                    <a:pt x="17144" y="15457"/>
                    <a:pt x="4269" y="10985"/>
                    <a:pt x="0" y="18680"/>
                  </a:cubicBezTo>
                  <a:lnTo>
                    <a:pt x="1117" y="16773"/>
                  </a:lnTo>
                  <a:cubicBezTo>
                    <a:pt x="2168" y="14865"/>
                    <a:pt x="4269" y="11051"/>
                    <a:pt x="8933" y="3618"/>
                  </a:cubicBezTo>
                  <a:cubicBezTo>
                    <a:pt x="18786" y="-11050"/>
                    <a:pt x="58131" y="24337"/>
                    <a:pt x="66539" y="13484"/>
                  </a:cubicBezTo>
                  <a:lnTo>
                    <a:pt x="65422" y="14865"/>
                  </a:lnTo>
                  <a:cubicBezTo>
                    <a:pt x="64306" y="16181"/>
                    <a:pt x="62204" y="19009"/>
                    <a:pt x="58131" y="24666"/>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18" name="Freeform 176">
              <a:extLst>
                <a:ext uri="{FF2B5EF4-FFF2-40B4-BE49-F238E27FC236}">
                  <a16:creationId xmlns:a16="http://schemas.microsoft.com/office/drawing/2014/main" id="{B485B774-792F-41D4-9322-2FC029CA212C}"/>
                </a:ext>
              </a:extLst>
            </p:cNvPr>
            <p:cNvSpPr>
              <a:spLocks/>
            </p:cNvSpPr>
            <p:nvPr/>
          </p:nvSpPr>
          <p:spPr bwMode="auto">
            <a:xfrm>
              <a:off x="2251555" y="3224531"/>
              <a:ext cx="20770" cy="57238"/>
            </a:xfrm>
            <a:custGeom>
              <a:avLst/>
              <a:gdLst>
                <a:gd name="T0" fmla="*/ 1027 w 24631"/>
                <a:gd name="T1" fmla="*/ 3316 h 67878"/>
                <a:gd name="T2" fmla="*/ 1162 w 24631"/>
                <a:gd name="T3" fmla="*/ 2726 h 67878"/>
                <a:gd name="T4" fmla="*/ 985 w 24631"/>
                <a:gd name="T5" fmla="*/ 1700 h 67878"/>
                <a:gd name="T6" fmla="*/ 916 w 24631"/>
                <a:gd name="T7" fmla="*/ 634 h 67878"/>
                <a:gd name="T8" fmla="*/ 1358 w 24631"/>
                <a:gd name="T9" fmla="*/ 0 h 67878"/>
                <a:gd name="T10" fmla="*/ 1227 w 24631"/>
                <a:gd name="T11" fmla="*/ 44 h 67878"/>
                <a:gd name="T12" fmla="*/ 329 w 24631"/>
                <a:gd name="T13" fmla="*/ 406 h 67878"/>
                <a:gd name="T14" fmla="*/ 7 w 24631"/>
                <a:gd name="T15" fmla="*/ 1084 h 67878"/>
                <a:gd name="T16" fmla="*/ 224 w 24631"/>
                <a:gd name="T17" fmla="*/ 2121 h 67878"/>
                <a:gd name="T18" fmla="*/ 453 w 24631"/>
                <a:gd name="T19" fmla="*/ 3741 h 67878"/>
                <a:gd name="T20" fmla="*/ 518 w 24631"/>
                <a:gd name="T21" fmla="*/ 3672 h 67878"/>
                <a:gd name="T22" fmla="*/ 1027 w 24631"/>
                <a:gd name="T23" fmla="*/ 3316 h 678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31"/>
                <a:gd name="T37" fmla="*/ 0 h 67878"/>
                <a:gd name="T38" fmla="*/ 24631 w 24631"/>
                <a:gd name="T39" fmla="*/ 67878 h 678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31" h="67878">
                  <a:moveTo>
                    <a:pt x="18654" y="60183"/>
                  </a:moveTo>
                  <a:cubicBezTo>
                    <a:pt x="21347" y="58539"/>
                    <a:pt x="21610" y="54724"/>
                    <a:pt x="21085" y="49462"/>
                  </a:cubicBezTo>
                  <a:cubicBezTo>
                    <a:pt x="20559" y="44200"/>
                    <a:pt x="18983" y="37491"/>
                    <a:pt x="17866" y="30848"/>
                  </a:cubicBezTo>
                  <a:cubicBezTo>
                    <a:pt x="16598" y="24488"/>
                    <a:pt x="16178" y="17983"/>
                    <a:pt x="16618" y="11510"/>
                  </a:cubicBezTo>
                  <a:cubicBezTo>
                    <a:pt x="16684" y="6393"/>
                    <a:pt x="19856" y="1829"/>
                    <a:pt x="24632" y="0"/>
                  </a:cubicBezTo>
                  <a:lnTo>
                    <a:pt x="22267" y="789"/>
                  </a:lnTo>
                  <a:cubicBezTo>
                    <a:pt x="16690" y="2592"/>
                    <a:pt x="11245" y="4788"/>
                    <a:pt x="5977" y="7367"/>
                  </a:cubicBezTo>
                  <a:cubicBezTo>
                    <a:pt x="1721" y="9899"/>
                    <a:pt x="-592" y="14760"/>
                    <a:pt x="131" y="19667"/>
                  </a:cubicBezTo>
                  <a:cubicBezTo>
                    <a:pt x="670" y="26073"/>
                    <a:pt x="1990" y="32394"/>
                    <a:pt x="4072" y="38478"/>
                  </a:cubicBezTo>
                  <a:cubicBezTo>
                    <a:pt x="8013" y="51633"/>
                    <a:pt x="13268" y="63932"/>
                    <a:pt x="8210" y="67879"/>
                  </a:cubicBezTo>
                  <a:cubicBezTo>
                    <a:pt x="8210" y="67879"/>
                    <a:pt x="8210" y="67879"/>
                    <a:pt x="9393" y="66629"/>
                  </a:cubicBezTo>
                  <a:cubicBezTo>
                    <a:pt x="12322" y="64261"/>
                    <a:pt x="15416" y="62110"/>
                    <a:pt x="18654" y="6018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19" name="Freeform 177">
              <a:extLst>
                <a:ext uri="{FF2B5EF4-FFF2-40B4-BE49-F238E27FC236}">
                  <a16:creationId xmlns:a16="http://schemas.microsoft.com/office/drawing/2014/main" id="{86B6F29C-44C3-4D63-B2CB-BF66257B6B5C}"/>
                </a:ext>
              </a:extLst>
            </p:cNvPr>
            <p:cNvSpPr>
              <a:spLocks/>
            </p:cNvSpPr>
            <p:nvPr/>
          </p:nvSpPr>
          <p:spPr bwMode="auto">
            <a:xfrm>
              <a:off x="2212450" y="3251610"/>
              <a:ext cx="54724" cy="30883"/>
            </a:xfrm>
            <a:custGeom>
              <a:avLst/>
              <a:gdLst>
                <a:gd name="T0" fmla="*/ 3008 w 64897"/>
                <a:gd name="T1" fmla="*/ 1960 h 36624"/>
                <a:gd name="T2" fmla="*/ 1559 w 64897"/>
                <a:gd name="T3" fmla="*/ 1294 h 36624"/>
                <a:gd name="T4" fmla="*/ 0 w 64897"/>
                <a:gd name="T5" fmla="*/ 804 h 36624"/>
                <a:gd name="T6" fmla="*/ 83 w 64897"/>
                <a:gd name="T7" fmla="*/ 717 h 36624"/>
                <a:gd name="T8" fmla="*/ 705 w 64897"/>
                <a:gd name="T9" fmla="*/ 111 h 36624"/>
                <a:gd name="T10" fmla="*/ 3577 w 64897"/>
                <a:gd name="T11" fmla="*/ 1563 h 36624"/>
                <a:gd name="T12" fmla="*/ 3505 w 64897"/>
                <a:gd name="T13" fmla="*/ 1608 h 36624"/>
                <a:gd name="T14" fmla="*/ 3008 w 64897"/>
                <a:gd name="T15" fmla="*/ 1960 h 36624"/>
                <a:gd name="T16" fmla="*/ 0 60000 65536"/>
                <a:gd name="T17" fmla="*/ 0 60000 65536"/>
                <a:gd name="T18" fmla="*/ 0 60000 65536"/>
                <a:gd name="T19" fmla="*/ 0 60000 65536"/>
                <a:gd name="T20" fmla="*/ 0 60000 65536"/>
                <a:gd name="T21" fmla="*/ 0 60000 65536"/>
                <a:gd name="T22" fmla="*/ 0 60000 65536"/>
                <a:gd name="T23" fmla="*/ 0 60000 65536"/>
                <a:gd name="T24" fmla="*/ 0 w 64897"/>
                <a:gd name="T25" fmla="*/ 0 h 36624"/>
                <a:gd name="T26" fmla="*/ 64897 w 64897"/>
                <a:gd name="T27" fmla="*/ 36624 h 36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97" h="36624">
                  <a:moveTo>
                    <a:pt x="54584" y="35568"/>
                  </a:moveTo>
                  <a:cubicBezTo>
                    <a:pt x="49527" y="39581"/>
                    <a:pt x="39280" y="31425"/>
                    <a:pt x="28310" y="23466"/>
                  </a:cubicBezTo>
                  <a:cubicBezTo>
                    <a:pt x="17341" y="15507"/>
                    <a:pt x="6306" y="8141"/>
                    <a:pt x="0" y="14586"/>
                  </a:cubicBezTo>
                  <a:cubicBezTo>
                    <a:pt x="460" y="14021"/>
                    <a:pt x="966" y="13495"/>
                    <a:pt x="1511" y="13008"/>
                  </a:cubicBezTo>
                  <a:cubicBezTo>
                    <a:pt x="3219" y="11495"/>
                    <a:pt x="6043" y="8075"/>
                    <a:pt x="12808" y="2024"/>
                  </a:cubicBezTo>
                  <a:cubicBezTo>
                    <a:pt x="26734" y="-9881"/>
                    <a:pt x="54716" y="34911"/>
                    <a:pt x="64897" y="28333"/>
                  </a:cubicBezTo>
                  <a:lnTo>
                    <a:pt x="63583" y="29188"/>
                  </a:lnTo>
                  <a:cubicBezTo>
                    <a:pt x="60463" y="31135"/>
                    <a:pt x="57455" y="33266"/>
                    <a:pt x="54584" y="35568"/>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20" name="Freeform 178">
              <a:extLst>
                <a:ext uri="{FF2B5EF4-FFF2-40B4-BE49-F238E27FC236}">
                  <a16:creationId xmlns:a16="http://schemas.microsoft.com/office/drawing/2014/main" id="{12F8610C-8CE0-4882-B81C-E8DE6BC5AAFB}"/>
                </a:ext>
              </a:extLst>
            </p:cNvPr>
            <p:cNvSpPr>
              <a:spLocks/>
            </p:cNvSpPr>
            <p:nvPr/>
          </p:nvSpPr>
          <p:spPr bwMode="auto">
            <a:xfrm>
              <a:off x="2252552" y="3372565"/>
              <a:ext cx="50338" cy="27453"/>
            </a:xfrm>
            <a:custGeom>
              <a:avLst/>
              <a:gdLst>
                <a:gd name="T0" fmla="*/ 250 w 59696"/>
                <a:gd name="T1" fmla="*/ 537 h 32556"/>
                <a:gd name="T2" fmla="*/ 1803 w 59696"/>
                <a:gd name="T3" fmla="*/ 863 h 32556"/>
                <a:gd name="T4" fmla="*/ 2830 w 59696"/>
                <a:gd name="T5" fmla="*/ 1134 h 32556"/>
                <a:gd name="T6" fmla="*/ 3283 w 59696"/>
                <a:gd name="T7" fmla="*/ 1794 h 32556"/>
                <a:gd name="T8" fmla="*/ 3283 w 59696"/>
                <a:gd name="T9" fmla="*/ 1650 h 32556"/>
                <a:gd name="T10" fmla="*/ 3232 w 59696"/>
                <a:gd name="T11" fmla="*/ 620 h 32556"/>
                <a:gd name="T12" fmla="*/ 1595 w 59696"/>
                <a:gd name="T13" fmla="*/ 21 h 32556"/>
                <a:gd name="T14" fmla="*/ 564 w 59696"/>
                <a:gd name="T15" fmla="*/ 131 h 32556"/>
                <a:gd name="T16" fmla="*/ 0 w 59696"/>
                <a:gd name="T17" fmla="*/ 25 h 32556"/>
                <a:gd name="T18" fmla="*/ 47 w 59696"/>
                <a:gd name="T19" fmla="*/ 88 h 32556"/>
                <a:gd name="T20" fmla="*/ 250 w 59696"/>
                <a:gd name="T21" fmla="*/ 537 h 32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696"/>
                <a:gd name="T34" fmla="*/ 0 h 32556"/>
                <a:gd name="T35" fmla="*/ 59696 w 59696"/>
                <a:gd name="T36" fmla="*/ 32556 h 325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696" h="32556">
                  <a:moveTo>
                    <a:pt x="4532" y="9733"/>
                  </a:moveTo>
                  <a:cubicBezTo>
                    <a:pt x="5912" y="14272"/>
                    <a:pt x="19049" y="13680"/>
                    <a:pt x="32711" y="15653"/>
                  </a:cubicBezTo>
                  <a:cubicBezTo>
                    <a:pt x="39162" y="16232"/>
                    <a:pt x="45467" y="17902"/>
                    <a:pt x="51366" y="20586"/>
                  </a:cubicBezTo>
                  <a:cubicBezTo>
                    <a:pt x="56338" y="22461"/>
                    <a:pt x="59616" y="27236"/>
                    <a:pt x="59577" y="32557"/>
                  </a:cubicBezTo>
                  <a:lnTo>
                    <a:pt x="59577" y="29926"/>
                  </a:lnTo>
                  <a:cubicBezTo>
                    <a:pt x="59892" y="23684"/>
                    <a:pt x="59583" y="17429"/>
                    <a:pt x="58657" y="11246"/>
                  </a:cubicBezTo>
                  <a:cubicBezTo>
                    <a:pt x="56949" y="393"/>
                    <a:pt x="42433" y="-856"/>
                    <a:pt x="28967" y="393"/>
                  </a:cubicBezTo>
                  <a:cubicBezTo>
                    <a:pt x="22399" y="854"/>
                    <a:pt x="15502" y="1906"/>
                    <a:pt x="10247" y="2367"/>
                  </a:cubicBezTo>
                  <a:cubicBezTo>
                    <a:pt x="4992" y="2827"/>
                    <a:pt x="1314" y="2695"/>
                    <a:pt x="0" y="459"/>
                  </a:cubicBezTo>
                  <a:cubicBezTo>
                    <a:pt x="0" y="459"/>
                    <a:pt x="0" y="459"/>
                    <a:pt x="854" y="1577"/>
                  </a:cubicBezTo>
                  <a:cubicBezTo>
                    <a:pt x="2496" y="4090"/>
                    <a:pt x="3737" y="6839"/>
                    <a:pt x="4532" y="973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21" name="Freeform 179">
              <a:extLst>
                <a:ext uri="{FF2B5EF4-FFF2-40B4-BE49-F238E27FC236}">
                  <a16:creationId xmlns:a16="http://schemas.microsoft.com/office/drawing/2014/main" id="{8B2428C2-8A6A-4585-AD4C-8AF2C231902E}"/>
                </a:ext>
              </a:extLst>
            </p:cNvPr>
            <p:cNvSpPr>
              <a:spLocks/>
            </p:cNvSpPr>
            <p:nvPr/>
          </p:nvSpPr>
          <p:spPr bwMode="auto">
            <a:xfrm>
              <a:off x="2252262" y="3328193"/>
              <a:ext cx="33470" cy="52746"/>
            </a:xfrm>
            <a:custGeom>
              <a:avLst/>
              <a:gdLst>
                <a:gd name="T0" fmla="*/ 26 w 39692"/>
                <a:gd name="T1" fmla="*/ 2925 h 62551"/>
                <a:gd name="T2" fmla="*/ 841 w 39692"/>
                <a:gd name="T3" fmla="*/ 1599 h 62551"/>
                <a:gd name="T4" fmla="*/ 1398 w 39692"/>
                <a:gd name="T5" fmla="*/ 724 h 62551"/>
                <a:gd name="T6" fmla="*/ 1286 w 39692"/>
                <a:gd name="T7" fmla="*/ 0 h 62551"/>
                <a:gd name="T8" fmla="*/ 1391 w 39692"/>
                <a:gd name="T9" fmla="*/ 94 h 62551"/>
                <a:gd name="T10" fmla="*/ 2071 w 39692"/>
                <a:gd name="T11" fmla="*/ 820 h 62551"/>
                <a:gd name="T12" fmla="*/ 2052 w 39692"/>
                <a:gd name="T13" fmla="*/ 1566 h 62551"/>
                <a:gd name="T14" fmla="*/ 1329 w 39692"/>
                <a:gd name="T15" fmla="*/ 2316 h 62551"/>
                <a:gd name="T16" fmla="*/ 243 w 39692"/>
                <a:gd name="T17" fmla="*/ 3447 h 62551"/>
                <a:gd name="T18" fmla="*/ 221 w 39692"/>
                <a:gd name="T19" fmla="*/ 3379 h 62551"/>
                <a:gd name="T20" fmla="*/ 157 w 39692"/>
                <a:gd name="T21" fmla="*/ 3226 h 62551"/>
                <a:gd name="T22" fmla="*/ 26 w 39692"/>
                <a:gd name="T23" fmla="*/ 2925 h 625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692"/>
                <a:gd name="T37" fmla="*/ 0 h 62551"/>
                <a:gd name="T38" fmla="*/ 39692 w 39692"/>
                <a:gd name="T39" fmla="*/ 62551 h 625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692" h="62551">
                  <a:moveTo>
                    <a:pt x="476" y="53080"/>
                  </a:moveTo>
                  <a:cubicBezTo>
                    <a:pt x="-2218" y="48936"/>
                    <a:pt x="7044" y="39530"/>
                    <a:pt x="15255" y="29006"/>
                  </a:cubicBezTo>
                  <a:cubicBezTo>
                    <a:pt x="19354" y="24225"/>
                    <a:pt x="22756" y="18890"/>
                    <a:pt x="25370" y="13155"/>
                  </a:cubicBezTo>
                  <a:cubicBezTo>
                    <a:pt x="27656" y="8801"/>
                    <a:pt x="26829" y="3460"/>
                    <a:pt x="23334" y="0"/>
                  </a:cubicBezTo>
                  <a:lnTo>
                    <a:pt x="25239" y="1710"/>
                  </a:lnTo>
                  <a:cubicBezTo>
                    <a:pt x="29666" y="5788"/>
                    <a:pt x="33798" y="10188"/>
                    <a:pt x="37588" y="14865"/>
                  </a:cubicBezTo>
                  <a:cubicBezTo>
                    <a:pt x="40511" y="18950"/>
                    <a:pt x="40379" y="24481"/>
                    <a:pt x="37259" y="28414"/>
                  </a:cubicBezTo>
                  <a:cubicBezTo>
                    <a:pt x="33561" y="33564"/>
                    <a:pt x="29134" y="38149"/>
                    <a:pt x="24122" y="42030"/>
                  </a:cubicBezTo>
                  <a:cubicBezTo>
                    <a:pt x="14007" y="50712"/>
                    <a:pt x="3037" y="58013"/>
                    <a:pt x="4417" y="62551"/>
                  </a:cubicBezTo>
                  <a:lnTo>
                    <a:pt x="4023" y="61301"/>
                  </a:lnTo>
                  <a:cubicBezTo>
                    <a:pt x="4023" y="60709"/>
                    <a:pt x="3366" y="59854"/>
                    <a:pt x="2840" y="58539"/>
                  </a:cubicBezTo>
                  <a:cubicBezTo>
                    <a:pt x="2203" y="56658"/>
                    <a:pt x="1408" y="54829"/>
                    <a:pt x="476" y="53080"/>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22" name="Freeform 180">
              <a:extLst>
                <a:ext uri="{FF2B5EF4-FFF2-40B4-BE49-F238E27FC236}">
                  <a16:creationId xmlns:a16="http://schemas.microsoft.com/office/drawing/2014/main" id="{8AECF604-C2C4-43EF-A9FF-D596589F3AD7}"/>
                </a:ext>
              </a:extLst>
            </p:cNvPr>
            <p:cNvSpPr>
              <a:spLocks/>
            </p:cNvSpPr>
            <p:nvPr/>
          </p:nvSpPr>
          <p:spPr bwMode="auto">
            <a:xfrm>
              <a:off x="2255018" y="3402267"/>
              <a:ext cx="33506" cy="54767"/>
            </a:xfrm>
            <a:custGeom>
              <a:avLst/>
              <a:gdLst>
                <a:gd name="T0" fmla="*/ 20 w 39735"/>
                <a:gd name="T1" fmla="*/ 516 h 64948"/>
                <a:gd name="T2" fmla="*/ 240 w 39735"/>
                <a:gd name="T3" fmla="*/ 1020 h 64948"/>
                <a:gd name="T4" fmla="*/ 891 w 39735"/>
                <a:gd name="T5" fmla="*/ 1824 h 64948"/>
                <a:gd name="T6" fmla="*/ 1399 w 39735"/>
                <a:gd name="T7" fmla="*/ 2768 h 64948"/>
                <a:gd name="T8" fmla="*/ 1178 w 39735"/>
                <a:gd name="T9" fmla="*/ 3578 h 64948"/>
                <a:gd name="T10" fmla="*/ 1301 w 39735"/>
                <a:gd name="T11" fmla="*/ 3478 h 64948"/>
                <a:gd name="T12" fmla="*/ 2068 w 39735"/>
                <a:gd name="T13" fmla="*/ 2687 h 64948"/>
                <a:gd name="T14" fmla="*/ 1345 w 39735"/>
                <a:gd name="T15" fmla="*/ 1089 h 64948"/>
                <a:gd name="T16" fmla="*/ 182 w 39735"/>
                <a:gd name="T17" fmla="*/ 3 h 64948"/>
                <a:gd name="T18" fmla="*/ 20 w 39735"/>
                <a:gd name="T19" fmla="*/ 516 h 649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35"/>
                <a:gd name="T31" fmla="*/ 0 h 64948"/>
                <a:gd name="T32" fmla="*/ 39735 w 39735"/>
                <a:gd name="T33" fmla="*/ 64948 h 649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35" h="64948">
                  <a:moveTo>
                    <a:pt x="359" y="9370"/>
                  </a:moveTo>
                  <a:cubicBezTo>
                    <a:pt x="-889" y="11409"/>
                    <a:pt x="1279" y="14500"/>
                    <a:pt x="4366" y="18513"/>
                  </a:cubicBezTo>
                  <a:cubicBezTo>
                    <a:pt x="7453" y="22525"/>
                    <a:pt x="12182" y="27655"/>
                    <a:pt x="16189" y="33114"/>
                  </a:cubicBezTo>
                  <a:cubicBezTo>
                    <a:pt x="20288" y="38192"/>
                    <a:pt x="23408" y="43993"/>
                    <a:pt x="25385" y="50215"/>
                  </a:cubicBezTo>
                  <a:cubicBezTo>
                    <a:pt x="27323" y="55477"/>
                    <a:pt x="25713" y="61397"/>
                    <a:pt x="21378" y="64949"/>
                  </a:cubicBezTo>
                  <a:lnTo>
                    <a:pt x="23612" y="63107"/>
                  </a:lnTo>
                  <a:cubicBezTo>
                    <a:pt x="28814" y="58911"/>
                    <a:pt x="33491" y="54096"/>
                    <a:pt x="37537" y="48768"/>
                  </a:cubicBezTo>
                  <a:cubicBezTo>
                    <a:pt x="44105" y="39494"/>
                    <a:pt x="34844" y="28247"/>
                    <a:pt x="24400" y="19762"/>
                  </a:cubicBezTo>
                  <a:cubicBezTo>
                    <a:pt x="13956" y="11277"/>
                    <a:pt x="2395" y="4634"/>
                    <a:pt x="3315" y="30"/>
                  </a:cubicBezTo>
                  <a:cubicBezTo>
                    <a:pt x="3183" y="-167"/>
                    <a:pt x="4300" y="359"/>
                    <a:pt x="359" y="937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23" name="Freeform 181">
              <a:extLst>
                <a:ext uri="{FF2B5EF4-FFF2-40B4-BE49-F238E27FC236}">
                  <a16:creationId xmlns:a16="http://schemas.microsoft.com/office/drawing/2014/main" id="{A05BFB2D-78A3-4476-9219-C71EFCDAFD3A}"/>
                </a:ext>
              </a:extLst>
            </p:cNvPr>
            <p:cNvSpPr>
              <a:spLocks/>
            </p:cNvSpPr>
            <p:nvPr/>
          </p:nvSpPr>
          <p:spPr bwMode="auto">
            <a:xfrm>
              <a:off x="2255321" y="3381992"/>
              <a:ext cx="47670" cy="28175"/>
            </a:xfrm>
            <a:custGeom>
              <a:avLst/>
              <a:gdLst>
                <a:gd name="T0" fmla="*/ 163 w 56531"/>
                <a:gd name="T1" fmla="*/ 1323 h 33413"/>
                <a:gd name="T2" fmla="*/ 1665 w 56531"/>
                <a:gd name="T3" fmla="*/ 917 h 33413"/>
                <a:gd name="T4" fmla="*/ 3055 w 56531"/>
                <a:gd name="T5" fmla="*/ 0 h 33413"/>
                <a:gd name="T6" fmla="*/ 3078 w 56531"/>
                <a:gd name="T7" fmla="*/ 145 h 33413"/>
                <a:gd name="T8" fmla="*/ 3102 w 56531"/>
                <a:gd name="T9" fmla="*/ 1175 h 33413"/>
                <a:gd name="T10" fmla="*/ 1549 w 56531"/>
                <a:gd name="T11" fmla="*/ 1776 h 33413"/>
                <a:gd name="T12" fmla="*/ 0 w 56531"/>
                <a:gd name="T13" fmla="*/ 1841 h 33413"/>
                <a:gd name="T14" fmla="*/ 21 w 56531"/>
                <a:gd name="T15" fmla="*/ 1780 h 33413"/>
                <a:gd name="T16" fmla="*/ 163 w 56531"/>
                <a:gd name="T17" fmla="*/ 1323 h 33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531"/>
                <a:gd name="T28" fmla="*/ 0 h 33413"/>
                <a:gd name="T29" fmla="*/ 56531 w 56531"/>
                <a:gd name="T30" fmla="*/ 33413 h 33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531" h="33413">
                  <a:moveTo>
                    <a:pt x="2956" y="24007"/>
                  </a:moveTo>
                  <a:cubicBezTo>
                    <a:pt x="3941" y="19338"/>
                    <a:pt x="17012" y="18811"/>
                    <a:pt x="30215" y="16641"/>
                  </a:cubicBezTo>
                  <a:cubicBezTo>
                    <a:pt x="43418" y="14470"/>
                    <a:pt x="56883" y="10853"/>
                    <a:pt x="55438" y="0"/>
                  </a:cubicBezTo>
                  <a:lnTo>
                    <a:pt x="55832" y="2631"/>
                  </a:lnTo>
                  <a:cubicBezTo>
                    <a:pt x="56568" y="8827"/>
                    <a:pt x="56726" y="15082"/>
                    <a:pt x="56292" y="21311"/>
                  </a:cubicBezTo>
                  <a:cubicBezTo>
                    <a:pt x="55307" y="32229"/>
                    <a:pt x="41250" y="33018"/>
                    <a:pt x="28113" y="32229"/>
                  </a:cubicBezTo>
                  <a:cubicBezTo>
                    <a:pt x="14976" y="31440"/>
                    <a:pt x="1839" y="29204"/>
                    <a:pt x="0" y="33413"/>
                  </a:cubicBezTo>
                  <a:lnTo>
                    <a:pt x="394" y="32295"/>
                  </a:lnTo>
                  <a:cubicBezTo>
                    <a:pt x="1576" y="29644"/>
                    <a:pt x="2437" y="26862"/>
                    <a:pt x="2956" y="24007"/>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24" name="Freeform 182">
              <a:extLst>
                <a:ext uri="{FF2B5EF4-FFF2-40B4-BE49-F238E27FC236}">
                  <a16:creationId xmlns:a16="http://schemas.microsoft.com/office/drawing/2014/main" id="{AF0D9283-7CFB-47A0-A8D5-C701F65BE980}"/>
                </a:ext>
              </a:extLst>
            </p:cNvPr>
            <p:cNvSpPr>
              <a:spLocks/>
            </p:cNvSpPr>
            <p:nvPr/>
          </p:nvSpPr>
          <p:spPr bwMode="auto">
            <a:xfrm>
              <a:off x="2204751" y="3424090"/>
              <a:ext cx="37664" cy="44934"/>
            </a:xfrm>
            <a:custGeom>
              <a:avLst/>
              <a:gdLst>
                <a:gd name="T0" fmla="*/ 2074 w 44666"/>
                <a:gd name="T1" fmla="*/ 83 h 53287"/>
                <a:gd name="T2" fmla="*/ 1795 w 44666"/>
                <a:gd name="T3" fmla="*/ 529 h 53287"/>
                <a:gd name="T4" fmla="*/ 1386 w 44666"/>
                <a:gd name="T5" fmla="*/ 1478 h 53287"/>
                <a:gd name="T6" fmla="*/ 0 w 44666"/>
                <a:gd name="T7" fmla="*/ 2565 h 53287"/>
                <a:gd name="T8" fmla="*/ 137 w 44666"/>
                <a:gd name="T9" fmla="*/ 2621 h 53287"/>
                <a:gd name="T10" fmla="*/ 1158 w 44666"/>
                <a:gd name="T11" fmla="*/ 2928 h 53287"/>
                <a:gd name="T12" fmla="*/ 1907 w 44666"/>
                <a:gd name="T13" fmla="*/ 2544 h 53287"/>
                <a:gd name="T14" fmla="*/ 2247 w 44666"/>
                <a:gd name="T15" fmla="*/ 1533 h 53287"/>
                <a:gd name="T16" fmla="*/ 2345 w 44666"/>
                <a:gd name="T17" fmla="*/ 510 h 53287"/>
                <a:gd name="T18" fmla="*/ 2461 w 44666"/>
                <a:gd name="T19" fmla="*/ 0 h 53287"/>
                <a:gd name="T20" fmla="*/ 2418 w 44666"/>
                <a:gd name="T21" fmla="*/ 25 h 53287"/>
                <a:gd name="T22" fmla="*/ 2074 w 44666"/>
                <a:gd name="T23" fmla="*/ 83 h 53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666"/>
                <a:gd name="T37" fmla="*/ 0 h 53287"/>
                <a:gd name="T38" fmla="*/ 44666 w 44666"/>
                <a:gd name="T39" fmla="*/ 53287 h 532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666" h="53287">
                  <a:moveTo>
                    <a:pt x="37638" y="1513"/>
                  </a:moveTo>
                  <a:cubicBezTo>
                    <a:pt x="35864" y="1513"/>
                    <a:pt x="34485" y="4670"/>
                    <a:pt x="32580" y="9603"/>
                  </a:cubicBezTo>
                  <a:cubicBezTo>
                    <a:pt x="30675" y="14536"/>
                    <a:pt x="28179" y="20587"/>
                    <a:pt x="25158" y="26836"/>
                  </a:cubicBezTo>
                  <a:cubicBezTo>
                    <a:pt x="19311" y="39004"/>
                    <a:pt x="10181" y="50712"/>
                    <a:pt x="0" y="46568"/>
                  </a:cubicBezTo>
                  <a:cubicBezTo>
                    <a:pt x="795" y="46989"/>
                    <a:pt x="1629" y="47318"/>
                    <a:pt x="2496" y="47554"/>
                  </a:cubicBezTo>
                  <a:cubicBezTo>
                    <a:pt x="8441" y="50106"/>
                    <a:pt x="14654" y="51981"/>
                    <a:pt x="21019" y="53145"/>
                  </a:cubicBezTo>
                  <a:cubicBezTo>
                    <a:pt x="26576" y="53967"/>
                    <a:pt x="32035" y="51166"/>
                    <a:pt x="34616" y="46173"/>
                  </a:cubicBezTo>
                  <a:cubicBezTo>
                    <a:pt x="37907" y="40543"/>
                    <a:pt x="40009" y="34301"/>
                    <a:pt x="40790" y="27822"/>
                  </a:cubicBezTo>
                  <a:cubicBezTo>
                    <a:pt x="41704" y="21672"/>
                    <a:pt x="42295" y="15483"/>
                    <a:pt x="42564" y="9274"/>
                  </a:cubicBezTo>
                  <a:cubicBezTo>
                    <a:pt x="42564" y="4209"/>
                    <a:pt x="43024" y="526"/>
                    <a:pt x="44666" y="0"/>
                  </a:cubicBezTo>
                  <a:cubicBezTo>
                    <a:pt x="44666" y="0"/>
                    <a:pt x="44666" y="0"/>
                    <a:pt x="43878" y="460"/>
                  </a:cubicBezTo>
                  <a:cubicBezTo>
                    <a:pt x="41894" y="1250"/>
                    <a:pt x="39766" y="1605"/>
                    <a:pt x="37638" y="151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25" name="Freeform 183">
              <a:extLst>
                <a:ext uri="{FF2B5EF4-FFF2-40B4-BE49-F238E27FC236}">
                  <a16:creationId xmlns:a16="http://schemas.microsoft.com/office/drawing/2014/main" id="{632511B8-7D71-4A26-89E0-9E69BE00EEB1}"/>
                </a:ext>
              </a:extLst>
            </p:cNvPr>
            <p:cNvSpPr>
              <a:spLocks/>
            </p:cNvSpPr>
            <p:nvPr/>
          </p:nvSpPr>
          <p:spPr bwMode="auto">
            <a:xfrm>
              <a:off x="2236489" y="3423758"/>
              <a:ext cx="49074" cy="36061"/>
            </a:xfrm>
            <a:custGeom>
              <a:avLst/>
              <a:gdLst>
                <a:gd name="T0" fmla="*/ 388 w 58197"/>
                <a:gd name="T1" fmla="*/ 11 h 42765"/>
                <a:gd name="T2" fmla="*/ 832 w 58197"/>
                <a:gd name="T3" fmla="*/ 276 h 42765"/>
                <a:gd name="T4" fmla="*/ 1578 w 58197"/>
                <a:gd name="T5" fmla="*/ 964 h 42765"/>
                <a:gd name="T6" fmla="*/ 3207 w 58197"/>
                <a:gd name="T7" fmla="*/ 1373 h 42765"/>
                <a:gd name="T8" fmla="*/ 3109 w 58197"/>
                <a:gd name="T9" fmla="*/ 1493 h 42765"/>
                <a:gd name="T10" fmla="*/ 2288 w 58197"/>
                <a:gd name="T11" fmla="*/ 2240 h 42765"/>
                <a:gd name="T12" fmla="*/ 1487 w 58197"/>
                <a:gd name="T13" fmla="*/ 2188 h 42765"/>
                <a:gd name="T14" fmla="*/ 828 w 58197"/>
                <a:gd name="T15" fmla="*/ 1389 h 42765"/>
                <a:gd name="T16" fmla="*/ 0 w 58197"/>
                <a:gd name="T17" fmla="*/ 105 h 42765"/>
                <a:gd name="T18" fmla="*/ 388 w 58197"/>
                <a:gd name="T19" fmla="*/ 11 h 427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97"/>
                <a:gd name="T31" fmla="*/ 0 h 42765"/>
                <a:gd name="T32" fmla="*/ 58197 w 58197"/>
                <a:gd name="T33" fmla="*/ 42765 h 427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97" h="42765">
                  <a:moveTo>
                    <a:pt x="7028" y="197"/>
                  </a:moveTo>
                  <a:cubicBezTo>
                    <a:pt x="8605" y="-724"/>
                    <a:pt x="11363" y="1709"/>
                    <a:pt x="15108" y="4998"/>
                  </a:cubicBezTo>
                  <a:cubicBezTo>
                    <a:pt x="18852" y="8287"/>
                    <a:pt x="23647" y="13220"/>
                    <a:pt x="28639" y="17495"/>
                  </a:cubicBezTo>
                  <a:cubicBezTo>
                    <a:pt x="38557" y="26243"/>
                    <a:pt x="50775" y="33873"/>
                    <a:pt x="58197" y="24928"/>
                  </a:cubicBezTo>
                  <a:lnTo>
                    <a:pt x="56424" y="27098"/>
                  </a:lnTo>
                  <a:cubicBezTo>
                    <a:pt x="52029" y="32209"/>
                    <a:pt x="47024" y="36760"/>
                    <a:pt x="41513" y="40648"/>
                  </a:cubicBezTo>
                  <a:cubicBezTo>
                    <a:pt x="37060" y="43785"/>
                    <a:pt x="31023" y="43404"/>
                    <a:pt x="26997" y="39727"/>
                  </a:cubicBezTo>
                  <a:cubicBezTo>
                    <a:pt x="22123" y="35688"/>
                    <a:pt x="18063" y="30755"/>
                    <a:pt x="15042" y="25191"/>
                  </a:cubicBezTo>
                  <a:cubicBezTo>
                    <a:pt x="7948" y="13812"/>
                    <a:pt x="3284" y="1644"/>
                    <a:pt x="0" y="1907"/>
                  </a:cubicBezTo>
                  <a:cubicBezTo>
                    <a:pt x="0" y="1709"/>
                    <a:pt x="197" y="2564"/>
                    <a:pt x="7028" y="197"/>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26" name="Freeform 184">
              <a:extLst>
                <a:ext uri="{FF2B5EF4-FFF2-40B4-BE49-F238E27FC236}">
                  <a16:creationId xmlns:a16="http://schemas.microsoft.com/office/drawing/2014/main" id="{9C8AB75B-A60A-4BAC-B5F2-C444E7E7FC4C}"/>
                </a:ext>
              </a:extLst>
            </p:cNvPr>
            <p:cNvSpPr>
              <a:spLocks/>
            </p:cNvSpPr>
            <p:nvPr/>
          </p:nvSpPr>
          <p:spPr bwMode="auto">
            <a:xfrm>
              <a:off x="2161991" y="3414614"/>
              <a:ext cx="55831" cy="23049"/>
            </a:xfrm>
            <a:custGeom>
              <a:avLst/>
              <a:gdLst>
                <a:gd name="T0" fmla="*/ 3232 w 66210"/>
                <a:gd name="T1" fmla="*/ 40 h 27334"/>
                <a:gd name="T2" fmla="*/ 3037 w 66210"/>
                <a:gd name="T3" fmla="*/ 10 h 27334"/>
                <a:gd name="T4" fmla="*/ 2704 w 66210"/>
                <a:gd name="T5" fmla="*/ 98 h 27334"/>
                <a:gd name="T6" fmla="*/ 1719 w 66210"/>
                <a:gd name="T7" fmla="*/ 405 h 27334"/>
                <a:gd name="T8" fmla="*/ 655 w 66210"/>
                <a:gd name="T9" fmla="*/ 521 h 27334"/>
                <a:gd name="T10" fmla="*/ 0 w 66210"/>
                <a:gd name="T11" fmla="*/ 50 h 27334"/>
                <a:gd name="T12" fmla="*/ 40 w 66210"/>
                <a:gd name="T13" fmla="*/ 192 h 27334"/>
                <a:gd name="T14" fmla="*/ 163 w 66210"/>
                <a:gd name="T15" fmla="*/ 529 h 27334"/>
                <a:gd name="T16" fmla="*/ 279 w 66210"/>
                <a:gd name="T17" fmla="*/ 808 h 27334"/>
                <a:gd name="T18" fmla="*/ 478 w 66210"/>
                <a:gd name="T19" fmla="*/ 1170 h 27334"/>
                <a:gd name="T20" fmla="*/ 1245 w 66210"/>
                <a:gd name="T21" fmla="*/ 1489 h 27334"/>
                <a:gd name="T22" fmla="*/ 2236 w 66210"/>
                <a:gd name="T23" fmla="*/ 1094 h 27334"/>
                <a:gd name="T24" fmla="*/ 3098 w 66210"/>
                <a:gd name="T25" fmla="*/ 521 h 27334"/>
                <a:gd name="T26" fmla="*/ 3649 w 66210"/>
                <a:gd name="T27" fmla="*/ 351 h 27334"/>
                <a:gd name="T28" fmla="*/ 3576 w 66210"/>
                <a:gd name="T29" fmla="*/ 315 h 27334"/>
                <a:gd name="T30" fmla="*/ 3424 w 66210"/>
                <a:gd name="T31" fmla="*/ 220 h 27334"/>
                <a:gd name="T32" fmla="*/ 3232 w 66210"/>
                <a:gd name="T33" fmla="*/ 40 h 27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210"/>
                <a:gd name="T52" fmla="*/ 0 h 27334"/>
                <a:gd name="T53" fmla="*/ 66210 w 66210"/>
                <a:gd name="T54" fmla="*/ 27334 h 27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210" h="27334">
                  <a:moveTo>
                    <a:pt x="58657" y="713"/>
                  </a:moveTo>
                  <a:cubicBezTo>
                    <a:pt x="58000" y="-77"/>
                    <a:pt x="56818" y="-143"/>
                    <a:pt x="55110" y="186"/>
                  </a:cubicBezTo>
                  <a:cubicBezTo>
                    <a:pt x="53054" y="542"/>
                    <a:pt x="51038" y="1074"/>
                    <a:pt x="49067" y="1765"/>
                  </a:cubicBezTo>
                  <a:cubicBezTo>
                    <a:pt x="44075" y="3409"/>
                    <a:pt x="37703" y="5711"/>
                    <a:pt x="31200" y="7356"/>
                  </a:cubicBezTo>
                  <a:cubicBezTo>
                    <a:pt x="24941" y="9204"/>
                    <a:pt x="18398" y="9914"/>
                    <a:pt x="11889" y="9460"/>
                  </a:cubicBezTo>
                  <a:cubicBezTo>
                    <a:pt x="6562" y="9290"/>
                    <a:pt x="1865" y="5909"/>
                    <a:pt x="0" y="910"/>
                  </a:cubicBezTo>
                  <a:lnTo>
                    <a:pt x="723" y="3475"/>
                  </a:lnTo>
                  <a:cubicBezTo>
                    <a:pt x="1347" y="5553"/>
                    <a:pt x="2095" y="7599"/>
                    <a:pt x="2956" y="9592"/>
                  </a:cubicBezTo>
                  <a:cubicBezTo>
                    <a:pt x="3547" y="10973"/>
                    <a:pt x="4269" y="12683"/>
                    <a:pt x="5058" y="14657"/>
                  </a:cubicBezTo>
                  <a:cubicBezTo>
                    <a:pt x="5846" y="16630"/>
                    <a:pt x="7291" y="18735"/>
                    <a:pt x="8670" y="21234"/>
                  </a:cubicBezTo>
                  <a:cubicBezTo>
                    <a:pt x="11633" y="25904"/>
                    <a:pt x="17203" y="28219"/>
                    <a:pt x="22596" y="27022"/>
                  </a:cubicBezTo>
                  <a:cubicBezTo>
                    <a:pt x="28987" y="25759"/>
                    <a:pt x="35083" y="23332"/>
                    <a:pt x="40593" y="19853"/>
                  </a:cubicBezTo>
                  <a:cubicBezTo>
                    <a:pt x="46308" y="16498"/>
                    <a:pt x="52023" y="12289"/>
                    <a:pt x="56227" y="9460"/>
                  </a:cubicBezTo>
                  <a:cubicBezTo>
                    <a:pt x="60430" y="6632"/>
                    <a:pt x="63846" y="4856"/>
                    <a:pt x="66211" y="6369"/>
                  </a:cubicBezTo>
                  <a:cubicBezTo>
                    <a:pt x="66211" y="6369"/>
                    <a:pt x="66211" y="6369"/>
                    <a:pt x="64897" y="5711"/>
                  </a:cubicBezTo>
                  <a:cubicBezTo>
                    <a:pt x="63945" y="5192"/>
                    <a:pt x="63025" y="4620"/>
                    <a:pt x="62138" y="4001"/>
                  </a:cubicBezTo>
                  <a:cubicBezTo>
                    <a:pt x="60903" y="2982"/>
                    <a:pt x="59741" y="1883"/>
                    <a:pt x="58657" y="71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27" name="Freeform 185">
              <a:extLst>
                <a:ext uri="{FF2B5EF4-FFF2-40B4-BE49-F238E27FC236}">
                  <a16:creationId xmlns:a16="http://schemas.microsoft.com/office/drawing/2014/main" id="{6C1142DD-4EB8-461A-868C-3B31AB828E01}"/>
                </a:ext>
              </a:extLst>
            </p:cNvPr>
            <p:cNvSpPr>
              <a:spLocks/>
            </p:cNvSpPr>
            <p:nvPr/>
          </p:nvSpPr>
          <p:spPr bwMode="auto">
            <a:xfrm>
              <a:off x="2199844" y="3415216"/>
              <a:ext cx="22687" cy="53522"/>
            </a:xfrm>
            <a:custGeom>
              <a:avLst/>
              <a:gdLst>
                <a:gd name="T0" fmla="*/ 1176 w 26904"/>
                <a:gd name="T1" fmla="*/ 311 h 63471"/>
                <a:gd name="T2" fmla="*/ 1063 w 26904"/>
                <a:gd name="T3" fmla="*/ 1875 h 63471"/>
                <a:gd name="T4" fmla="*/ 980 w 26904"/>
                <a:gd name="T5" fmla="*/ 2908 h 63471"/>
                <a:gd name="T6" fmla="*/ 1482 w 26904"/>
                <a:gd name="T7" fmla="*/ 3499 h 63471"/>
                <a:gd name="T8" fmla="*/ 1331 w 26904"/>
                <a:gd name="T9" fmla="*/ 3469 h 63471"/>
                <a:gd name="T10" fmla="*/ 325 w 26904"/>
                <a:gd name="T11" fmla="*/ 3139 h 63471"/>
                <a:gd name="T12" fmla="*/ 295 w 26904"/>
                <a:gd name="T13" fmla="*/ 1468 h 63471"/>
                <a:gd name="T14" fmla="*/ 679 w 26904"/>
                <a:gd name="T15" fmla="*/ 526 h 63471"/>
                <a:gd name="T16" fmla="*/ 760 w 26904"/>
                <a:gd name="T17" fmla="*/ 0 h 63471"/>
                <a:gd name="T18" fmla="*/ 795 w 26904"/>
                <a:gd name="T19" fmla="*/ 44 h 63471"/>
                <a:gd name="T20" fmla="*/ 905 w 26904"/>
                <a:gd name="T21" fmla="*/ 127 h 63471"/>
                <a:gd name="T22" fmla="*/ 1176 w 26904"/>
                <a:gd name="T23" fmla="*/ 311 h 63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904"/>
                <a:gd name="T37" fmla="*/ 0 h 63471"/>
                <a:gd name="T38" fmla="*/ 26904 w 26904"/>
                <a:gd name="T39" fmla="*/ 63471 h 63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904" h="63471">
                  <a:moveTo>
                    <a:pt x="21321" y="5657"/>
                  </a:moveTo>
                  <a:cubicBezTo>
                    <a:pt x="25919" y="8288"/>
                    <a:pt x="21715" y="20850"/>
                    <a:pt x="19285" y="34005"/>
                  </a:cubicBezTo>
                  <a:cubicBezTo>
                    <a:pt x="17807" y="40135"/>
                    <a:pt x="17301" y="46463"/>
                    <a:pt x="17774" y="52751"/>
                  </a:cubicBezTo>
                  <a:cubicBezTo>
                    <a:pt x="18024" y="57993"/>
                    <a:pt x="21774" y="62400"/>
                    <a:pt x="26904" y="63472"/>
                  </a:cubicBezTo>
                  <a:cubicBezTo>
                    <a:pt x="26904" y="63472"/>
                    <a:pt x="26904" y="63472"/>
                    <a:pt x="24146" y="62946"/>
                  </a:cubicBezTo>
                  <a:cubicBezTo>
                    <a:pt x="17886" y="61525"/>
                    <a:pt x="11770" y="59519"/>
                    <a:pt x="5885" y="56960"/>
                  </a:cubicBezTo>
                  <a:cubicBezTo>
                    <a:pt x="-3836" y="52225"/>
                    <a:pt x="302" y="39004"/>
                    <a:pt x="5359" y="26638"/>
                  </a:cubicBezTo>
                  <a:cubicBezTo>
                    <a:pt x="7921" y="20456"/>
                    <a:pt x="10417" y="14405"/>
                    <a:pt x="12322" y="9537"/>
                  </a:cubicBezTo>
                  <a:cubicBezTo>
                    <a:pt x="14227" y="4670"/>
                    <a:pt x="15081" y="1513"/>
                    <a:pt x="13767" y="0"/>
                  </a:cubicBezTo>
                  <a:lnTo>
                    <a:pt x="14424" y="789"/>
                  </a:lnTo>
                  <a:lnTo>
                    <a:pt x="16395" y="2302"/>
                  </a:lnTo>
                  <a:cubicBezTo>
                    <a:pt x="17945" y="3552"/>
                    <a:pt x="19587" y="4677"/>
                    <a:pt x="21321" y="5657"/>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28" name="Freeform 186">
              <a:extLst>
                <a:ext uri="{FF2B5EF4-FFF2-40B4-BE49-F238E27FC236}">
                  <a16:creationId xmlns:a16="http://schemas.microsoft.com/office/drawing/2014/main" id="{E5D4BB41-23E0-47D8-B304-1AD22153C402}"/>
                </a:ext>
              </a:extLst>
            </p:cNvPr>
            <p:cNvSpPr>
              <a:spLocks/>
            </p:cNvSpPr>
            <p:nvPr/>
          </p:nvSpPr>
          <p:spPr bwMode="auto">
            <a:xfrm>
              <a:off x="2100395" y="3328747"/>
              <a:ext cx="34852" cy="54687"/>
            </a:xfrm>
            <a:custGeom>
              <a:avLst/>
              <a:gdLst>
                <a:gd name="T0" fmla="*/ 2251 w 41331"/>
                <a:gd name="T1" fmla="*/ 2951 h 64853"/>
                <a:gd name="T2" fmla="*/ 2035 w 41331"/>
                <a:gd name="T3" fmla="*/ 2397 h 64853"/>
                <a:gd name="T4" fmla="*/ 1336 w 41331"/>
                <a:gd name="T5" fmla="*/ 1631 h 64853"/>
                <a:gd name="T6" fmla="*/ 710 w 41331"/>
                <a:gd name="T7" fmla="*/ 772 h 64853"/>
                <a:gd name="T8" fmla="*/ 738 w 41331"/>
                <a:gd name="T9" fmla="*/ 0 h 64853"/>
                <a:gd name="T10" fmla="*/ 648 w 41331"/>
                <a:gd name="T11" fmla="*/ 102 h 64853"/>
                <a:gd name="T12" fmla="*/ 446 w 41331"/>
                <a:gd name="T13" fmla="*/ 363 h 64853"/>
                <a:gd name="T14" fmla="*/ 83 w 41331"/>
                <a:gd name="T15" fmla="*/ 885 h 64853"/>
                <a:gd name="T16" fmla="*/ 920 w 41331"/>
                <a:gd name="T17" fmla="*/ 2388 h 64853"/>
                <a:gd name="T18" fmla="*/ 1726 w 41331"/>
                <a:gd name="T19" fmla="*/ 3048 h 64853"/>
                <a:gd name="T20" fmla="*/ 2027 w 41331"/>
                <a:gd name="T21" fmla="*/ 3575 h 64853"/>
                <a:gd name="T22" fmla="*/ 2027 w 41331"/>
                <a:gd name="T23" fmla="*/ 3486 h 64853"/>
                <a:gd name="T24" fmla="*/ 2251 w 41331"/>
                <a:gd name="T25" fmla="*/ 2951 h 64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331"/>
                <a:gd name="T40" fmla="*/ 0 h 64853"/>
                <a:gd name="T41" fmla="*/ 41331 w 41331"/>
                <a:gd name="T42" fmla="*/ 64853 h 64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331" h="64853">
                  <a:moveTo>
                    <a:pt x="40860" y="53540"/>
                  </a:moveTo>
                  <a:cubicBezTo>
                    <a:pt x="42305" y="50975"/>
                    <a:pt x="40269" y="47555"/>
                    <a:pt x="36919" y="43477"/>
                  </a:cubicBezTo>
                  <a:cubicBezTo>
                    <a:pt x="33569" y="39399"/>
                    <a:pt x="28839" y="34663"/>
                    <a:pt x="24241" y="29598"/>
                  </a:cubicBezTo>
                  <a:cubicBezTo>
                    <a:pt x="19716" y="24981"/>
                    <a:pt x="15886" y="19732"/>
                    <a:pt x="12878" y="14010"/>
                  </a:cubicBezTo>
                  <a:cubicBezTo>
                    <a:pt x="10119" y="9688"/>
                    <a:pt x="10329" y="4104"/>
                    <a:pt x="13403" y="0"/>
                  </a:cubicBezTo>
                  <a:lnTo>
                    <a:pt x="11761" y="1842"/>
                  </a:lnTo>
                  <a:cubicBezTo>
                    <a:pt x="10907" y="2828"/>
                    <a:pt x="9791" y="4341"/>
                    <a:pt x="8083" y="6577"/>
                  </a:cubicBezTo>
                  <a:cubicBezTo>
                    <a:pt x="5685" y="9583"/>
                    <a:pt x="3491" y="12747"/>
                    <a:pt x="1514" y="16049"/>
                  </a:cubicBezTo>
                  <a:cubicBezTo>
                    <a:pt x="-3938" y="24599"/>
                    <a:pt x="6309" y="34926"/>
                    <a:pt x="16688" y="43345"/>
                  </a:cubicBezTo>
                  <a:cubicBezTo>
                    <a:pt x="21877" y="47620"/>
                    <a:pt x="27460" y="51698"/>
                    <a:pt x="31335" y="55316"/>
                  </a:cubicBezTo>
                  <a:cubicBezTo>
                    <a:pt x="35211" y="58933"/>
                    <a:pt x="37510" y="61893"/>
                    <a:pt x="36787" y="64853"/>
                  </a:cubicBezTo>
                  <a:cubicBezTo>
                    <a:pt x="36709" y="64327"/>
                    <a:pt x="36709" y="63801"/>
                    <a:pt x="36787" y="63275"/>
                  </a:cubicBezTo>
                  <a:cubicBezTo>
                    <a:pt x="37858" y="59920"/>
                    <a:pt x="39224" y="56658"/>
                    <a:pt x="40860" y="5354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29" name="Freeform 187">
              <a:extLst>
                <a:ext uri="{FF2B5EF4-FFF2-40B4-BE49-F238E27FC236}">
                  <a16:creationId xmlns:a16="http://schemas.microsoft.com/office/drawing/2014/main" id="{A889F3FB-5EEB-4924-8EFE-0F32BBF08106}"/>
                </a:ext>
              </a:extLst>
            </p:cNvPr>
            <p:cNvSpPr>
              <a:spLocks/>
            </p:cNvSpPr>
            <p:nvPr/>
          </p:nvSpPr>
          <p:spPr bwMode="auto">
            <a:xfrm>
              <a:off x="2084280" y="3373895"/>
              <a:ext cx="50348" cy="23239"/>
            </a:xfrm>
            <a:custGeom>
              <a:avLst/>
              <a:gdLst>
                <a:gd name="T0" fmla="*/ 3081 w 59707"/>
                <a:gd name="T1" fmla="*/ 624 h 27559"/>
                <a:gd name="T2" fmla="*/ 1531 w 59707"/>
                <a:gd name="T3" fmla="*/ 917 h 27559"/>
                <a:gd name="T4" fmla="*/ 503 w 59707"/>
                <a:gd name="T5" fmla="*/ 1022 h 27559"/>
                <a:gd name="T6" fmla="*/ 0 w 59707"/>
                <a:gd name="T7" fmla="*/ 1519 h 27559"/>
                <a:gd name="T8" fmla="*/ 0 w 59707"/>
                <a:gd name="T9" fmla="*/ 1389 h 27559"/>
                <a:gd name="T10" fmla="*/ 126 w 59707"/>
                <a:gd name="T11" fmla="*/ 482 h 27559"/>
                <a:gd name="T12" fmla="*/ 1720 w 59707"/>
                <a:gd name="T13" fmla="*/ 73 h 27559"/>
                <a:gd name="T14" fmla="*/ 3291 w 59707"/>
                <a:gd name="T15" fmla="*/ 0 h 27559"/>
                <a:gd name="T16" fmla="*/ 3258 w 59707"/>
                <a:gd name="T17" fmla="*/ 73 h 27559"/>
                <a:gd name="T18" fmla="*/ 3081 w 59707"/>
                <a:gd name="T19" fmla="*/ 624 h 275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707"/>
                <a:gd name="T31" fmla="*/ 0 h 27559"/>
                <a:gd name="T32" fmla="*/ 59707 w 59707"/>
                <a:gd name="T33" fmla="*/ 27559 h 275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707" h="27559">
                  <a:moveTo>
                    <a:pt x="55898" y="11313"/>
                  </a:moveTo>
                  <a:cubicBezTo>
                    <a:pt x="54190" y="17036"/>
                    <a:pt x="41250" y="16378"/>
                    <a:pt x="27785" y="16641"/>
                  </a:cubicBezTo>
                  <a:cubicBezTo>
                    <a:pt x="21512" y="16490"/>
                    <a:pt x="15246" y="17128"/>
                    <a:pt x="9130" y="18548"/>
                  </a:cubicBezTo>
                  <a:cubicBezTo>
                    <a:pt x="4072" y="20061"/>
                    <a:pt x="460" y="22824"/>
                    <a:pt x="0" y="27559"/>
                  </a:cubicBezTo>
                  <a:lnTo>
                    <a:pt x="0" y="25192"/>
                  </a:lnTo>
                  <a:cubicBezTo>
                    <a:pt x="401" y="19667"/>
                    <a:pt x="1169" y="14174"/>
                    <a:pt x="2299" y="8748"/>
                  </a:cubicBezTo>
                  <a:cubicBezTo>
                    <a:pt x="4204" y="-855"/>
                    <a:pt x="18129" y="-263"/>
                    <a:pt x="31200" y="1316"/>
                  </a:cubicBezTo>
                  <a:cubicBezTo>
                    <a:pt x="44272" y="2894"/>
                    <a:pt x="57475" y="5328"/>
                    <a:pt x="59708" y="0"/>
                  </a:cubicBezTo>
                  <a:lnTo>
                    <a:pt x="59117" y="1316"/>
                  </a:lnTo>
                  <a:cubicBezTo>
                    <a:pt x="58985" y="2828"/>
                    <a:pt x="57540" y="5459"/>
                    <a:pt x="55898" y="11313"/>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30" name="Freeform 188">
              <a:extLst>
                <a:ext uri="{FF2B5EF4-FFF2-40B4-BE49-F238E27FC236}">
                  <a16:creationId xmlns:a16="http://schemas.microsoft.com/office/drawing/2014/main" id="{B053DAE6-C375-4E89-9142-ECE6D9652E70}"/>
                </a:ext>
              </a:extLst>
            </p:cNvPr>
            <p:cNvSpPr>
              <a:spLocks/>
            </p:cNvSpPr>
            <p:nvPr/>
          </p:nvSpPr>
          <p:spPr bwMode="auto">
            <a:xfrm>
              <a:off x="2141528" y="3298021"/>
              <a:ext cx="21958" cy="55740"/>
            </a:xfrm>
            <a:custGeom>
              <a:avLst/>
              <a:gdLst>
                <a:gd name="T0" fmla="*/ 979 w 26040"/>
                <a:gd name="T1" fmla="*/ 3268 h 66102"/>
                <a:gd name="T2" fmla="*/ 1091 w 26040"/>
                <a:gd name="T3" fmla="*/ 2704 h 66102"/>
                <a:gd name="T4" fmla="*/ 957 w 26040"/>
                <a:gd name="T5" fmla="*/ 1678 h 66102"/>
                <a:gd name="T6" fmla="*/ 1435 w 26040"/>
                <a:gd name="T7" fmla="*/ 0 h 66102"/>
                <a:gd name="T8" fmla="*/ 1297 w 26040"/>
                <a:gd name="T9" fmla="*/ 37 h 66102"/>
                <a:gd name="T10" fmla="*/ 979 w 26040"/>
                <a:gd name="T11" fmla="*/ 127 h 66102"/>
                <a:gd name="T12" fmla="*/ 711 w 26040"/>
                <a:gd name="T13" fmla="*/ 202 h 66102"/>
                <a:gd name="T14" fmla="*/ 367 w 26040"/>
                <a:gd name="T15" fmla="*/ 345 h 66102"/>
                <a:gd name="T16" fmla="*/ 5 w 26040"/>
                <a:gd name="T17" fmla="*/ 1026 h 66102"/>
                <a:gd name="T18" fmla="*/ 197 w 26040"/>
                <a:gd name="T19" fmla="*/ 2063 h 66102"/>
                <a:gd name="T20" fmla="*/ 512 w 26040"/>
                <a:gd name="T21" fmla="*/ 3644 h 66102"/>
                <a:gd name="T22" fmla="*/ 559 w 26040"/>
                <a:gd name="T23" fmla="*/ 3570 h 66102"/>
                <a:gd name="T24" fmla="*/ 697 w 26040"/>
                <a:gd name="T25" fmla="*/ 3446 h 66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40"/>
                <a:gd name="T40" fmla="*/ 0 h 66102"/>
                <a:gd name="T41" fmla="*/ 26040 w 26040"/>
                <a:gd name="T42" fmla="*/ 66102 h 66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40" h="66102">
                  <a:moveTo>
                    <a:pt x="17764" y="59328"/>
                  </a:moveTo>
                  <a:cubicBezTo>
                    <a:pt x="20194" y="58144"/>
                    <a:pt x="20391" y="54395"/>
                    <a:pt x="19800" y="49067"/>
                  </a:cubicBezTo>
                  <a:cubicBezTo>
                    <a:pt x="19209" y="43740"/>
                    <a:pt x="18158" y="37294"/>
                    <a:pt x="17370" y="30453"/>
                  </a:cubicBezTo>
                  <a:cubicBezTo>
                    <a:pt x="15531" y="16772"/>
                    <a:pt x="15925" y="2565"/>
                    <a:pt x="26040" y="0"/>
                  </a:cubicBezTo>
                  <a:lnTo>
                    <a:pt x="23544" y="658"/>
                  </a:lnTo>
                  <a:lnTo>
                    <a:pt x="17764" y="2302"/>
                  </a:lnTo>
                  <a:lnTo>
                    <a:pt x="12903" y="3683"/>
                  </a:lnTo>
                  <a:lnTo>
                    <a:pt x="6663" y="6249"/>
                  </a:lnTo>
                  <a:cubicBezTo>
                    <a:pt x="2085" y="8570"/>
                    <a:pt x="-543" y="13517"/>
                    <a:pt x="95" y="18614"/>
                  </a:cubicBezTo>
                  <a:cubicBezTo>
                    <a:pt x="272" y="25027"/>
                    <a:pt x="1448" y="31374"/>
                    <a:pt x="3576" y="37425"/>
                  </a:cubicBezTo>
                  <a:cubicBezTo>
                    <a:pt x="7583" y="50580"/>
                    <a:pt x="13232" y="62420"/>
                    <a:pt x="9290" y="66103"/>
                  </a:cubicBezTo>
                  <a:lnTo>
                    <a:pt x="10144" y="64787"/>
                  </a:lnTo>
                  <a:lnTo>
                    <a:pt x="12640" y="62551"/>
                  </a:lnTo>
                  <a:lnTo>
                    <a:pt x="17764" y="59328"/>
                  </a:ln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31" name="Freeform 189">
              <a:extLst>
                <a:ext uri="{FF2B5EF4-FFF2-40B4-BE49-F238E27FC236}">
                  <a16:creationId xmlns:a16="http://schemas.microsoft.com/office/drawing/2014/main" id="{D523FBC8-5A6B-4DED-B331-8A8D14F45A40}"/>
                </a:ext>
              </a:extLst>
            </p:cNvPr>
            <p:cNvSpPr>
              <a:spLocks/>
            </p:cNvSpPr>
            <p:nvPr/>
          </p:nvSpPr>
          <p:spPr bwMode="auto">
            <a:xfrm>
              <a:off x="2101673" y="3326127"/>
              <a:ext cx="54835" cy="28470"/>
            </a:xfrm>
            <a:custGeom>
              <a:avLst/>
              <a:gdLst>
                <a:gd name="T0" fmla="*/ 3102 w 65028"/>
                <a:gd name="T1" fmla="*/ 1807 h 33762"/>
                <a:gd name="T2" fmla="*/ 1636 w 65028"/>
                <a:gd name="T3" fmla="*/ 1249 h 33762"/>
                <a:gd name="T4" fmla="*/ 695 w 65028"/>
                <a:gd name="T5" fmla="*/ 846 h 33762"/>
                <a:gd name="T6" fmla="*/ 0 w 65028"/>
                <a:gd name="T7" fmla="*/ 1059 h 33762"/>
                <a:gd name="T8" fmla="*/ 70 w 65028"/>
                <a:gd name="T9" fmla="*/ 944 h 33762"/>
                <a:gd name="T10" fmla="*/ 256 w 65028"/>
                <a:gd name="T11" fmla="*/ 675 h 33762"/>
                <a:gd name="T12" fmla="*/ 655 w 65028"/>
                <a:gd name="T13" fmla="*/ 175 h 33762"/>
                <a:gd name="T14" fmla="*/ 2244 w 65028"/>
                <a:gd name="T15" fmla="*/ 632 h 33762"/>
                <a:gd name="T16" fmla="*/ 3041 w 65028"/>
                <a:gd name="T17" fmla="*/ 1263 h 33762"/>
                <a:gd name="T18" fmla="*/ 3584 w 65028"/>
                <a:gd name="T19" fmla="*/ 1433 h 33762"/>
                <a:gd name="T20" fmla="*/ 3522 w 65028"/>
                <a:gd name="T21" fmla="*/ 1481 h 33762"/>
                <a:gd name="T22" fmla="*/ 3102 w 65028"/>
                <a:gd name="T23" fmla="*/ 1807 h 337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028"/>
                <a:gd name="T37" fmla="*/ 0 h 33762"/>
                <a:gd name="T38" fmla="*/ 65028 w 65028"/>
                <a:gd name="T39" fmla="*/ 33762 h 337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028" h="33762">
                  <a:moveTo>
                    <a:pt x="56292" y="32771"/>
                  </a:moveTo>
                  <a:cubicBezTo>
                    <a:pt x="52417" y="36455"/>
                    <a:pt x="41579" y="29154"/>
                    <a:pt x="29690" y="22642"/>
                  </a:cubicBezTo>
                  <a:cubicBezTo>
                    <a:pt x="24350" y="19452"/>
                    <a:pt x="18608" y="16992"/>
                    <a:pt x="12611" y="15341"/>
                  </a:cubicBezTo>
                  <a:cubicBezTo>
                    <a:pt x="8020" y="13552"/>
                    <a:pt x="2798" y="15157"/>
                    <a:pt x="0" y="19222"/>
                  </a:cubicBezTo>
                  <a:lnTo>
                    <a:pt x="1248" y="17117"/>
                  </a:lnTo>
                  <a:cubicBezTo>
                    <a:pt x="2292" y="15433"/>
                    <a:pt x="3435" y="13808"/>
                    <a:pt x="4664" y="12250"/>
                  </a:cubicBezTo>
                  <a:cubicBezTo>
                    <a:pt x="6897" y="9086"/>
                    <a:pt x="9308" y="6060"/>
                    <a:pt x="11889" y="3173"/>
                  </a:cubicBezTo>
                  <a:cubicBezTo>
                    <a:pt x="18458" y="-4523"/>
                    <a:pt x="30412" y="3173"/>
                    <a:pt x="40725" y="11460"/>
                  </a:cubicBezTo>
                  <a:cubicBezTo>
                    <a:pt x="45980" y="15670"/>
                    <a:pt x="50972" y="19945"/>
                    <a:pt x="55176" y="22905"/>
                  </a:cubicBezTo>
                  <a:cubicBezTo>
                    <a:pt x="59379" y="25865"/>
                    <a:pt x="62861" y="27641"/>
                    <a:pt x="65028" y="25997"/>
                  </a:cubicBezTo>
                  <a:lnTo>
                    <a:pt x="63912" y="26851"/>
                  </a:lnTo>
                  <a:cubicBezTo>
                    <a:pt x="61212" y="28608"/>
                    <a:pt x="58663" y="30588"/>
                    <a:pt x="56292" y="32771"/>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32" name="Freeform 190">
              <a:extLst>
                <a:ext uri="{FF2B5EF4-FFF2-40B4-BE49-F238E27FC236}">
                  <a16:creationId xmlns:a16="http://schemas.microsoft.com/office/drawing/2014/main" id="{C0BCAE50-BC34-4A67-B86E-929B0A361ABC}"/>
                </a:ext>
              </a:extLst>
            </p:cNvPr>
            <p:cNvSpPr>
              <a:spLocks/>
            </p:cNvSpPr>
            <p:nvPr/>
          </p:nvSpPr>
          <p:spPr bwMode="auto">
            <a:xfrm>
              <a:off x="2180158" y="3297620"/>
              <a:ext cx="42593" cy="42720"/>
            </a:xfrm>
            <a:custGeom>
              <a:avLst/>
              <a:gdLst>
                <a:gd name="T0" fmla="*/ 627 w 50511"/>
                <a:gd name="T1" fmla="*/ 2785 h 50661"/>
                <a:gd name="T2" fmla="*/ 1538 w 50511"/>
                <a:gd name="T3" fmla="*/ 1451 h 50661"/>
                <a:gd name="T4" fmla="*/ 2784 w 50511"/>
                <a:gd name="T5" fmla="*/ 270 h 50661"/>
                <a:gd name="T6" fmla="*/ 2660 w 50511"/>
                <a:gd name="T7" fmla="*/ 229 h 50661"/>
                <a:gd name="T8" fmla="*/ 1777 w 50511"/>
                <a:gd name="T9" fmla="*/ 12 h 50661"/>
                <a:gd name="T10" fmla="*/ 691 w 50511"/>
                <a:gd name="T11" fmla="*/ 1338 h 50661"/>
                <a:gd name="T12" fmla="*/ 363 w 50511"/>
                <a:gd name="T13" fmla="*/ 2317 h 50661"/>
                <a:gd name="T14" fmla="*/ 0 w 50511"/>
                <a:gd name="T15" fmla="*/ 2792 h 50661"/>
                <a:gd name="T16" fmla="*/ 83 w 50511"/>
                <a:gd name="T17" fmla="*/ 2792 h 50661"/>
                <a:gd name="T18" fmla="*/ 627 w 50511"/>
                <a:gd name="T19" fmla="*/ 2785 h 506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511"/>
                <a:gd name="T31" fmla="*/ 0 h 50661"/>
                <a:gd name="T32" fmla="*/ 50511 w 50511"/>
                <a:gd name="T33" fmla="*/ 50661 h 506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511" h="50661">
                  <a:moveTo>
                    <a:pt x="11364" y="50530"/>
                  </a:moveTo>
                  <a:cubicBezTo>
                    <a:pt x="17078" y="50990"/>
                    <a:pt x="21676" y="38888"/>
                    <a:pt x="27916" y="26325"/>
                  </a:cubicBezTo>
                  <a:cubicBezTo>
                    <a:pt x="34156" y="13762"/>
                    <a:pt x="41447" y="2120"/>
                    <a:pt x="50512" y="4883"/>
                  </a:cubicBezTo>
                  <a:lnTo>
                    <a:pt x="48279" y="4159"/>
                  </a:lnTo>
                  <a:cubicBezTo>
                    <a:pt x="46045" y="3502"/>
                    <a:pt x="41710" y="2252"/>
                    <a:pt x="32251" y="213"/>
                  </a:cubicBezTo>
                  <a:cubicBezTo>
                    <a:pt x="22793" y="-1826"/>
                    <a:pt x="16618" y="11131"/>
                    <a:pt x="12546" y="24286"/>
                  </a:cubicBezTo>
                  <a:cubicBezTo>
                    <a:pt x="10378" y="30864"/>
                    <a:pt x="8539" y="37441"/>
                    <a:pt x="6569" y="42045"/>
                  </a:cubicBezTo>
                  <a:cubicBezTo>
                    <a:pt x="4598" y="46649"/>
                    <a:pt x="2759" y="50530"/>
                    <a:pt x="0" y="50662"/>
                  </a:cubicBezTo>
                  <a:cubicBezTo>
                    <a:pt x="0" y="50662"/>
                    <a:pt x="0" y="50662"/>
                    <a:pt x="1511" y="50662"/>
                  </a:cubicBezTo>
                  <a:cubicBezTo>
                    <a:pt x="4782" y="50234"/>
                    <a:pt x="8086" y="50188"/>
                    <a:pt x="11364" y="5053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33" name="Freeform 191">
              <a:extLst>
                <a:ext uri="{FF2B5EF4-FFF2-40B4-BE49-F238E27FC236}">
                  <a16:creationId xmlns:a16="http://schemas.microsoft.com/office/drawing/2014/main" id="{8F4BDE63-6537-47F0-9DAE-137F3AA9D24B}"/>
                </a:ext>
              </a:extLst>
            </p:cNvPr>
            <p:cNvSpPr>
              <a:spLocks/>
            </p:cNvSpPr>
            <p:nvPr/>
          </p:nvSpPr>
          <p:spPr bwMode="auto">
            <a:xfrm>
              <a:off x="2148587" y="3297665"/>
              <a:ext cx="41264" cy="42730"/>
            </a:xfrm>
            <a:custGeom>
              <a:avLst/>
              <a:gdLst>
                <a:gd name="T0" fmla="*/ 2045 w 48935"/>
                <a:gd name="T1" fmla="*/ 2789 h 50673"/>
                <a:gd name="T2" fmla="*/ 1209 w 48935"/>
                <a:gd name="T3" fmla="*/ 1459 h 50673"/>
                <a:gd name="T4" fmla="*/ 698 w 48935"/>
                <a:gd name="T5" fmla="*/ 567 h 50673"/>
                <a:gd name="T6" fmla="*/ 0 w 48935"/>
                <a:gd name="T7" fmla="*/ 327 h 50673"/>
                <a:gd name="T8" fmla="*/ 131 w 48935"/>
                <a:gd name="T9" fmla="*/ 274 h 50673"/>
                <a:gd name="T10" fmla="*/ 449 w 48935"/>
                <a:gd name="T11" fmla="*/ 169 h 50673"/>
                <a:gd name="T12" fmla="*/ 1075 w 48935"/>
                <a:gd name="T13" fmla="*/ 5 h 50673"/>
                <a:gd name="T14" fmla="*/ 1712 w 48935"/>
                <a:gd name="T15" fmla="*/ 369 h 50673"/>
                <a:gd name="T16" fmla="*/ 2074 w 48935"/>
                <a:gd name="T17" fmla="*/ 1343 h 50673"/>
                <a:gd name="T18" fmla="*/ 2697 w 48935"/>
                <a:gd name="T19" fmla="*/ 2792 h 50673"/>
                <a:gd name="T20" fmla="*/ 2614 w 48935"/>
                <a:gd name="T21" fmla="*/ 2792 h 50673"/>
                <a:gd name="T22" fmla="*/ 2422 w 48935"/>
                <a:gd name="T23" fmla="*/ 2792 h 506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935"/>
                <a:gd name="T37" fmla="*/ 0 h 50673"/>
                <a:gd name="T38" fmla="*/ 48935 w 48935"/>
                <a:gd name="T39" fmla="*/ 50673 h 506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935" h="50673">
                  <a:moveTo>
                    <a:pt x="37112" y="50608"/>
                  </a:moveTo>
                  <a:cubicBezTo>
                    <a:pt x="31726" y="51265"/>
                    <a:pt x="27522" y="38703"/>
                    <a:pt x="21939" y="26469"/>
                  </a:cubicBezTo>
                  <a:cubicBezTo>
                    <a:pt x="19640" y="20661"/>
                    <a:pt x="16520" y="15208"/>
                    <a:pt x="12677" y="10288"/>
                  </a:cubicBezTo>
                  <a:cubicBezTo>
                    <a:pt x="9971" y="6065"/>
                    <a:pt x="4723" y="4263"/>
                    <a:pt x="0" y="5947"/>
                  </a:cubicBezTo>
                  <a:lnTo>
                    <a:pt x="2365" y="4960"/>
                  </a:lnTo>
                  <a:cubicBezTo>
                    <a:pt x="4237" y="4165"/>
                    <a:pt x="6168" y="3527"/>
                    <a:pt x="8145" y="3053"/>
                  </a:cubicBezTo>
                  <a:cubicBezTo>
                    <a:pt x="10904" y="2330"/>
                    <a:pt x="14713" y="1014"/>
                    <a:pt x="19509" y="93"/>
                  </a:cubicBezTo>
                  <a:cubicBezTo>
                    <a:pt x="24395" y="-545"/>
                    <a:pt x="29118" y="2139"/>
                    <a:pt x="31069" y="6671"/>
                  </a:cubicBezTo>
                  <a:cubicBezTo>
                    <a:pt x="34018" y="12255"/>
                    <a:pt x="36232" y="18207"/>
                    <a:pt x="37638" y="24364"/>
                  </a:cubicBezTo>
                  <a:cubicBezTo>
                    <a:pt x="41053" y="37519"/>
                    <a:pt x="43155" y="50147"/>
                    <a:pt x="48935" y="50673"/>
                  </a:cubicBezTo>
                  <a:lnTo>
                    <a:pt x="47425" y="50673"/>
                  </a:lnTo>
                  <a:lnTo>
                    <a:pt x="43943" y="50673"/>
                  </a:lnTo>
                  <a:lnTo>
                    <a:pt x="37112" y="50608"/>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34" name="Freeform 192">
              <a:extLst>
                <a:ext uri="{FF2B5EF4-FFF2-40B4-BE49-F238E27FC236}">
                  <a16:creationId xmlns:a16="http://schemas.microsoft.com/office/drawing/2014/main" id="{52FB8E63-4161-43D9-830F-E38F9ED446B6}"/>
                </a:ext>
              </a:extLst>
            </p:cNvPr>
            <p:cNvSpPr>
              <a:spLocks/>
            </p:cNvSpPr>
            <p:nvPr/>
          </p:nvSpPr>
          <p:spPr bwMode="auto">
            <a:xfrm>
              <a:off x="2215884" y="3317240"/>
              <a:ext cx="56053" cy="34289"/>
            </a:xfrm>
            <a:custGeom>
              <a:avLst/>
              <a:gdLst>
                <a:gd name="T0" fmla="*/ 663 w 66473"/>
                <a:gd name="T1" fmla="*/ 2202 h 40663"/>
                <a:gd name="T2" fmla="*/ 2041 w 66473"/>
                <a:gd name="T3" fmla="*/ 1329 h 40663"/>
                <a:gd name="T4" fmla="*/ 2892 w 66473"/>
                <a:gd name="T5" fmla="*/ 691 h 40663"/>
                <a:gd name="T6" fmla="*/ 3663 w 66473"/>
                <a:gd name="T7" fmla="*/ 712 h 40663"/>
                <a:gd name="T8" fmla="*/ 3554 w 66473"/>
                <a:gd name="T9" fmla="*/ 626 h 40663"/>
                <a:gd name="T10" fmla="*/ 2776 w 66473"/>
                <a:gd name="T11" fmla="*/ 67 h 40663"/>
                <a:gd name="T12" fmla="*/ 0 w 66473"/>
                <a:gd name="T13" fmla="*/ 1898 h 40663"/>
                <a:gd name="T14" fmla="*/ 663 w 66473"/>
                <a:gd name="T15" fmla="*/ 2202 h 40663"/>
                <a:gd name="T16" fmla="*/ 0 60000 65536"/>
                <a:gd name="T17" fmla="*/ 0 60000 65536"/>
                <a:gd name="T18" fmla="*/ 0 60000 65536"/>
                <a:gd name="T19" fmla="*/ 0 60000 65536"/>
                <a:gd name="T20" fmla="*/ 0 60000 65536"/>
                <a:gd name="T21" fmla="*/ 0 60000 65536"/>
                <a:gd name="T22" fmla="*/ 0 60000 65536"/>
                <a:gd name="T23" fmla="*/ 0 60000 65536"/>
                <a:gd name="T24" fmla="*/ 0 w 66473"/>
                <a:gd name="T25" fmla="*/ 0 h 40663"/>
                <a:gd name="T26" fmla="*/ 66473 w 66473"/>
                <a:gd name="T27" fmla="*/ 40663 h 406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73" h="40663">
                  <a:moveTo>
                    <a:pt x="12020" y="39957"/>
                  </a:moveTo>
                  <a:cubicBezTo>
                    <a:pt x="17735" y="43443"/>
                    <a:pt x="27062" y="33380"/>
                    <a:pt x="37046" y="24106"/>
                  </a:cubicBezTo>
                  <a:cubicBezTo>
                    <a:pt x="41618" y="19541"/>
                    <a:pt x="46820" y="15641"/>
                    <a:pt x="52482" y="12529"/>
                  </a:cubicBezTo>
                  <a:cubicBezTo>
                    <a:pt x="56791" y="9800"/>
                    <a:pt x="62322" y="9958"/>
                    <a:pt x="66473" y="12924"/>
                  </a:cubicBezTo>
                  <a:lnTo>
                    <a:pt x="64503" y="11345"/>
                  </a:lnTo>
                  <a:cubicBezTo>
                    <a:pt x="60036" y="7649"/>
                    <a:pt x="55313" y="4262"/>
                    <a:pt x="50380" y="1216"/>
                  </a:cubicBezTo>
                  <a:cubicBezTo>
                    <a:pt x="34091" y="-8124"/>
                    <a:pt x="11561" y="39562"/>
                    <a:pt x="0" y="34432"/>
                  </a:cubicBezTo>
                  <a:cubicBezTo>
                    <a:pt x="0" y="34432"/>
                    <a:pt x="328" y="33972"/>
                    <a:pt x="12020" y="39957"/>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35" name="Freeform 193">
              <a:extLst>
                <a:ext uri="{FF2B5EF4-FFF2-40B4-BE49-F238E27FC236}">
                  <a16:creationId xmlns:a16="http://schemas.microsoft.com/office/drawing/2014/main" id="{279AECB1-CBD8-4B7D-94F4-5F039FC09AF8}"/>
                </a:ext>
              </a:extLst>
            </p:cNvPr>
            <p:cNvSpPr>
              <a:spLocks/>
            </p:cNvSpPr>
            <p:nvPr/>
          </p:nvSpPr>
          <p:spPr bwMode="auto">
            <a:xfrm>
              <a:off x="2207299" y="3297798"/>
              <a:ext cx="20893" cy="53134"/>
            </a:xfrm>
            <a:custGeom>
              <a:avLst/>
              <a:gdLst>
                <a:gd name="T0" fmla="*/ 560 w 24777"/>
                <a:gd name="T1" fmla="*/ 3169 h 63011"/>
                <a:gd name="T2" fmla="*/ 0 w 24777"/>
                <a:gd name="T3" fmla="*/ 0 h 63011"/>
                <a:gd name="T4" fmla="*/ 126 w 24777"/>
                <a:gd name="T5" fmla="*/ 25 h 63011"/>
                <a:gd name="T6" fmla="*/ 1006 w 24777"/>
                <a:gd name="T7" fmla="*/ 257 h 63011"/>
                <a:gd name="T8" fmla="*/ 1234 w 24777"/>
                <a:gd name="T9" fmla="*/ 1885 h 63011"/>
                <a:gd name="T10" fmla="*/ 1234 w 24777"/>
                <a:gd name="T11" fmla="*/ 3473 h 63011"/>
                <a:gd name="T12" fmla="*/ 1154 w 24777"/>
                <a:gd name="T13" fmla="*/ 3429 h 63011"/>
                <a:gd name="T14" fmla="*/ 0 60000 65536"/>
                <a:gd name="T15" fmla="*/ 0 60000 65536"/>
                <a:gd name="T16" fmla="*/ 0 60000 65536"/>
                <a:gd name="T17" fmla="*/ 0 60000 65536"/>
                <a:gd name="T18" fmla="*/ 0 60000 65536"/>
                <a:gd name="T19" fmla="*/ 0 60000 65536"/>
                <a:gd name="T20" fmla="*/ 0 60000 65536"/>
                <a:gd name="T21" fmla="*/ 0 w 24777"/>
                <a:gd name="T22" fmla="*/ 0 h 63011"/>
                <a:gd name="T23" fmla="*/ 24777 w 24777"/>
                <a:gd name="T24" fmla="*/ 63011 h 630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77" h="63011">
                  <a:moveTo>
                    <a:pt x="10181" y="57487"/>
                  </a:moveTo>
                  <a:cubicBezTo>
                    <a:pt x="-1839" y="53409"/>
                    <a:pt x="18786" y="4341"/>
                    <a:pt x="0" y="0"/>
                  </a:cubicBezTo>
                  <a:cubicBezTo>
                    <a:pt x="0" y="0"/>
                    <a:pt x="0" y="0"/>
                    <a:pt x="2299" y="460"/>
                  </a:cubicBezTo>
                  <a:cubicBezTo>
                    <a:pt x="4598" y="921"/>
                    <a:pt x="9327" y="1908"/>
                    <a:pt x="18260" y="4670"/>
                  </a:cubicBezTo>
                  <a:cubicBezTo>
                    <a:pt x="27194" y="7432"/>
                    <a:pt x="25223" y="20916"/>
                    <a:pt x="22399" y="34203"/>
                  </a:cubicBezTo>
                  <a:cubicBezTo>
                    <a:pt x="19574" y="47489"/>
                    <a:pt x="16356" y="60118"/>
                    <a:pt x="22399" y="63012"/>
                  </a:cubicBezTo>
                  <a:lnTo>
                    <a:pt x="20954" y="62222"/>
                  </a:lnTo>
                  <a:lnTo>
                    <a:pt x="10181" y="57487"/>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36" name="Freeform 194">
              <a:extLst>
                <a:ext uri="{FF2B5EF4-FFF2-40B4-BE49-F238E27FC236}">
                  <a16:creationId xmlns:a16="http://schemas.microsoft.com/office/drawing/2014/main" id="{EFE60F9F-5DF3-4923-AC89-6AFE406AE41B}"/>
                </a:ext>
              </a:extLst>
            </p:cNvPr>
            <p:cNvSpPr>
              <a:spLocks/>
            </p:cNvSpPr>
            <p:nvPr/>
          </p:nvSpPr>
          <p:spPr bwMode="auto">
            <a:xfrm>
              <a:off x="2149584" y="3527500"/>
              <a:ext cx="58546" cy="21801"/>
            </a:xfrm>
            <a:custGeom>
              <a:avLst/>
              <a:gdLst>
                <a:gd name="T0" fmla="*/ 3291 w 69429"/>
                <a:gd name="T1" fmla="*/ 212 h 25854"/>
                <a:gd name="T2" fmla="*/ 1614 w 69429"/>
                <a:gd name="T3" fmla="*/ 372 h 25854"/>
                <a:gd name="T4" fmla="*/ 0 w 69429"/>
                <a:gd name="T5" fmla="*/ 705 h 25854"/>
                <a:gd name="T6" fmla="*/ 497 w 69429"/>
                <a:gd name="T7" fmla="*/ 1303 h 25854"/>
                <a:gd name="T8" fmla="*/ 2125 w 69429"/>
                <a:gd name="T9" fmla="*/ 1071 h 25854"/>
                <a:gd name="T10" fmla="*/ 3827 w 69429"/>
                <a:gd name="T11" fmla="*/ 1017 h 25854"/>
                <a:gd name="T12" fmla="*/ 3754 w 69429"/>
                <a:gd name="T13" fmla="*/ 915 h 25854"/>
                <a:gd name="T14" fmla="*/ 3291 w 69429"/>
                <a:gd name="T15" fmla="*/ 212 h 25854"/>
                <a:gd name="T16" fmla="*/ 0 60000 65536"/>
                <a:gd name="T17" fmla="*/ 0 60000 65536"/>
                <a:gd name="T18" fmla="*/ 0 60000 65536"/>
                <a:gd name="T19" fmla="*/ 0 60000 65536"/>
                <a:gd name="T20" fmla="*/ 0 60000 65536"/>
                <a:gd name="T21" fmla="*/ 0 60000 65536"/>
                <a:gd name="T22" fmla="*/ 0 60000 65536"/>
                <a:gd name="T23" fmla="*/ 0 60000 65536"/>
                <a:gd name="T24" fmla="*/ 0 w 69429"/>
                <a:gd name="T25" fmla="*/ 0 h 25854"/>
                <a:gd name="T26" fmla="*/ 69429 w 69429"/>
                <a:gd name="T27" fmla="*/ 25854 h 258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429" h="25854">
                  <a:moveTo>
                    <a:pt x="59708" y="3850"/>
                  </a:moveTo>
                  <a:cubicBezTo>
                    <a:pt x="55044" y="-3714"/>
                    <a:pt x="41841" y="1285"/>
                    <a:pt x="29296" y="6744"/>
                  </a:cubicBezTo>
                  <a:cubicBezTo>
                    <a:pt x="16750" y="12203"/>
                    <a:pt x="4467" y="18189"/>
                    <a:pt x="0" y="12795"/>
                  </a:cubicBezTo>
                  <a:cubicBezTo>
                    <a:pt x="0" y="12795"/>
                    <a:pt x="0" y="12795"/>
                    <a:pt x="8999" y="23648"/>
                  </a:cubicBezTo>
                  <a:cubicBezTo>
                    <a:pt x="13531" y="28910"/>
                    <a:pt x="25683" y="23648"/>
                    <a:pt x="38557" y="19439"/>
                  </a:cubicBezTo>
                  <a:cubicBezTo>
                    <a:pt x="51431" y="15229"/>
                    <a:pt x="64831" y="10954"/>
                    <a:pt x="69429" y="18452"/>
                  </a:cubicBezTo>
                  <a:cubicBezTo>
                    <a:pt x="69429" y="18452"/>
                    <a:pt x="69429" y="18452"/>
                    <a:pt x="68116" y="16610"/>
                  </a:cubicBezTo>
                  <a:cubicBezTo>
                    <a:pt x="66802" y="14769"/>
                    <a:pt x="64174" y="11151"/>
                    <a:pt x="59708" y="385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37" name="Freeform 195">
              <a:extLst>
                <a:ext uri="{FF2B5EF4-FFF2-40B4-BE49-F238E27FC236}">
                  <a16:creationId xmlns:a16="http://schemas.microsoft.com/office/drawing/2014/main" id="{A6031C25-BC16-4A2F-96F5-1432677A4432}"/>
                </a:ext>
              </a:extLst>
            </p:cNvPr>
            <p:cNvSpPr>
              <a:spLocks/>
            </p:cNvSpPr>
            <p:nvPr/>
          </p:nvSpPr>
          <p:spPr bwMode="auto">
            <a:xfrm>
              <a:off x="2173039" y="3530746"/>
              <a:ext cx="35765" cy="52191"/>
            </a:xfrm>
            <a:custGeom>
              <a:avLst/>
              <a:gdLst>
                <a:gd name="T0" fmla="*/ 2282 w 42414"/>
                <a:gd name="T1" fmla="*/ 805 h 61893"/>
                <a:gd name="T2" fmla="*/ 1385 w 42414"/>
                <a:gd name="T3" fmla="*/ 2179 h 61893"/>
                <a:gd name="T4" fmla="*/ 374 w 42414"/>
                <a:gd name="T5" fmla="*/ 3411 h 61893"/>
                <a:gd name="T6" fmla="*/ 335 w 42414"/>
                <a:gd name="T7" fmla="*/ 3323 h 61893"/>
                <a:gd name="T8" fmla="*/ 248 w 42414"/>
                <a:gd name="T9" fmla="*/ 3114 h 61893"/>
                <a:gd name="T10" fmla="*/ 34 w 42414"/>
                <a:gd name="T11" fmla="*/ 2729 h 61893"/>
                <a:gd name="T12" fmla="*/ 1746 w 42414"/>
                <a:gd name="T13" fmla="*/ 0 h 61893"/>
                <a:gd name="T14" fmla="*/ 1815 w 42414"/>
                <a:gd name="T15" fmla="*/ 98 h 61893"/>
                <a:gd name="T16" fmla="*/ 2282 w 42414"/>
                <a:gd name="T17" fmla="*/ 805 h 618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414"/>
                <a:gd name="T28" fmla="*/ 0 h 61893"/>
                <a:gd name="T29" fmla="*/ 42414 w 42414"/>
                <a:gd name="T30" fmla="*/ 61893 h 618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414" h="61893">
                  <a:moveTo>
                    <a:pt x="41416" y="14602"/>
                  </a:moveTo>
                  <a:cubicBezTo>
                    <a:pt x="45686" y="22429"/>
                    <a:pt x="35504" y="31243"/>
                    <a:pt x="25126" y="39530"/>
                  </a:cubicBezTo>
                  <a:cubicBezTo>
                    <a:pt x="14748" y="47818"/>
                    <a:pt x="4238" y="55513"/>
                    <a:pt x="6800" y="61893"/>
                  </a:cubicBezTo>
                  <a:lnTo>
                    <a:pt x="6077" y="60315"/>
                  </a:lnTo>
                  <a:lnTo>
                    <a:pt x="4501" y="56500"/>
                  </a:lnTo>
                  <a:lnTo>
                    <a:pt x="625" y="49528"/>
                  </a:lnTo>
                  <a:cubicBezTo>
                    <a:pt x="-5943" y="37491"/>
                    <a:pt x="41613" y="14668"/>
                    <a:pt x="31695" y="0"/>
                  </a:cubicBezTo>
                  <a:lnTo>
                    <a:pt x="32943" y="1776"/>
                  </a:lnTo>
                  <a:cubicBezTo>
                    <a:pt x="34125" y="3684"/>
                    <a:pt x="36752" y="7170"/>
                    <a:pt x="41416" y="14602"/>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38" name="Freeform 196">
              <a:extLst>
                <a:ext uri="{FF2B5EF4-FFF2-40B4-BE49-F238E27FC236}">
                  <a16:creationId xmlns:a16="http://schemas.microsoft.com/office/drawing/2014/main" id="{A0F9BD72-AD51-4BAB-A4D8-A91409F7113D}"/>
                </a:ext>
              </a:extLst>
            </p:cNvPr>
            <p:cNvSpPr>
              <a:spLocks/>
            </p:cNvSpPr>
            <p:nvPr/>
          </p:nvSpPr>
          <p:spPr bwMode="auto">
            <a:xfrm>
              <a:off x="2116849" y="3490853"/>
              <a:ext cx="59543" cy="24680"/>
            </a:xfrm>
            <a:custGeom>
              <a:avLst/>
              <a:gdLst>
                <a:gd name="T0" fmla="*/ 3258 w 70611"/>
                <a:gd name="T1" fmla="*/ 95 h 29268"/>
                <a:gd name="T2" fmla="*/ 0 w 70611"/>
                <a:gd name="T3" fmla="*/ 679 h 29268"/>
                <a:gd name="T4" fmla="*/ 597 w 70611"/>
                <a:gd name="T5" fmla="*/ 1450 h 29268"/>
                <a:gd name="T6" fmla="*/ 2262 w 70611"/>
                <a:gd name="T7" fmla="*/ 1138 h 29268"/>
                <a:gd name="T8" fmla="*/ 3892 w 70611"/>
                <a:gd name="T9" fmla="*/ 737 h 29268"/>
                <a:gd name="T10" fmla="*/ 3798 w 70611"/>
                <a:gd name="T11" fmla="*/ 656 h 29268"/>
                <a:gd name="T12" fmla="*/ 3605 w 70611"/>
                <a:gd name="T13" fmla="*/ 460 h 29268"/>
                <a:gd name="T14" fmla="*/ 3446 w 70611"/>
                <a:gd name="T15" fmla="*/ 295 h 29268"/>
                <a:gd name="T16" fmla="*/ 3349 w 70611"/>
                <a:gd name="T17" fmla="*/ 193 h 29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611"/>
                <a:gd name="T28" fmla="*/ 0 h 29268"/>
                <a:gd name="T29" fmla="*/ 70611 w 70611"/>
                <a:gd name="T30" fmla="*/ 29268 h 29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611" h="29268">
                  <a:moveTo>
                    <a:pt x="59117" y="1727"/>
                  </a:moveTo>
                  <a:cubicBezTo>
                    <a:pt x="50906" y="-7941"/>
                    <a:pt x="10772" y="26787"/>
                    <a:pt x="0" y="12317"/>
                  </a:cubicBezTo>
                  <a:cubicBezTo>
                    <a:pt x="3278" y="17237"/>
                    <a:pt x="6897" y="21920"/>
                    <a:pt x="10838" y="26327"/>
                  </a:cubicBezTo>
                  <a:cubicBezTo>
                    <a:pt x="16684" y="32905"/>
                    <a:pt x="29427" y="27314"/>
                    <a:pt x="41053" y="20670"/>
                  </a:cubicBezTo>
                  <a:cubicBezTo>
                    <a:pt x="52679" y="14027"/>
                    <a:pt x="64700" y="7516"/>
                    <a:pt x="70612" y="13370"/>
                  </a:cubicBezTo>
                  <a:cubicBezTo>
                    <a:pt x="69988" y="12955"/>
                    <a:pt x="69416" y="12468"/>
                    <a:pt x="68904" y="11923"/>
                  </a:cubicBezTo>
                  <a:lnTo>
                    <a:pt x="65422" y="8371"/>
                  </a:lnTo>
                  <a:lnTo>
                    <a:pt x="62532" y="5345"/>
                  </a:lnTo>
                  <a:lnTo>
                    <a:pt x="60759" y="3504"/>
                  </a:lnTo>
                  <a:lnTo>
                    <a:pt x="59117" y="1727"/>
                  </a:ln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39" name="Freeform 197">
              <a:extLst>
                <a:ext uri="{FF2B5EF4-FFF2-40B4-BE49-F238E27FC236}">
                  <a16:creationId xmlns:a16="http://schemas.microsoft.com/office/drawing/2014/main" id="{1E5F6B2F-19D8-4C55-943C-48858CBBC4D3}"/>
                </a:ext>
              </a:extLst>
            </p:cNvPr>
            <p:cNvSpPr>
              <a:spLocks/>
            </p:cNvSpPr>
            <p:nvPr/>
          </p:nvSpPr>
          <p:spPr bwMode="auto">
            <a:xfrm>
              <a:off x="2148094" y="3492642"/>
              <a:ext cx="29612" cy="55131"/>
            </a:xfrm>
            <a:custGeom>
              <a:avLst/>
              <a:gdLst>
                <a:gd name="T0" fmla="*/ 1820 w 35117"/>
                <a:gd name="T1" fmla="*/ 637 h 65379"/>
                <a:gd name="T2" fmla="*/ 583 w 35117"/>
                <a:gd name="T3" fmla="*/ 3603 h 65379"/>
                <a:gd name="T4" fmla="*/ 89 w 35117"/>
                <a:gd name="T5" fmla="*/ 3005 h 65379"/>
                <a:gd name="T6" fmla="*/ 663 w 35117"/>
                <a:gd name="T7" fmla="*/ 1526 h 65379"/>
                <a:gd name="T8" fmla="*/ 1215 w 35117"/>
                <a:gd name="T9" fmla="*/ 637 h 65379"/>
                <a:gd name="T10" fmla="*/ 1303 w 35117"/>
                <a:gd name="T11" fmla="*/ 276 h 65379"/>
                <a:gd name="T12" fmla="*/ 1277 w 35117"/>
                <a:gd name="T13" fmla="*/ 116 h 65379"/>
                <a:gd name="T14" fmla="*/ 1215 w 35117"/>
                <a:gd name="T15" fmla="*/ 0 h 65379"/>
                <a:gd name="T16" fmla="*/ 1277 w 35117"/>
                <a:gd name="T17" fmla="*/ 70 h 65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17"/>
                <a:gd name="T28" fmla="*/ 0 h 65379"/>
                <a:gd name="T29" fmla="*/ 35117 w 35117"/>
                <a:gd name="T30" fmla="*/ 65379 h 653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17" h="65379">
                  <a:moveTo>
                    <a:pt x="33032" y="11576"/>
                  </a:moveTo>
                  <a:cubicBezTo>
                    <a:pt x="44921" y="23613"/>
                    <a:pt x="1700" y="54855"/>
                    <a:pt x="10568" y="65379"/>
                  </a:cubicBezTo>
                  <a:lnTo>
                    <a:pt x="1635" y="54527"/>
                  </a:lnTo>
                  <a:cubicBezTo>
                    <a:pt x="-3489" y="49396"/>
                    <a:pt x="4393" y="38675"/>
                    <a:pt x="12013" y="27691"/>
                  </a:cubicBezTo>
                  <a:cubicBezTo>
                    <a:pt x="15901" y="22672"/>
                    <a:pt x="19271" y="17279"/>
                    <a:pt x="22063" y="11576"/>
                  </a:cubicBezTo>
                  <a:cubicBezTo>
                    <a:pt x="23041" y="9518"/>
                    <a:pt x="23580" y="7275"/>
                    <a:pt x="23639" y="4999"/>
                  </a:cubicBezTo>
                  <a:cubicBezTo>
                    <a:pt x="23626" y="4019"/>
                    <a:pt x="23468" y="3045"/>
                    <a:pt x="23179" y="2105"/>
                  </a:cubicBezTo>
                  <a:cubicBezTo>
                    <a:pt x="22982" y="1322"/>
                    <a:pt x="22601" y="599"/>
                    <a:pt x="22063" y="0"/>
                  </a:cubicBezTo>
                  <a:lnTo>
                    <a:pt x="23179" y="1250"/>
                  </a:lnTo>
                  <a:lnTo>
                    <a:pt x="33032" y="11576"/>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40" name="Freeform 198">
              <a:extLst>
                <a:ext uri="{FF2B5EF4-FFF2-40B4-BE49-F238E27FC236}">
                  <a16:creationId xmlns:a16="http://schemas.microsoft.com/office/drawing/2014/main" id="{F44A213C-192C-45A2-B6D8-000081DCE66E}"/>
                </a:ext>
              </a:extLst>
            </p:cNvPr>
            <p:cNvSpPr>
              <a:spLocks/>
            </p:cNvSpPr>
            <p:nvPr/>
          </p:nvSpPr>
          <p:spPr bwMode="auto">
            <a:xfrm>
              <a:off x="2091260" y="3452044"/>
              <a:ext cx="56275" cy="19476"/>
            </a:xfrm>
            <a:custGeom>
              <a:avLst/>
              <a:gdLst>
                <a:gd name="T0" fmla="*/ 3305 w 66736"/>
                <a:gd name="T1" fmla="*/ 420 h 23097"/>
                <a:gd name="T2" fmla="*/ 1676 w 66736"/>
                <a:gd name="T3" fmla="*/ 337 h 23097"/>
                <a:gd name="T4" fmla="*/ 0 w 66736"/>
                <a:gd name="T5" fmla="*/ 0 h 23097"/>
                <a:gd name="T6" fmla="*/ 40 w 66736"/>
                <a:gd name="T7" fmla="*/ 121 h 23097"/>
                <a:gd name="T8" fmla="*/ 351 w 66736"/>
                <a:gd name="T9" fmla="*/ 939 h 23097"/>
                <a:gd name="T10" fmla="*/ 2038 w 66736"/>
                <a:gd name="T11" fmla="*/ 1122 h 23097"/>
                <a:gd name="T12" fmla="*/ 3677 w 66736"/>
                <a:gd name="T13" fmla="*/ 1065 h 23097"/>
                <a:gd name="T14" fmla="*/ 3305 w 66736"/>
                <a:gd name="T15" fmla="*/ 420 h 23097"/>
                <a:gd name="T16" fmla="*/ 0 60000 65536"/>
                <a:gd name="T17" fmla="*/ 0 60000 65536"/>
                <a:gd name="T18" fmla="*/ 0 60000 65536"/>
                <a:gd name="T19" fmla="*/ 0 60000 65536"/>
                <a:gd name="T20" fmla="*/ 0 60000 65536"/>
                <a:gd name="T21" fmla="*/ 0 60000 65536"/>
                <a:gd name="T22" fmla="*/ 0 60000 65536"/>
                <a:gd name="T23" fmla="*/ 0 60000 65536"/>
                <a:gd name="T24" fmla="*/ 0 w 66736"/>
                <a:gd name="T25" fmla="*/ 0 h 23097"/>
                <a:gd name="T26" fmla="*/ 66736 w 66736"/>
                <a:gd name="T27" fmla="*/ 23097 h 23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736" h="23097">
                  <a:moveTo>
                    <a:pt x="59971" y="7630"/>
                  </a:moveTo>
                  <a:cubicBezTo>
                    <a:pt x="57343" y="1513"/>
                    <a:pt x="43812" y="4473"/>
                    <a:pt x="30412" y="6117"/>
                  </a:cubicBezTo>
                  <a:cubicBezTo>
                    <a:pt x="17012" y="7761"/>
                    <a:pt x="2627" y="8945"/>
                    <a:pt x="0" y="0"/>
                  </a:cubicBezTo>
                  <a:lnTo>
                    <a:pt x="722" y="2170"/>
                  </a:lnTo>
                  <a:cubicBezTo>
                    <a:pt x="2332" y="7229"/>
                    <a:pt x="4217" y="12188"/>
                    <a:pt x="6371" y="17035"/>
                  </a:cubicBezTo>
                  <a:cubicBezTo>
                    <a:pt x="9984" y="25455"/>
                    <a:pt x="23909" y="23613"/>
                    <a:pt x="36981" y="20390"/>
                  </a:cubicBezTo>
                  <a:cubicBezTo>
                    <a:pt x="50052" y="17167"/>
                    <a:pt x="63255" y="13812"/>
                    <a:pt x="66736" y="19337"/>
                  </a:cubicBezTo>
                  <a:cubicBezTo>
                    <a:pt x="66736" y="19337"/>
                    <a:pt x="66145" y="19469"/>
                    <a:pt x="59971" y="763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41" name="Freeform 199">
              <a:extLst>
                <a:ext uri="{FF2B5EF4-FFF2-40B4-BE49-F238E27FC236}">
                  <a16:creationId xmlns:a16="http://schemas.microsoft.com/office/drawing/2014/main" id="{E01FBA63-0256-4C4B-9743-B7015EA0FACD}"/>
                </a:ext>
              </a:extLst>
            </p:cNvPr>
            <p:cNvSpPr>
              <a:spLocks/>
            </p:cNvSpPr>
            <p:nvPr/>
          </p:nvSpPr>
          <p:spPr bwMode="auto">
            <a:xfrm>
              <a:off x="2114429" y="3458477"/>
              <a:ext cx="33841" cy="53467"/>
            </a:xfrm>
            <a:custGeom>
              <a:avLst/>
              <a:gdLst>
                <a:gd name="T0" fmla="*/ 2163 w 40132"/>
                <a:gd name="T1" fmla="*/ 645 h 63406"/>
                <a:gd name="T2" fmla="*/ 669 w 40132"/>
                <a:gd name="T3" fmla="*/ 3494 h 63406"/>
                <a:gd name="T4" fmla="*/ 592 w 40132"/>
                <a:gd name="T5" fmla="*/ 3400 h 63406"/>
                <a:gd name="T6" fmla="*/ 79 w 40132"/>
                <a:gd name="T7" fmla="*/ 2722 h 63406"/>
                <a:gd name="T8" fmla="*/ 1791 w 40132"/>
                <a:gd name="T9" fmla="*/ 0 h 63406"/>
                <a:gd name="T10" fmla="*/ 2163 w 40132"/>
                <a:gd name="T11" fmla="*/ 645 h 63406"/>
                <a:gd name="T12" fmla="*/ 0 60000 65536"/>
                <a:gd name="T13" fmla="*/ 0 60000 65536"/>
                <a:gd name="T14" fmla="*/ 0 60000 65536"/>
                <a:gd name="T15" fmla="*/ 0 60000 65536"/>
                <a:gd name="T16" fmla="*/ 0 60000 65536"/>
                <a:gd name="T17" fmla="*/ 0 60000 65536"/>
                <a:gd name="T18" fmla="*/ 0 w 40132"/>
                <a:gd name="T19" fmla="*/ 0 h 63406"/>
                <a:gd name="T20" fmla="*/ 40132 w 40132"/>
                <a:gd name="T21" fmla="*/ 63406 h 63406"/>
              </a:gdLst>
              <a:ahLst/>
              <a:cxnLst>
                <a:cxn ang="T12">
                  <a:pos x="T0" y="T1"/>
                </a:cxn>
                <a:cxn ang="T13">
                  <a:pos x="T2" y="T3"/>
                </a:cxn>
                <a:cxn ang="T14">
                  <a:pos x="T4" y="T5"/>
                </a:cxn>
                <a:cxn ang="T15">
                  <a:pos x="T6" y="T7"/>
                </a:cxn>
                <a:cxn ang="T16">
                  <a:pos x="T8" y="T9"/>
                </a:cxn>
                <a:cxn ang="T17">
                  <a:pos x="T10" y="T11"/>
                </a:cxn>
              </a:cxnLst>
              <a:rect l="T18" t="T19" r="T20" b="T21"/>
              <a:pathLst>
                <a:path w="40132" h="63406">
                  <a:moveTo>
                    <a:pt x="39260" y="11708"/>
                  </a:moveTo>
                  <a:cubicBezTo>
                    <a:pt x="46945" y="22758"/>
                    <a:pt x="1031" y="49462"/>
                    <a:pt x="12132" y="63406"/>
                  </a:cubicBezTo>
                  <a:lnTo>
                    <a:pt x="10752" y="61696"/>
                  </a:lnTo>
                  <a:cubicBezTo>
                    <a:pt x="9504" y="59920"/>
                    <a:pt x="6417" y="56697"/>
                    <a:pt x="1425" y="49396"/>
                  </a:cubicBezTo>
                  <a:cubicBezTo>
                    <a:pt x="-8756" y="34597"/>
                    <a:pt x="39194" y="11445"/>
                    <a:pt x="32494" y="0"/>
                  </a:cubicBezTo>
                  <a:cubicBezTo>
                    <a:pt x="34543" y="4019"/>
                    <a:pt x="36803" y="7926"/>
                    <a:pt x="39260" y="11708"/>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42" name="Freeform 200">
              <a:extLst>
                <a:ext uri="{FF2B5EF4-FFF2-40B4-BE49-F238E27FC236}">
                  <a16:creationId xmlns:a16="http://schemas.microsoft.com/office/drawing/2014/main" id="{1387DC48-4A00-401C-B100-669C040B6B8F}"/>
                </a:ext>
              </a:extLst>
            </p:cNvPr>
            <p:cNvSpPr>
              <a:spLocks/>
            </p:cNvSpPr>
            <p:nvPr/>
          </p:nvSpPr>
          <p:spPr bwMode="auto">
            <a:xfrm>
              <a:off x="2084164" y="3397135"/>
              <a:ext cx="47362" cy="34609"/>
            </a:xfrm>
            <a:custGeom>
              <a:avLst/>
              <a:gdLst>
                <a:gd name="T0" fmla="*/ 2951 w 56166"/>
                <a:gd name="T1" fmla="*/ 1558 h 41043"/>
                <a:gd name="T2" fmla="*/ 1449 w 56166"/>
                <a:gd name="T3" fmla="*/ 935 h 41043"/>
                <a:gd name="T4" fmla="*/ 3 w 56166"/>
                <a:gd name="T5" fmla="*/ 0 h 41043"/>
                <a:gd name="T6" fmla="*/ 3 w 56166"/>
                <a:gd name="T7" fmla="*/ 131 h 41043"/>
                <a:gd name="T8" fmla="*/ 3 w 56166"/>
                <a:gd name="T9" fmla="*/ 1033 h 41043"/>
                <a:gd name="T10" fmla="*/ 492 w 56166"/>
                <a:gd name="T11" fmla="*/ 1580 h 41043"/>
                <a:gd name="T12" fmla="*/ 1528 w 56166"/>
                <a:gd name="T13" fmla="*/ 1798 h 41043"/>
                <a:gd name="T14" fmla="*/ 2556 w 56166"/>
                <a:gd name="T15" fmla="*/ 1939 h 41043"/>
                <a:gd name="T16" fmla="*/ 3096 w 56166"/>
                <a:gd name="T17" fmla="*/ 2262 h 41043"/>
                <a:gd name="T18" fmla="*/ 3066 w 56166"/>
                <a:gd name="T19" fmla="*/ 2170 h 41043"/>
                <a:gd name="T20" fmla="*/ 2951 w 56166"/>
                <a:gd name="T21" fmla="*/ 1558 h 410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66"/>
                <a:gd name="T34" fmla="*/ 0 h 41043"/>
                <a:gd name="T35" fmla="*/ 56166 w 56166"/>
                <a:gd name="T36" fmla="*/ 41043 h 410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66" h="41043">
                  <a:moveTo>
                    <a:pt x="53540" y="28283"/>
                  </a:moveTo>
                  <a:cubicBezTo>
                    <a:pt x="52686" y="21706"/>
                    <a:pt x="39877" y="20193"/>
                    <a:pt x="26280" y="16970"/>
                  </a:cubicBezTo>
                  <a:cubicBezTo>
                    <a:pt x="12683" y="13747"/>
                    <a:pt x="-322" y="9537"/>
                    <a:pt x="6" y="0"/>
                  </a:cubicBezTo>
                  <a:lnTo>
                    <a:pt x="6" y="2368"/>
                  </a:lnTo>
                  <a:cubicBezTo>
                    <a:pt x="6" y="4670"/>
                    <a:pt x="6" y="9406"/>
                    <a:pt x="6" y="18746"/>
                  </a:cubicBezTo>
                  <a:cubicBezTo>
                    <a:pt x="709" y="23560"/>
                    <a:pt x="4230" y="27480"/>
                    <a:pt x="8939" y="28678"/>
                  </a:cubicBezTo>
                  <a:cubicBezTo>
                    <a:pt x="15015" y="30769"/>
                    <a:pt x="21321" y="32098"/>
                    <a:pt x="27725" y="32624"/>
                  </a:cubicBezTo>
                  <a:cubicBezTo>
                    <a:pt x="34294" y="33479"/>
                    <a:pt x="41191" y="34071"/>
                    <a:pt x="46380" y="35189"/>
                  </a:cubicBezTo>
                  <a:cubicBezTo>
                    <a:pt x="51569" y="36307"/>
                    <a:pt x="55444" y="37886"/>
                    <a:pt x="56167" y="41043"/>
                  </a:cubicBezTo>
                  <a:cubicBezTo>
                    <a:pt x="56167" y="41043"/>
                    <a:pt x="56167" y="41043"/>
                    <a:pt x="55641" y="39399"/>
                  </a:cubicBezTo>
                  <a:cubicBezTo>
                    <a:pt x="54577" y="35775"/>
                    <a:pt x="53874" y="32052"/>
                    <a:pt x="53540" y="2828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43" name="Freeform 201">
              <a:extLst>
                <a:ext uri="{FF2B5EF4-FFF2-40B4-BE49-F238E27FC236}">
                  <a16:creationId xmlns:a16="http://schemas.microsoft.com/office/drawing/2014/main" id="{C39C2B12-9799-4D86-A6F0-BF9592BBA03F}"/>
                </a:ext>
              </a:extLst>
            </p:cNvPr>
            <p:cNvSpPr>
              <a:spLocks/>
            </p:cNvSpPr>
            <p:nvPr/>
          </p:nvSpPr>
          <p:spPr bwMode="auto">
            <a:xfrm>
              <a:off x="2090852" y="3420984"/>
              <a:ext cx="40741" cy="45535"/>
            </a:xfrm>
            <a:custGeom>
              <a:avLst/>
              <a:gdLst>
                <a:gd name="T0" fmla="*/ 2655 w 48314"/>
                <a:gd name="T1" fmla="*/ 703 h 54000"/>
                <a:gd name="T2" fmla="*/ 1454 w 48314"/>
                <a:gd name="T3" fmla="*/ 1740 h 54000"/>
                <a:gd name="T4" fmla="*/ 366 w 48314"/>
                <a:gd name="T5" fmla="*/ 2975 h 54000"/>
                <a:gd name="T6" fmla="*/ 320 w 48314"/>
                <a:gd name="T7" fmla="*/ 2859 h 54000"/>
                <a:gd name="T8" fmla="*/ 19 w 48314"/>
                <a:gd name="T9" fmla="*/ 2033 h 54000"/>
                <a:gd name="T10" fmla="*/ 1207 w 48314"/>
                <a:gd name="T11" fmla="*/ 906 h 54000"/>
                <a:gd name="T12" fmla="*/ 2504 w 48314"/>
                <a:gd name="T13" fmla="*/ 0 h 54000"/>
                <a:gd name="T14" fmla="*/ 2504 w 48314"/>
                <a:gd name="T15" fmla="*/ 88 h 54000"/>
                <a:gd name="T16" fmla="*/ 2536 w 48314"/>
                <a:gd name="T17" fmla="*/ 297 h 54000"/>
                <a:gd name="T18" fmla="*/ 2655 w 48314"/>
                <a:gd name="T19" fmla="*/ 703 h 54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314"/>
                <a:gd name="T31" fmla="*/ 0 h 54000"/>
                <a:gd name="T32" fmla="*/ 48314 w 48314"/>
                <a:gd name="T33" fmla="*/ 54000 h 54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314" h="54000">
                  <a:moveTo>
                    <a:pt x="48170" y="12760"/>
                  </a:moveTo>
                  <a:cubicBezTo>
                    <a:pt x="49747" y="19009"/>
                    <a:pt x="38120" y="24863"/>
                    <a:pt x="26363" y="31571"/>
                  </a:cubicBezTo>
                  <a:cubicBezTo>
                    <a:pt x="14605" y="38281"/>
                    <a:pt x="3438" y="45450"/>
                    <a:pt x="6657" y="54000"/>
                  </a:cubicBezTo>
                  <a:lnTo>
                    <a:pt x="5803" y="51896"/>
                  </a:lnTo>
                  <a:cubicBezTo>
                    <a:pt x="5146" y="49659"/>
                    <a:pt x="2913" y="45713"/>
                    <a:pt x="351" y="36899"/>
                  </a:cubicBezTo>
                  <a:cubicBezTo>
                    <a:pt x="-2211" y="28085"/>
                    <a:pt x="9678" y="21837"/>
                    <a:pt x="21896" y="16443"/>
                  </a:cubicBezTo>
                  <a:cubicBezTo>
                    <a:pt x="34113" y="11050"/>
                    <a:pt x="46265" y="6248"/>
                    <a:pt x="45411" y="0"/>
                  </a:cubicBezTo>
                  <a:lnTo>
                    <a:pt x="45411" y="1579"/>
                  </a:lnTo>
                  <a:cubicBezTo>
                    <a:pt x="45411" y="2368"/>
                    <a:pt x="45411" y="3552"/>
                    <a:pt x="46002" y="5394"/>
                  </a:cubicBezTo>
                  <a:cubicBezTo>
                    <a:pt x="46594" y="7235"/>
                    <a:pt x="47447" y="9537"/>
                    <a:pt x="48170" y="12760"/>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44" name="Freeform 202">
              <a:extLst>
                <a:ext uri="{FF2B5EF4-FFF2-40B4-BE49-F238E27FC236}">
                  <a16:creationId xmlns:a16="http://schemas.microsoft.com/office/drawing/2014/main" id="{619E53FA-6A5A-47F1-8735-09295D0DC809}"/>
                </a:ext>
              </a:extLst>
            </p:cNvPr>
            <p:cNvSpPr>
              <a:spLocks/>
            </p:cNvSpPr>
            <p:nvPr/>
          </p:nvSpPr>
          <p:spPr bwMode="auto">
            <a:xfrm>
              <a:off x="2185065" y="3709784"/>
              <a:ext cx="40404" cy="48197"/>
            </a:xfrm>
            <a:custGeom>
              <a:avLst/>
              <a:gdLst>
                <a:gd name="T0" fmla="*/ 2626 w 47915"/>
                <a:gd name="T1" fmla="*/ 2275 h 57157"/>
                <a:gd name="T2" fmla="*/ 179 w 47915"/>
                <a:gd name="T3" fmla="*/ 0 h 57157"/>
                <a:gd name="T4" fmla="*/ 161 w 47915"/>
                <a:gd name="T5" fmla="*/ 102 h 57157"/>
                <a:gd name="T6" fmla="*/ 8 w 47915"/>
                <a:gd name="T7" fmla="*/ 801 h 57157"/>
                <a:gd name="T8" fmla="*/ 2384 w 47915"/>
                <a:gd name="T9" fmla="*/ 3150 h 57157"/>
                <a:gd name="T10" fmla="*/ 2626 w 47915"/>
                <a:gd name="T11" fmla="*/ 2275 h 57157"/>
                <a:gd name="T12" fmla="*/ 0 60000 65536"/>
                <a:gd name="T13" fmla="*/ 0 60000 65536"/>
                <a:gd name="T14" fmla="*/ 0 60000 65536"/>
                <a:gd name="T15" fmla="*/ 0 60000 65536"/>
                <a:gd name="T16" fmla="*/ 0 60000 65536"/>
                <a:gd name="T17" fmla="*/ 0 60000 65536"/>
                <a:gd name="T18" fmla="*/ 0 w 47915"/>
                <a:gd name="T19" fmla="*/ 0 h 57157"/>
                <a:gd name="T20" fmla="*/ 47915 w 47915"/>
                <a:gd name="T21" fmla="*/ 57157 h 57157"/>
              </a:gdLst>
              <a:ahLst/>
              <a:cxnLst>
                <a:cxn ang="T12">
                  <a:pos x="T0" y="T1"/>
                </a:cxn>
                <a:cxn ang="T13">
                  <a:pos x="T2" y="T3"/>
                </a:cxn>
                <a:cxn ang="T14">
                  <a:pos x="T4" y="T5"/>
                </a:cxn>
                <a:cxn ang="T15">
                  <a:pos x="T6" y="T7"/>
                </a:cxn>
                <a:cxn ang="T16">
                  <a:pos x="T8" y="T9"/>
                </a:cxn>
                <a:cxn ang="T17">
                  <a:pos x="T10" y="T11"/>
                </a:cxn>
              </a:cxnLst>
              <a:rect l="T18" t="T19" r="T20" b="T21"/>
              <a:pathLst>
                <a:path w="47915" h="57157">
                  <a:moveTo>
                    <a:pt x="47649" y="41306"/>
                  </a:moveTo>
                  <a:cubicBezTo>
                    <a:pt x="52050" y="25191"/>
                    <a:pt x="422" y="14339"/>
                    <a:pt x="3246" y="0"/>
                  </a:cubicBezTo>
                  <a:lnTo>
                    <a:pt x="2918" y="1842"/>
                  </a:lnTo>
                  <a:cubicBezTo>
                    <a:pt x="2918" y="3683"/>
                    <a:pt x="1932" y="7301"/>
                    <a:pt x="159" y="14536"/>
                  </a:cubicBezTo>
                  <a:cubicBezTo>
                    <a:pt x="-3191" y="28875"/>
                    <a:pt x="47649" y="40846"/>
                    <a:pt x="43248" y="57157"/>
                  </a:cubicBezTo>
                  <a:cubicBezTo>
                    <a:pt x="44214" y="51744"/>
                    <a:pt x="45685" y="46436"/>
                    <a:pt x="47649" y="4130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45" name="Freeform 203">
              <a:extLst>
                <a:ext uri="{FF2B5EF4-FFF2-40B4-BE49-F238E27FC236}">
                  <a16:creationId xmlns:a16="http://schemas.microsoft.com/office/drawing/2014/main" id="{C7AC8B85-E868-4B21-AEE6-69C858537A9F}"/>
                </a:ext>
              </a:extLst>
            </p:cNvPr>
            <p:cNvSpPr>
              <a:spLocks/>
            </p:cNvSpPr>
            <p:nvPr/>
          </p:nvSpPr>
          <p:spPr bwMode="auto">
            <a:xfrm>
              <a:off x="2172847" y="3744615"/>
              <a:ext cx="52398" cy="20909"/>
            </a:xfrm>
            <a:custGeom>
              <a:avLst/>
              <a:gdLst>
                <a:gd name="T0" fmla="*/ 3182 w 62138"/>
                <a:gd name="T1" fmla="*/ 874 h 24796"/>
                <a:gd name="T2" fmla="*/ 0 w 62138"/>
                <a:gd name="T3" fmla="*/ 1366 h 24796"/>
                <a:gd name="T4" fmla="*/ 250 w 62138"/>
                <a:gd name="T5" fmla="*/ 573 h 24796"/>
                <a:gd name="T6" fmla="*/ 3424 w 62138"/>
                <a:gd name="T7" fmla="*/ 0 h 24796"/>
                <a:gd name="T8" fmla="*/ 0 60000 65536"/>
                <a:gd name="T9" fmla="*/ 0 60000 65536"/>
                <a:gd name="T10" fmla="*/ 0 60000 65536"/>
                <a:gd name="T11" fmla="*/ 0 60000 65536"/>
                <a:gd name="T12" fmla="*/ 0 w 62138"/>
                <a:gd name="T13" fmla="*/ 0 h 24796"/>
                <a:gd name="T14" fmla="*/ 62138 w 62138"/>
                <a:gd name="T15" fmla="*/ 24796 h 24796"/>
              </a:gdLst>
              <a:ahLst/>
              <a:cxnLst>
                <a:cxn ang="T8">
                  <a:pos x="T0" y="T1"/>
                </a:cxn>
                <a:cxn ang="T9">
                  <a:pos x="T2" y="T3"/>
                </a:cxn>
                <a:cxn ang="T10">
                  <a:pos x="T4" y="T5"/>
                </a:cxn>
                <a:cxn ang="T11">
                  <a:pos x="T6" y="T7"/>
                </a:cxn>
              </a:cxnLst>
              <a:rect l="T12" t="T13" r="T14" b="T15"/>
              <a:pathLst>
                <a:path w="62138" h="24796">
                  <a:moveTo>
                    <a:pt x="57737" y="15851"/>
                  </a:moveTo>
                  <a:cubicBezTo>
                    <a:pt x="53008" y="31637"/>
                    <a:pt x="4467" y="10392"/>
                    <a:pt x="0" y="24797"/>
                  </a:cubicBezTo>
                  <a:lnTo>
                    <a:pt x="4532" y="10392"/>
                  </a:lnTo>
                  <a:cubicBezTo>
                    <a:pt x="8999" y="-4012"/>
                    <a:pt x="57606" y="15917"/>
                    <a:pt x="62138" y="0"/>
                  </a:cubicBezTo>
                  <a:lnTo>
                    <a:pt x="57737" y="15851"/>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46" name="Freeform 204">
              <a:extLst>
                <a:ext uri="{FF2B5EF4-FFF2-40B4-BE49-F238E27FC236}">
                  <a16:creationId xmlns:a16="http://schemas.microsoft.com/office/drawing/2014/main" id="{8D229257-9247-447F-8178-5440D7CAF4E0}"/>
                </a:ext>
              </a:extLst>
            </p:cNvPr>
            <p:cNvSpPr>
              <a:spLocks/>
            </p:cNvSpPr>
            <p:nvPr/>
          </p:nvSpPr>
          <p:spPr bwMode="auto">
            <a:xfrm>
              <a:off x="2192444" y="3666244"/>
              <a:ext cx="42692" cy="43594"/>
            </a:xfrm>
            <a:custGeom>
              <a:avLst/>
              <a:gdLst>
                <a:gd name="T0" fmla="*/ 2784 w 50628"/>
                <a:gd name="T1" fmla="*/ 1921 h 51698"/>
                <a:gd name="T2" fmla="*/ 1455 w 50628"/>
                <a:gd name="T3" fmla="*/ 899 h 51698"/>
                <a:gd name="T4" fmla="*/ 62 w 50628"/>
                <a:gd name="T5" fmla="*/ 0 h 51698"/>
                <a:gd name="T6" fmla="*/ 3 w 50628"/>
                <a:gd name="T7" fmla="*/ 798 h 51698"/>
                <a:gd name="T8" fmla="*/ 1344 w 50628"/>
                <a:gd name="T9" fmla="*/ 1762 h 51698"/>
                <a:gd name="T10" fmla="*/ 2647 w 50628"/>
                <a:gd name="T11" fmla="*/ 2849 h 51698"/>
                <a:gd name="T12" fmla="*/ 2647 w 50628"/>
                <a:gd name="T13" fmla="*/ 2729 h 51698"/>
                <a:gd name="T14" fmla="*/ 2784 w 50628"/>
                <a:gd name="T15" fmla="*/ 1921 h 51698"/>
                <a:gd name="T16" fmla="*/ 0 60000 65536"/>
                <a:gd name="T17" fmla="*/ 0 60000 65536"/>
                <a:gd name="T18" fmla="*/ 0 60000 65536"/>
                <a:gd name="T19" fmla="*/ 0 60000 65536"/>
                <a:gd name="T20" fmla="*/ 0 60000 65536"/>
                <a:gd name="T21" fmla="*/ 0 60000 65536"/>
                <a:gd name="T22" fmla="*/ 0 60000 65536"/>
                <a:gd name="T23" fmla="*/ 0 60000 65536"/>
                <a:gd name="T24" fmla="*/ 0 w 50628"/>
                <a:gd name="T25" fmla="*/ 0 h 51698"/>
                <a:gd name="T26" fmla="*/ 50628 w 50628"/>
                <a:gd name="T27" fmla="*/ 51698 h 516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628" h="51698">
                  <a:moveTo>
                    <a:pt x="50525" y="34860"/>
                  </a:moveTo>
                  <a:cubicBezTo>
                    <a:pt x="51904" y="26507"/>
                    <a:pt x="39358" y="21179"/>
                    <a:pt x="26418" y="16312"/>
                  </a:cubicBezTo>
                  <a:cubicBezTo>
                    <a:pt x="13478" y="11445"/>
                    <a:pt x="538" y="7169"/>
                    <a:pt x="1129" y="0"/>
                  </a:cubicBezTo>
                  <a:lnTo>
                    <a:pt x="13" y="14470"/>
                  </a:lnTo>
                  <a:cubicBezTo>
                    <a:pt x="-447" y="21639"/>
                    <a:pt x="11770" y="26573"/>
                    <a:pt x="24382" y="31966"/>
                  </a:cubicBezTo>
                  <a:cubicBezTo>
                    <a:pt x="36993" y="37360"/>
                    <a:pt x="49671" y="43213"/>
                    <a:pt x="48028" y="51698"/>
                  </a:cubicBezTo>
                  <a:cubicBezTo>
                    <a:pt x="48028" y="51698"/>
                    <a:pt x="48028" y="51698"/>
                    <a:pt x="48028" y="49528"/>
                  </a:cubicBezTo>
                  <a:cubicBezTo>
                    <a:pt x="48028" y="47357"/>
                    <a:pt x="49211" y="43016"/>
                    <a:pt x="50525" y="3486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47" name="Freeform 205">
              <a:extLst>
                <a:ext uri="{FF2B5EF4-FFF2-40B4-BE49-F238E27FC236}">
                  <a16:creationId xmlns:a16="http://schemas.microsoft.com/office/drawing/2014/main" id="{4C7200E3-971E-47FD-8194-3890E375BC42}"/>
                </a:ext>
              </a:extLst>
            </p:cNvPr>
            <p:cNvSpPr>
              <a:spLocks/>
            </p:cNvSpPr>
            <p:nvPr/>
          </p:nvSpPr>
          <p:spPr bwMode="auto">
            <a:xfrm>
              <a:off x="2185365" y="3695640"/>
              <a:ext cx="49905" cy="26456"/>
            </a:xfrm>
            <a:custGeom>
              <a:avLst/>
              <a:gdLst>
                <a:gd name="T0" fmla="*/ 3123 w 59182"/>
                <a:gd name="T1" fmla="*/ 913 h 31374"/>
                <a:gd name="T2" fmla="*/ 0 w 59182"/>
                <a:gd name="T3" fmla="*/ 1729 h 31374"/>
                <a:gd name="T4" fmla="*/ 25 w 59182"/>
                <a:gd name="T5" fmla="*/ 1631 h 31374"/>
                <a:gd name="T6" fmla="*/ 174 w 59182"/>
                <a:gd name="T7" fmla="*/ 928 h 31374"/>
                <a:gd name="T8" fmla="*/ 3262 w 59182"/>
                <a:gd name="T9" fmla="*/ 0 h 31374"/>
                <a:gd name="T10" fmla="*/ 3262 w 59182"/>
                <a:gd name="T11" fmla="*/ 112 h 31374"/>
                <a:gd name="T12" fmla="*/ 3123 w 59182"/>
                <a:gd name="T13" fmla="*/ 913 h 31374"/>
                <a:gd name="T14" fmla="*/ 0 60000 65536"/>
                <a:gd name="T15" fmla="*/ 0 60000 65536"/>
                <a:gd name="T16" fmla="*/ 0 60000 65536"/>
                <a:gd name="T17" fmla="*/ 0 60000 65536"/>
                <a:gd name="T18" fmla="*/ 0 60000 65536"/>
                <a:gd name="T19" fmla="*/ 0 60000 65536"/>
                <a:gd name="T20" fmla="*/ 0 60000 65536"/>
                <a:gd name="T21" fmla="*/ 0 w 59182"/>
                <a:gd name="T22" fmla="*/ 0 h 31374"/>
                <a:gd name="T23" fmla="*/ 59182 w 59182"/>
                <a:gd name="T24" fmla="*/ 31374 h 313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182" h="31374">
                  <a:moveTo>
                    <a:pt x="56686" y="16575"/>
                  </a:moveTo>
                  <a:cubicBezTo>
                    <a:pt x="53402" y="33084"/>
                    <a:pt x="3481" y="16970"/>
                    <a:pt x="0" y="31374"/>
                  </a:cubicBezTo>
                  <a:lnTo>
                    <a:pt x="460" y="29598"/>
                  </a:lnTo>
                  <a:cubicBezTo>
                    <a:pt x="788" y="27757"/>
                    <a:pt x="1905" y="24139"/>
                    <a:pt x="3153" y="16838"/>
                  </a:cubicBezTo>
                  <a:cubicBezTo>
                    <a:pt x="5780" y="2368"/>
                    <a:pt x="56949" y="16838"/>
                    <a:pt x="59182" y="0"/>
                  </a:cubicBezTo>
                  <a:lnTo>
                    <a:pt x="59182" y="2039"/>
                  </a:lnTo>
                  <a:cubicBezTo>
                    <a:pt x="58263" y="4078"/>
                    <a:pt x="58000" y="8419"/>
                    <a:pt x="56686" y="16575"/>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48" name="Freeform 206">
              <a:extLst>
                <a:ext uri="{FF2B5EF4-FFF2-40B4-BE49-F238E27FC236}">
                  <a16:creationId xmlns:a16="http://schemas.microsoft.com/office/drawing/2014/main" id="{CA544546-3CA6-4659-B4FF-1EC102791B95}"/>
                </a:ext>
              </a:extLst>
            </p:cNvPr>
            <p:cNvSpPr>
              <a:spLocks/>
            </p:cNvSpPr>
            <p:nvPr/>
          </p:nvSpPr>
          <p:spPr bwMode="auto">
            <a:xfrm>
              <a:off x="2190849" y="3622650"/>
              <a:ext cx="46917" cy="35053"/>
            </a:xfrm>
            <a:custGeom>
              <a:avLst/>
              <a:gdLst>
                <a:gd name="T0" fmla="*/ 3047 w 55639"/>
                <a:gd name="T1" fmla="*/ 1341 h 41569"/>
                <a:gd name="T2" fmla="*/ 0 w 55639"/>
                <a:gd name="T3" fmla="*/ 0 h 41569"/>
                <a:gd name="T4" fmla="*/ 109 w 55639"/>
                <a:gd name="T5" fmla="*/ 765 h 41569"/>
                <a:gd name="T6" fmla="*/ 1604 w 55639"/>
                <a:gd name="T7" fmla="*/ 1446 h 41569"/>
                <a:gd name="T8" fmla="*/ 2617 w 55639"/>
                <a:gd name="T9" fmla="*/ 1751 h 41569"/>
                <a:gd name="T10" fmla="*/ 3065 w 55639"/>
                <a:gd name="T11" fmla="*/ 2291 h 41569"/>
                <a:gd name="T12" fmla="*/ 3065 w 55639"/>
                <a:gd name="T13" fmla="*/ 2167 h 41569"/>
                <a:gd name="T14" fmla="*/ 3047 w 55639"/>
                <a:gd name="T15" fmla="*/ 1341 h 41569"/>
                <a:gd name="T16" fmla="*/ 0 60000 65536"/>
                <a:gd name="T17" fmla="*/ 0 60000 65536"/>
                <a:gd name="T18" fmla="*/ 0 60000 65536"/>
                <a:gd name="T19" fmla="*/ 0 60000 65536"/>
                <a:gd name="T20" fmla="*/ 0 60000 65536"/>
                <a:gd name="T21" fmla="*/ 0 60000 65536"/>
                <a:gd name="T22" fmla="*/ 0 60000 65536"/>
                <a:gd name="T23" fmla="*/ 0 60000 65536"/>
                <a:gd name="T24" fmla="*/ 0 w 55639"/>
                <a:gd name="T25" fmla="*/ 0 h 41569"/>
                <a:gd name="T26" fmla="*/ 55639 w 55639"/>
                <a:gd name="T27" fmla="*/ 41569 h 41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639" h="41569">
                  <a:moveTo>
                    <a:pt x="55307" y="24336"/>
                  </a:moveTo>
                  <a:cubicBezTo>
                    <a:pt x="54847" y="6643"/>
                    <a:pt x="1839" y="13418"/>
                    <a:pt x="0" y="0"/>
                  </a:cubicBezTo>
                  <a:lnTo>
                    <a:pt x="1971" y="13878"/>
                  </a:lnTo>
                  <a:cubicBezTo>
                    <a:pt x="2562" y="20850"/>
                    <a:pt x="15699" y="23218"/>
                    <a:pt x="29099" y="26244"/>
                  </a:cubicBezTo>
                  <a:cubicBezTo>
                    <a:pt x="35398" y="27461"/>
                    <a:pt x="41559" y="29309"/>
                    <a:pt x="47490" y="31769"/>
                  </a:cubicBezTo>
                  <a:cubicBezTo>
                    <a:pt x="52417" y="34137"/>
                    <a:pt x="55701" y="37228"/>
                    <a:pt x="55635" y="41569"/>
                  </a:cubicBezTo>
                  <a:cubicBezTo>
                    <a:pt x="55635" y="41569"/>
                    <a:pt x="55635" y="41569"/>
                    <a:pt x="55635" y="39333"/>
                  </a:cubicBezTo>
                  <a:cubicBezTo>
                    <a:pt x="55635" y="37097"/>
                    <a:pt x="55701" y="32887"/>
                    <a:pt x="55307" y="2433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49" name="Freeform 207">
              <a:extLst>
                <a:ext uri="{FF2B5EF4-FFF2-40B4-BE49-F238E27FC236}">
                  <a16:creationId xmlns:a16="http://schemas.microsoft.com/office/drawing/2014/main" id="{B922AE4A-50DD-40CF-BA69-14A221294006}"/>
                </a:ext>
              </a:extLst>
            </p:cNvPr>
            <p:cNvSpPr>
              <a:spLocks/>
            </p:cNvSpPr>
            <p:nvPr/>
          </p:nvSpPr>
          <p:spPr bwMode="auto">
            <a:xfrm>
              <a:off x="2192566" y="3643171"/>
              <a:ext cx="45201" cy="34165"/>
            </a:xfrm>
            <a:custGeom>
              <a:avLst/>
              <a:gdLst>
                <a:gd name="T0" fmla="*/ 2954 w 53604"/>
                <a:gd name="T1" fmla="*/ 950 h 40516"/>
                <a:gd name="T2" fmla="*/ 0 w 53604"/>
                <a:gd name="T3" fmla="*/ 2233 h 40516"/>
                <a:gd name="T4" fmla="*/ 54 w 53604"/>
                <a:gd name="T5" fmla="*/ 1435 h 40516"/>
                <a:gd name="T6" fmla="*/ 1503 w 53604"/>
                <a:gd name="T7" fmla="*/ 783 h 40516"/>
                <a:gd name="T8" fmla="*/ 2928 w 53604"/>
                <a:gd name="T9" fmla="*/ 0 h 40516"/>
                <a:gd name="T10" fmla="*/ 2928 w 53604"/>
                <a:gd name="T11" fmla="*/ 121 h 40516"/>
                <a:gd name="T12" fmla="*/ 2928 w 53604"/>
                <a:gd name="T13" fmla="*/ 402 h 40516"/>
                <a:gd name="T14" fmla="*/ 2954 w 53604"/>
                <a:gd name="T15" fmla="*/ 950 h 40516"/>
                <a:gd name="T16" fmla="*/ 0 60000 65536"/>
                <a:gd name="T17" fmla="*/ 0 60000 65536"/>
                <a:gd name="T18" fmla="*/ 0 60000 65536"/>
                <a:gd name="T19" fmla="*/ 0 60000 65536"/>
                <a:gd name="T20" fmla="*/ 0 60000 65536"/>
                <a:gd name="T21" fmla="*/ 0 60000 65536"/>
                <a:gd name="T22" fmla="*/ 0 60000 65536"/>
                <a:gd name="T23" fmla="*/ 0 60000 65536"/>
                <a:gd name="T24" fmla="*/ 0 w 53604"/>
                <a:gd name="T25" fmla="*/ 0 h 40516"/>
                <a:gd name="T26" fmla="*/ 53604 w 53604"/>
                <a:gd name="T27" fmla="*/ 40516 h 40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04" h="40516">
                  <a:moveTo>
                    <a:pt x="53599" y="17233"/>
                  </a:moveTo>
                  <a:cubicBezTo>
                    <a:pt x="53599" y="34531"/>
                    <a:pt x="1051" y="26178"/>
                    <a:pt x="0" y="40517"/>
                  </a:cubicBezTo>
                  <a:lnTo>
                    <a:pt x="985" y="26046"/>
                  </a:lnTo>
                  <a:cubicBezTo>
                    <a:pt x="985" y="18943"/>
                    <a:pt x="14122" y="16838"/>
                    <a:pt x="27259" y="14207"/>
                  </a:cubicBezTo>
                  <a:cubicBezTo>
                    <a:pt x="40396" y="11576"/>
                    <a:pt x="53533" y="8748"/>
                    <a:pt x="53139" y="0"/>
                  </a:cubicBezTo>
                  <a:lnTo>
                    <a:pt x="53139" y="2170"/>
                  </a:lnTo>
                  <a:cubicBezTo>
                    <a:pt x="53139" y="3289"/>
                    <a:pt x="53139" y="4867"/>
                    <a:pt x="53139" y="7301"/>
                  </a:cubicBezTo>
                  <a:cubicBezTo>
                    <a:pt x="53139" y="9734"/>
                    <a:pt x="53665" y="12957"/>
                    <a:pt x="53599" y="17233"/>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50" name="Freeform 208">
              <a:extLst>
                <a:ext uri="{FF2B5EF4-FFF2-40B4-BE49-F238E27FC236}">
                  <a16:creationId xmlns:a16="http://schemas.microsoft.com/office/drawing/2014/main" id="{C56DBD22-C862-4484-9289-067DD154E9DD}"/>
                </a:ext>
              </a:extLst>
            </p:cNvPr>
            <p:cNvSpPr>
              <a:spLocks/>
            </p:cNvSpPr>
            <p:nvPr/>
          </p:nvSpPr>
          <p:spPr bwMode="auto">
            <a:xfrm>
              <a:off x="2178773" y="3582938"/>
              <a:ext cx="53838" cy="23017"/>
            </a:xfrm>
            <a:custGeom>
              <a:avLst/>
              <a:gdLst>
                <a:gd name="T0" fmla="*/ 3287 w 63846"/>
                <a:gd name="T1" fmla="*/ 565 h 27296"/>
                <a:gd name="T2" fmla="*/ 1650 w 63846"/>
                <a:gd name="T3" fmla="*/ 170 h 27296"/>
                <a:gd name="T4" fmla="*/ 0 w 63846"/>
                <a:gd name="T5" fmla="*/ 0 h 27296"/>
                <a:gd name="T6" fmla="*/ 36 w 63846"/>
                <a:gd name="T7" fmla="*/ 87 h 27296"/>
                <a:gd name="T8" fmla="*/ 289 w 63846"/>
                <a:gd name="T9" fmla="*/ 702 h 27296"/>
                <a:gd name="T10" fmla="*/ 3518 w 63846"/>
                <a:gd name="T11" fmla="*/ 1504 h 27296"/>
                <a:gd name="T12" fmla="*/ 3483 w 63846"/>
                <a:gd name="T13" fmla="*/ 1385 h 27296"/>
                <a:gd name="T14" fmla="*/ 3287 w 63846"/>
                <a:gd name="T15" fmla="*/ 565 h 27296"/>
                <a:gd name="T16" fmla="*/ 0 60000 65536"/>
                <a:gd name="T17" fmla="*/ 0 60000 65536"/>
                <a:gd name="T18" fmla="*/ 0 60000 65536"/>
                <a:gd name="T19" fmla="*/ 0 60000 65536"/>
                <a:gd name="T20" fmla="*/ 0 60000 65536"/>
                <a:gd name="T21" fmla="*/ 0 60000 65536"/>
                <a:gd name="T22" fmla="*/ 0 60000 65536"/>
                <a:gd name="T23" fmla="*/ 0 60000 65536"/>
                <a:gd name="T24" fmla="*/ 0 w 63846"/>
                <a:gd name="T25" fmla="*/ 0 h 27296"/>
                <a:gd name="T26" fmla="*/ 63846 w 63846"/>
                <a:gd name="T27" fmla="*/ 27296 h 27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846" h="27296">
                  <a:moveTo>
                    <a:pt x="59642" y="10261"/>
                  </a:moveTo>
                  <a:cubicBezTo>
                    <a:pt x="57146" y="1710"/>
                    <a:pt x="43418" y="1973"/>
                    <a:pt x="29952" y="3091"/>
                  </a:cubicBezTo>
                  <a:cubicBezTo>
                    <a:pt x="16487" y="4210"/>
                    <a:pt x="2627" y="6249"/>
                    <a:pt x="0" y="0"/>
                  </a:cubicBezTo>
                  <a:lnTo>
                    <a:pt x="657" y="1579"/>
                  </a:lnTo>
                  <a:cubicBezTo>
                    <a:pt x="1248" y="3223"/>
                    <a:pt x="2890" y="6249"/>
                    <a:pt x="5255" y="12760"/>
                  </a:cubicBezTo>
                  <a:cubicBezTo>
                    <a:pt x="9262" y="25455"/>
                    <a:pt x="60036" y="9669"/>
                    <a:pt x="63846" y="27296"/>
                  </a:cubicBezTo>
                  <a:cubicBezTo>
                    <a:pt x="63524" y="26606"/>
                    <a:pt x="63301" y="25876"/>
                    <a:pt x="63189" y="25126"/>
                  </a:cubicBezTo>
                  <a:cubicBezTo>
                    <a:pt x="62532" y="22889"/>
                    <a:pt x="61941" y="18614"/>
                    <a:pt x="59642" y="10261"/>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51" name="Freeform 209">
              <a:extLst>
                <a:ext uri="{FF2B5EF4-FFF2-40B4-BE49-F238E27FC236}">
                  <a16:creationId xmlns:a16="http://schemas.microsoft.com/office/drawing/2014/main" id="{A6A634F0-897C-4CFC-932A-D8678288EB60}"/>
                </a:ext>
              </a:extLst>
            </p:cNvPr>
            <p:cNvSpPr>
              <a:spLocks/>
            </p:cNvSpPr>
            <p:nvPr/>
          </p:nvSpPr>
          <p:spPr bwMode="auto">
            <a:xfrm>
              <a:off x="2190787" y="3591646"/>
              <a:ext cx="42016" cy="42762"/>
            </a:xfrm>
            <a:custGeom>
              <a:avLst/>
              <a:gdLst>
                <a:gd name="T0" fmla="*/ 2733 w 49827"/>
                <a:gd name="T1" fmla="*/ 935 h 50711"/>
                <a:gd name="T2" fmla="*/ 1451 w 49827"/>
                <a:gd name="T3" fmla="*/ 1939 h 50711"/>
                <a:gd name="T4" fmla="*/ 113 w 49827"/>
                <a:gd name="T5" fmla="*/ 2795 h 50711"/>
                <a:gd name="T6" fmla="*/ 4 w 49827"/>
                <a:gd name="T7" fmla="*/ 2030 h 50711"/>
                <a:gd name="T8" fmla="*/ 1286 w 49827"/>
                <a:gd name="T9" fmla="*/ 1087 h 50711"/>
                <a:gd name="T10" fmla="*/ 2501 w 49827"/>
                <a:gd name="T11" fmla="*/ 0 h 50711"/>
                <a:gd name="T12" fmla="*/ 2538 w 49827"/>
                <a:gd name="T13" fmla="*/ 116 h 50711"/>
                <a:gd name="T14" fmla="*/ 2733 w 49827"/>
                <a:gd name="T15" fmla="*/ 935 h 50711"/>
                <a:gd name="T16" fmla="*/ 0 60000 65536"/>
                <a:gd name="T17" fmla="*/ 0 60000 65536"/>
                <a:gd name="T18" fmla="*/ 0 60000 65536"/>
                <a:gd name="T19" fmla="*/ 0 60000 65536"/>
                <a:gd name="T20" fmla="*/ 0 60000 65536"/>
                <a:gd name="T21" fmla="*/ 0 60000 65536"/>
                <a:gd name="T22" fmla="*/ 0 60000 65536"/>
                <a:gd name="T23" fmla="*/ 0 60000 65536"/>
                <a:gd name="T24" fmla="*/ 0 w 49827"/>
                <a:gd name="T25" fmla="*/ 0 h 50711"/>
                <a:gd name="T26" fmla="*/ 49827 w 49827"/>
                <a:gd name="T27" fmla="*/ 50711 h 507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827" h="50711">
                  <a:moveTo>
                    <a:pt x="49599" y="16970"/>
                  </a:moveTo>
                  <a:cubicBezTo>
                    <a:pt x="51701" y="25586"/>
                    <a:pt x="38958" y="30651"/>
                    <a:pt x="26346" y="35189"/>
                  </a:cubicBezTo>
                  <a:cubicBezTo>
                    <a:pt x="13735" y="39728"/>
                    <a:pt x="1058" y="43871"/>
                    <a:pt x="2043" y="50712"/>
                  </a:cubicBezTo>
                  <a:lnTo>
                    <a:pt x="72" y="36833"/>
                  </a:lnTo>
                  <a:cubicBezTo>
                    <a:pt x="-1044" y="30256"/>
                    <a:pt x="10976" y="25192"/>
                    <a:pt x="23325" y="19732"/>
                  </a:cubicBezTo>
                  <a:cubicBezTo>
                    <a:pt x="35674" y="14273"/>
                    <a:pt x="47957" y="8419"/>
                    <a:pt x="45395" y="0"/>
                  </a:cubicBezTo>
                  <a:lnTo>
                    <a:pt x="46052" y="2105"/>
                  </a:lnTo>
                  <a:cubicBezTo>
                    <a:pt x="46774" y="4078"/>
                    <a:pt x="47628" y="8419"/>
                    <a:pt x="49599" y="16970"/>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52" name="Freeform 210">
              <a:extLst>
                <a:ext uri="{FF2B5EF4-FFF2-40B4-BE49-F238E27FC236}">
                  <a16:creationId xmlns:a16="http://schemas.microsoft.com/office/drawing/2014/main" id="{E4A03FD7-9A71-4360-97BB-C9900EFBC80B}"/>
                </a:ext>
              </a:extLst>
            </p:cNvPr>
            <p:cNvSpPr>
              <a:spLocks/>
            </p:cNvSpPr>
            <p:nvPr/>
          </p:nvSpPr>
          <p:spPr bwMode="auto">
            <a:xfrm>
              <a:off x="2198215" y="3626976"/>
              <a:ext cx="35006" cy="35053"/>
            </a:xfrm>
            <a:custGeom>
              <a:avLst/>
              <a:gdLst>
                <a:gd name="T0" fmla="*/ 2289 w 41513"/>
                <a:gd name="T1" fmla="*/ 1145 h 41569"/>
                <a:gd name="T2" fmla="*/ 1143 w 41513"/>
                <a:gd name="T3" fmla="*/ 2291 h 41569"/>
                <a:gd name="T4" fmla="*/ 0 w 41513"/>
                <a:gd name="T5" fmla="*/ 1145 h 41569"/>
                <a:gd name="T6" fmla="*/ 1143 w 41513"/>
                <a:gd name="T7" fmla="*/ 0 h 41569"/>
                <a:gd name="T8" fmla="*/ 2289 w 41513"/>
                <a:gd name="T9" fmla="*/ 1145 h 41569"/>
                <a:gd name="T10" fmla="*/ 0 60000 65536"/>
                <a:gd name="T11" fmla="*/ 0 60000 65536"/>
                <a:gd name="T12" fmla="*/ 0 60000 65536"/>
                <a:gd name="T13" fmla="*/ 0 60000 65536"/>
                <a:gd name="T14" fmla="*/ 0 60000 65536"/>
                <a:gd name="T15" fmla="*/ 0 w 41513"/>
                <a:gd name="T16" fmla="*/ 0 h 41569"/>
                <a:gd name="T17" fmla="*/ 41513 w 41513"/>
                <a:gd name="T18" fmla="*/ 41569 h 41569"/>
              </a:gdLst>
              <a:ahLst/>
              <a:cxnLst>
                <a:cxn ang="T10">
                  <a:pos x="T0" y="T1"/>
                </a:cxn>
                <a:cxn ang="T11">
                  <a:pos x="T2" y="T3"/>
                </a:cxn>
                <a:cxn ang="T12">
                  <a:pos x="T4" y="T5"/>
                </a:cxn>
                <a:cxn ang="T13">
                  <a:pos x="T6" y="T7"/>
                </a:cxn>
                <a:cxn ang="T14">
                  <a:pos x="T8" y="T9"/>
                </a:cxn>
              </a:cxnLst>
              <a:rect l="T15" t="T16" r="T17" b="T18"/>
              <a:pathLst>
                <a:path w="41513" h="41569">
                  <a:moveTo>
                    <a:pt x="41513" y="20785"/>
                  </a:moveTo>
                  <a:cubicBezTo>
                    <a:pt x="41513" y="32263"/>
                    <a:pt x="32220" y="41569"/>
                    <a:pt x="20757" y="41569"/>
                  </a:cubicBezTo>
                  <a:cubicBezTo>
                    <a:pt x="9293" y="41569"/>
                    <a:pt x="0" y="32263"/>
                    <a:pt x="0" y="20785"/>
                  </a:cubicBezTo>
                  <a:cubicBezTo>
                    <a:pt x="0" y="9306"/>
                    <a:pt x="9293" y="0"/>
                    <a:pt x="20757" y="0"/>
                  </a:cubicBezTo>
                  <a:cubicBezTo>
                    <a:pt x="32220" y="0"/>
                    <a:pt x="41513" y="9306"/>
                    <a:pt x="41513" y="20785"/>
                  </a:cubicBezTo>
                  <a:close/>
                </a:path>
              </a:pathLst>
            </a:custGeom>
            <a:solidFill>
              <a:srgbClr val="F6BB31"/>
            </a:solidFill>
            <a:ln w="6569" cap="flat">
              <a:solidFill>
                <a:srgbClr val="FFFFFF"/>
              </a:solidFill>
              <a:prstDash val="solid"/>
              <a:miter lim="800000"/>
              <a:headEnd/>
              <a:tailEnd/>
            </a:ln>
          </p:spPr>
          <p:txBody>
            <a:bodyPr anchor="ctr"/>
            <a:lstStyle/>
            <a:p>
              <a:endParaRPr lang="sl-SI"/>
            </a:p>
          </p:txBody>
        </p:sp>
        <p:sp>
          <p:nvSpPr>
            <p:cNvPr id="15453" name="Freeform 211">
              <a:extLst>
                <a:ext uri="{FF2B5EF4-FFF2-40B4-BE49-F238E27FC236}">
                  <a16:creationId xmlns:a16="http://schemas.microsoft.com/office/drawing/2014/main" id="{376EAA8E-7442-4805-9ADE-C318B05FA971}"/>
                </a:ext>
              </a:extLst>
            </p:cNvPr>
            <p:cNvSpPr>
              <a:spLocks/>
            </p:cNvSpPr>
            <p:nvPr/>
          </p:nvSpPr>
          <p:spPr bwMode="auto">
            <a:xfrm>
              <a:off x="2210250" y="3630969"/>
              <a:ext cx="19649" cy="20048"/>
            </a:xfrm>
            <a:custGeom>
              <a:avLst/>
              <a:gdLst>
                <a:gd name="T0" fmla="*/ 869 w 23302"/>
                <a:gd name="T1" fmla="*/ 1131 h 23775"/>
                <a:gd name="T2" fmla="*/ 658 w 23302"/>
                <a:gd name="T3" fmla="*/ 612 h 23775"/>
                <a:gd name="T4" fmla="*/ 202 w 23302"/>
                <a:gd name="T5" fmla="*/ 464 h 23775"/>
                <a:gd name="T6" fmla="*/ 202 w 23302"/>
                <a:gd name="T7" fmla="*/ 22 h 23775"/>
                <a:gd name="T8" fmla="*/ 1004 w 23302"/>
                <a:gd name="T9" fmla="*/ 211 h 23775"/>
                <a:gd name="T10" fmla="*/ 1266 w 23302"/>
                <a:gd name="T11" fmla="*/ 1058 h 23775"/>
                <a:gd name="T12" fmla="*/ 869 w 23302"/>
                <a:gd name="T13" fmla="*/ 1131 h 23775"/>
                <a:gd name="T14" fmla="*/ 0 60000 65536"/>
                <a:gd name="T15" fmla="*/ 0 60000 65536"/>
                <a:gd name="T16" fmla="*/ 0 60000 65536"/>
                <a:gd name="T17" fmla="*/ 0 60000 65536"/>
                <a:gd name="T18" fmla="*/ 0 60000 65536"/>
                <a:gd name="T19" fmla="*/ 0 60000 65536"/>
                <a:gd name="T20" fmla="*/ 0 60000 65536"/>
                <a:gd name="T21" fmla="*/ 0 w 23302"/>
                <a:gd name="T22" fmla="*/ 0 h 23775"/>
                <a:gd name="T23" fmla="*/ 23302 w 23302"/>
                <a:gd name="T24" fmla="*/ 23775 h 237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02" h="23775">
                  <a:moveTo>
                    <a:pt x="15746" y="20523"/>
                  </a:moveTo>
                  <a:cubicBezTo>
                    <a:pt x="15562" y="17050"/>
                    <a:pt x="14216" y="13742"/>
                    <a:pt x="11937" y="11117"/>
                  </a:cubicBezTo>
                  <a:cubicBezTo>
                    <a:pt x="9533" y="9361"/>
                    <a:pt x="6636" y="8414"/>
                    <a:pt x="3660" y="8420"/>
                  </a:cubicBezTo>
                  <a:cubicBezTo>
                    <a:pt x="-2186" y="8026"/>
                    <a:pt x="-149" y="988"/>
                    <a:pt x="3660" y="396"/>
                  </a:cubicBezTo>
                  <a:cubicBezTo>
                    <a:pt x="8790" y="-715"/>
                    <a:pt x="14144" y="541"/>
                    <a:pt x="18243" y="3816"/>
                  </a:cubicBezTo>
                  <a:cubicBezTo>
                    <a:pt x="22315" y="7815"/>
                    <a:pt x="24095" y="13603"/>
                    <a:pt x="22972" y="19207"/>
                  </a:cubicBezTo>
                  <a:cubicBezTo>
                    <a:pt x="22512" y="24338"/>
                    <a:pt x="16403" y="25653"/>
                    <a:pt x="15746" y="20523"/>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54" name="Freeform 212">
              <a:extLst>
                <a:ext uri="{FF2B5EF4-FFF2-40B4-BE49-F238E27FC236}">
                  <a16:creationId xmlns:a16="http://schemas.microsoft.com/office/drawing/2014/main" id="{6EA33DFF-3978-4268-B87F-13A74E016AB7}"/>
                </a:ext>
              </a:extLst>
            </p:cNvPr>
            <p:cNvSpPr>
              <a:spLocks/>
            </p:cNvSpPr>
            <p:nvPr/>
          </p:nvSpPr>
          <p:spPr bwMode="auto">
            <a:xfrm>
              <a:off x="2201745" y="3648701"/>
              <a:ext cx="10616" cy="10285"/>
            </a:xfrm>
            <a:custGeom>
              <a:avLst/>
              <a:gdLst>
                <a:gd name="T0" fmla="*/ 186 w 12589"/>
                <a:gd name="T1" fmla="*/ 102 h 12197"/>
                <a:gd name="T2" fmla="*/ 346 w 12589"/>
                <a:gd name="T3" fmla="*/ 356 h 12197"/>
                <a:gd name="T4" fmla="*/ 577 w 12589"/>
                <a:gd name="T5" fmla="*/ 476 h 12197"/>
                <a:gd name="T6" fmla="*/ 620 w 12589"/>
                <a:gd name="T7" fmla="*/ 671 h 12197"/>
                <a:gd name="T8" fmla="*/ 218 w 12589"/>
                <a:gd name="T9" fmla="*/ 498 h 12197"/>
                <a:gd name="T10" fmla="*/ 3 w 12589"/>
                <a:gd name="T11" fmla="*/ 89 h 12197"/>
                <a:gd name="T12" fmla="*/ 186 w 12589"/>
                <a:gd name="T13" fmla="*/ 102 h 12197"/>
                <a:gd name="T14" fmla="*/ 0 60000 65536"/>
                <a:gd name="T15" fmla="*/ 0 60000 65536"/>
                <a:gd name="T16" fmla="*/ 0 60000 65536"/>
                <a:gd name="T17" fmla="*/ 0 60000 65536"/>
                <a:gd name="T18" fmla="*/ 0 60000 65536"/>
                <a:gd name="T19" fmla="*/ 0 60000 65536"/>
                <a:gd name="T20" fmla="*/ 0 60000 65536"/>
                <a:gd name="T21" fmla="*/ 0 w 12589"/>
                <a:gd name="T22" fmla="*/ 0 h 12197"/>
                <a:gd name="T23" fmla="*/ 12589 w 12589"/>
                <a:gd name="T24" fmla="*/ 12197 h 12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89" h="12197">
                  <a:moveTo>
                    <a:pt x="3368" y="1861"/>
                  </a:moveTo>
                  <a:cubicBezTo>
                    <a:pt x="3966" y="3598"/>
                    <a:pt x="4958" y="5170"/>
                    <a:pt x="6258" y="6465"/>
                  </a:cubicBezTo>
                  <a:cubicBezTo>
                    <a:pt x="7473" y="7505"/>
                    <a:pt x="8912" y="8248"/>
                    <a:pt x="10462" y="8636"/>
                  </a:cubicBezTo>
                  <a:cubicBezTo>
                    <a:pt x="13221" y="9425"/>
                    <a:pt x="13089" y="12385"/>
                    <a:pt x="11250" y="12188"/>
                  </a:cubicBezTo>
                  <a:cubicBezTo>
                    <a:pt x="8551" y="11912"/>
                    <a:pt x="6009" y="10813"/>
                    <a:pt x="3959" y="9031"/>
                  </a:cubicBezTo>
                  <a:cubicBezTo>
                    <a:pt x="1772" y="7130"/>
                    <a:pt x="366" y="4479"/>
                    <a:pt x="18" y="1598"/>
                  </a:cubicBezTo>
                  <a:cubicBezTo>
                    <a:pt x="-245" y="-638"/>
                    <a:pt x="2448" y="-507"/>
                    <a:pt x="3368" y="1861"/>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55" name="Freeform 213">
              <a:extLst>
                <a:ext uri="{FF2B5EF4-FFF2-40B4-BE49-F238E27FC236}">
                  <a16:creationId xmlns:a16="http://schemas.microsoft.com/office/drawing/2014/main" id="{EF9AC116-9D5A-4CFC-A2ED-6DA5F19E65E6}"/>
                </a:ext>
              </a:extLst>
            </p:cNvPr>
            <p:cNvSpPr>
              <a:spLocks/>
            </p:cNvSpPr>
            <p:nvPr/>
          </p:nvSpPr>
          <p:spPr bwMode="auto">
            <a:xfrm>
              <a:off x="2154791" y="3517269"/>
              <a:ext cx="35006" cy="35053"/>
            </a:xfrm>
            <a:custGeom>
              <a:avLst/>
              <a:gdLst>
                <a:gd name="T0" fmla="*/ 2289 w 41513"/>
                <a:gd name="T1" fmla="*/ 1145 h 41569"/>
                <a:gd name="T2" fmla="*/ 1143 w 41513"/>
                <a:gd name="T3" fmla="*/ 2291 h 41569"/>
                <a:gd name="T4" fmla="*/ 0 w 41513"/>
                <a:gd name="T5" fmla="*/ 1145 h 41569"/>
                <a:gd name="T6" fmla="*/ 1143 w 41513"/>
                <a:gd name="T7" fmla="*/ 0 h 41569"/>
                <a:gd name="T8" fmla="*/ 2289 w 41513"/>
                <a:gd name="T9" fmla="*/ 1145 h 41569"/>
                <a:gd name="T10" fmla="*/ 0 60000 65536"/>
                <a:gd name="T11" fmla="*/ 0 60000 65536"/>
                <a:gd name="T12" fmla="*/ 0 60000 65536"/>
                <a:gd name="T13" fmla="*/ 0 60000 65536"/>
                <a:gd name="T14" fmla="*/ 0 60000 65536"/>
                <a:gd name="T15" fmla="*/ 0 w 41513"/>
                <a:gd name="T16" fmla="*/ 0 h 41569"/>
                <a:gd name="T17" fmla="*/ 41513 w 41513"/>
                <a:gd name="T18" fmla="*/ 41569 h 41569"/>
              </a:gdLst>
              <a:ahLst/>
              <a:cxnLst>
                <a:cxn ang="T10">
                  <a:pos x="T0" y="T1"/>
                </a:cxn>
                <a:cxn ang="T11">
                  <a:pos x="T2" y="T3"/>
                </a:cxn>
                <a:cxn ang="T12">
                  <a:pos x="T4" y="T5"/>
                </a:cxn>
                <a:cxn ang="T13">
                  <a:pos x="T6" y="T7"/>
                </a:cxn>
                <a:cxn ang="T14">
                  <a:pos x="T8" y="T9"/>
                </a:cxn>
              </a:cxnLst>
              <a:rect l="T15" t="T16" r="T17" b="T18"/>
              <a:pathLst>
                <a:path w="41513" h="41569">
                  <a:moveTo>
                    <a:pt x="41513" y="20785"/>
                  </a:moveTo>
                  <a:cubicBezTo>
                    <a:pt x="41513" y="32263"/>
                    <a:pt x="32220" y="41569"/>
                    <a:pt x="20757" y="41569"/>
                  </a:cubicBezTo>
                  <a:cubicBezTo>
                    <a:pt x="9293" y="41569"/>
                    <a:pt x="0" y="32263"/>
                    <a:pt x="0" y="20785"/>
                  </a:cubicBezTo>
                  <a:cubicBezTo>
                    <a:pt x="0" y="9306"/>
                    <a:pt x="9293" y="0"/>
                    <a:pt x="20757" y="0"/>
                  </a:cubicBezTo>
                  <a:cubicBezTo>
                    <a:pt x="32220" y="0"/>
                    <a:pt x="41513" y="9306"/>
                    <a:pt x="41513" y="20785"/>
                  </a:cubicBezTo>
                  <a:close/>
                </a:path>
              </a:pathLst>
            </a:custGeom>
            <a:solidFill>
              <a:srgbClr val="F6BB31"/>
            </a:solidFill>
            <a:ln w="6569" cap="flat">
              <a:solidFill>
                <a:srgbClr val="FFFFFF"/>
              </a:solidFill>
              <a:prstDash val="solid"/>
              <a:miter lim="800000"/>
              <a:headEnd/>
              <a:tailEnd/>
            </a:ln>
          </p:spPr>
          <p:txBody>
            <a:bodyPr anchor="ctr"/>
            <a:lstStyle/>
            <a:p>
              <a:endParaRPr lang="sl-SI"/>
            </a:p>
          </p:txBody>
        </p:sp>
        <p:sp>
          <p:nvSpPr>
            <p:cNvPr id="15456" name="Freeform 214">
              <a:extLst>
                <a:ext uri="{FF2B5EF4-FFF2-40B4-BE49-F238E27FC236}">
                  <a16:creationId xmlns:a16="http://schemas.microsoft.com/office/drawing/2014/main" id="{34DDEBE2-407F-438F-98E9-4B3AC170777E}"/>
                </a:ext>
              </a:extLst>
            </p:cNvPr>
            <p:cNvSpPr>
              <a:spLocks/>
            </p:cNvSpPr>
            <p:nvPr/>
          </p:nvSpPr>
          <p:spPr bwMode="auto">
            <a:xfrm>
              <a:off x="2166825" y="3521261"/>
              <a:ext cx="19649" cy="20048"/>
            </a:xfrm>
            <a:custGeom>
              <a:avLst/>
              <a:gdLst>
                <a:gd name="T0" fmla="*/ 869 w 23302"/>
                <a:gd name="T1" fmla="*/ 1131 h 23775"/>
                <a:gd name="T2" fmla="*/ 654 w 23302"/>
                <a:gd name="T3" fmla="*/ 612 h 23775"/>
                <a:gd name="T4" fmla="*/ 202 w 23302"/>
                <a:gd name="T5" fmla="*/ 464 h 23775"/>
                <a:gd name="T6" fmla="*/ 202 w 23302"/>
                <a:gd name="T7" fmla="*/ 22 h 23775"/>
                <a:gd name="T8" fmla="*/ 1004 w 23302"/>
                <a:gd name="T9" fmla="*/ 211 h 23775"/>
                <a:gd name="T10" fmla="*/ 1266 w 23302"/>
                <a:gd name="T11" fmla="*/ 1058 h 23775"/>
                <a:gd name="T12" fmla="*/ 869 w 23302"/>
                <a:gd name="T13" fmla="*/ 1131 h 23775"/>
                <a:gd name="T14" fmla="*/ 0 60000 65536"/>
                <a:gd name="T15" fmla="*/ 0 60000 65536"/>
                <a:gd name="T16" fmla="*/ 0 60000 65536"/>
                <a:gd name="T17" fmla="*/ 0 60000 65536"/>
                <a:gd name="T18" fmla="*/ 0 60000 65536"/>
                <a:gd name="T19" fmla="*/ 0 60000 65536"/>
                <a:gd name="T20" fmla="*/ 0 60000 65536"/>
                <a:gd name="T21" fmla="*/ 0 w 23302"/>
                <a:gd name="T22" fmla="*/ 0 h 23775"/>
                <a:gd name="T23" fmla="*/ 23302 w 23302"/>
                <a:gd name="T24" fmla="*/ 23775 h 237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02" h="23775">
                  <a:moveTo>
                    <a:pt x="15746" y="20523"/>
                  </a:moveTo>
                  <a:cubicBezTo>
                    <a:pt x="15576" y="17037"/>
                    <a:pt x="14209" y="13709"/>
                    <a:pt x="11871" y="11117"/>
                  </a:cubicBezTo>
                  <a:cubicBezTo>
                    <a:pt x="9513" y="9315"/>
                    <a:pt x="6623" y="8368"/>
                    <a:pt x="3660" y="8420"/>
                  </a:cubicBezTo>
                  <a:cubicBezTo>
                    <a:pt x="-2186" y="8026"/>
                    <a:pt x="-149" y="988"/>
                    <a:pt x="3660" y="396"/>
                  </a:cubicBezTo>
                  <a:cubicBezTo>
                    <a:pt x="8790" y="-716"/>
                    <a:pt x="14144" y="541"/>
                    <a:pt x="18242" y="3816"/>
                  </a:cubicBezTo>
                  <a:cubicBezTo>
                    <a:pt x="22315" y="7815"/>
                    <a:pt x="24095" y="13603"/>
                    <a:pt x="22972" y="19207"/>
                  </a:cubicBezTo>
                  <a:cubicBezTo>
                    <a:pt x="22512" y="24338"/>
                    <a:pt x="16403" y="25653"/>
                    <a:pt x="15746" y="20523"/>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57" name="Freeform 215">
              <a:extLst>
                <a:ext uri="{FF2B5EF4-FFF2-40B4-BE49-F238E27FC236}">
                  <a16:creationId xmlns:a16="http://schemas.microsoft.com/office/drawing/2014/main" id="{293F64A6-E60E-4009-B4FC-E03B2016DD3D}"/>
                </a:ext>
              </a:extLst>
            </p:cNvPr>
            <p:cNvSpPr>
              <a:spLocks/>
            </p:cNvSpPr>
            <p:nvPr/>
          </p:nvSpPr>
          <p:spPr bwMode="auto">
            <a:xfrm>
              <a:off x="2158320" y="3538970"/>
              <a:ext cx="10616" cy="10143"/>
            </a:xfrm>
            <a:custGeom>
              <a:avLst/>
              <a:gdLst>
                <a:gd name="T0" fmla="*/ 186 w 12589"/>
                <a:gd name="T1" fmla="*/ 105 h 12028"/>
                <a:gd name="T2" fmla="*/ 577 w 12589"/>
                <a:gd name="T3" fmla="*/ 466 h 12028"/>
                <a:gd name="T4" fmla="*/ 620 w 12589"/>
                <a:gd name="T5" fmla="*/ 663 h 12028"/>
                <a:gd name="T6" fmla="*/ 218 w 12589"/>
                <a:gd name="T7" fmla="*/ 488 h 12028"/>
                <a:gd name="T8" fmla="*/ 3 w 12589"/>
                <a:gd name="T9" fmla="*/ 79 h 12028"/>
                <a:gd name="T10" fmla="*/ 186 w 12589"/>
                <a:gd name="T11" fmla="*/ 105 h 12028"/>
                <a:gd name="T12" fmla="*/ 0 60000 65536"/>
                <a:gd name="T13" fmla="*/ 0 60000 65536"/>
                <a:gd name="T14" fmla="*/ 0 60000 65536"/>
                <a:gd name="T15" fmla="*/ 0 60000 65536"/>
                <a:gd name="T16" fmla="*/ 0 60000 65536"/>
                <a:gd name="T17" fmla="*/ 0 60000 65536"/>
                <a:gd name="T18" fmla="*/ 0 w 12589"/>
                <a:gd name="T19" fmla="*/ 0 h 12028"/>
                <a:gd name="T20" fmla="*/ 12589 w 12589"/>
                <a:gd name="T21" fmla="*/ 12028 h 12028"/>
              </a:gdLst>
              <a:ahLst/>
              <a:cxnLst>
                <a:cxn ang="T12">
                  <a:pos x="T0" y="T1"/>
                </a:cxn>
                <a:cxn ang="T13">
                  <a:pos x="T2" y="T3"/>
                </a:cxn>
                <a:cxn ang="T14">
                  <a:pos x="T4" y="T5"/>
                </a:cxn>
                <a:cxn ang="T15">
                  <a:pos x="T6" y="T7"/>
                </a:cxn>
                <a:cxn ang="T16">
                  <a:pos x="T8" y="T9"/>
                </a:cxn>
                <a:cxn ang="T17">
                  <a:pos x="T10" y="T11"/>
                </a:cxn>
              </a:cxnLst>
              <a:rect l="T18" t="T19" r="T20" b="T21"/>
              <a:pathLst>
                <a:path w="12589" h="12028">
                  <a:moveTo>
                    <a:pt x="3368" y="1890"/>
                  </a:moveTo>
                  <a:cubicBezTo>
                    <a:pt x="4386" y="5199"/>
                    <a:pt x="7092" y="7705"/>
                    <a:pt x="10462" y="8468"/>
                  </a:cubicBezTo>
                  <a:cubicBezTo>
                    <a:pt x="13221" y="9257"/>
                    <a:pt x="13089" y="12217"/>
                    <a:pt x="11250" y="12020"/>
                  </a:cubicBezTo>
                  <a:cubicBezTo>
                    <a:pt x="8551" y="11743"/>
                    <a:pt x="6009" y="10645"/>
                    <a:pt x="3959" y="8862"/>
                  </a:cubicBezTo>
                  <a:cubicBezTo>
                    <a:pt x="1772" y="6961"/>
                    <a:pt x="366" y="4311"/>
                    <a:pt x="18" y="1430"/>
                  </a:cubicBezTo>
                  <a:cubicBezTo>
                    <a:pt x="-245" y="-609"/>
                    <a:pt x="2448" y="-478"/>
                    <a:pt x="3368" y="1890"/>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58" name="Freeform 216">
              <a:extLst>
                <a:ext uri="{FF2B5EF4-FFF2-40B4-BE49-F238E27FC236}">
                  <a16:creationId xmlns:a16="http://schemas.microsoft.com/office/drawing/2014/main" id="{33FFDE2B-C20D-4463-B77F-150C9901C188}"/>
                </a:ext>
              </a:extLst>
            </p:cNvPr>
            <p:cNvSpPr>
              <a:spLocks/>
            </p:cNvSpPr>
            <p:nvPr/>
          </p:nvSpPr>
          <p:spPr bwMode="auto">
            <a:xfrm>
              <a:off x="2086717" y="3405288"/>
              <a:ext cx="35006" cy="35053"/>
            </a:xfrm>
            <a:custGeom>
              <a:avLst/>
              <a:gdLst>
                <a:gd name="T0" fmla="*/ 2289 w 41513"/>
                <a:gd name="T1" fmla="*/ 1145 h 41569"/>
                <a:gd name="T2" fmla="*/ 1143 w 41513"/>
                <a:gd name="T3" fmla="*/ 2291 h 41569"/>
                <a:gd name="T4" fmla="*/ 0 w 41513"/>
                <a:gd name="T5" fmla="*/ 1145 h 41569"/>
                <a:gd name="T6" fmla="*/ 1143 w 41513"/>
                <a:gd name="T7" fmla="*/ 0 h 41569"/>
                <a:gd name="T8" fmla="*/ 2289 w 41513"/>
                <a:gd name="T9" fmla="*/ 1145 h 41569"/>
                <a:gd name="T10" fmla="*/ 0 60000 65536"/>
                <a:gd name="T11" fmla="*/ 0 60000 65536"/>
                <a:gd name="T12" fmla="*/ 0 60000 65536"/>
                <a:gd name="T13" fmla="*/ 0 60000 65536"/>
                <a:gd name="T14" fmla="*/ 0 60000 65536"/>
                <a:gd name="T15" fmla="*/ 0 w 41513"/>
                <a:gd name="T16" fmla="*/ 0 h 41569"/>
                <a:gd name="T17" fmla="*/ 41513 w 41513"/>
                <a:gd name="T18" fmla="*/ 41569 h 41569"/>
              </a:gdLst>
              <a:ahLst/>
              <a:cxnLst>
                <a:cxn ang="T10">
                  <a:pos x="T0" y="T1"/>
                </a:cxn>
                <a:cxn ang="T11">
                  <a:pos x="T2" y="T3"/>
                </a:cxn>
                <a:cxn ang="T12">
                  <a:pos x="T4" y="T5"/>
                </a:cxn>
                <a:cxn ang="T13">
                  <a:pos x="T6" y="T7"/>
                </a:cxn>
                <a:cxn ang="T14">
                  <a:pos x="T8" y="T9"/>
                </a:cxn>
              </a:cxnLst>
              <a:rect l="T15" t="T16" r="T17" b="T18"/>
              <a:pathLst>
                <a:path w="41513" h="41569">
                  <a:moveTo>
                    <a:pt x="41513" y="20785"/>
                  </a:moveTo>
                  <a:cubicBezTo>
                    <a:pt x="41513" y="32263"/>
                    <a:pt x="32220" y="41569"/>
                    <a:pt x="20757" y="41569"/>
                  </a:cubicBezTo>
                  <a:cubicBezTo>
                    <a:pt x="9293" y="41569"/>
                    <a:pt x="0" y="32263"/>
                    <a:pt x="0" y="20785"/>
                  </a:cubicBezTo>
                  <a:cubicBezTo>
                    <a:pt x="0" y="9306"/>
                    <a:pt x="9293" y="0"/>
                    <a:pt x="20757" y="0"/>
                  </a:cubicBezTo>
                  <a:cubicBezTo>
                    <a:pt x="32220" y="0"/>
                    <a:pt x="41513" y="9306"/>
                    <a:pt x="41513" y="20785"/>
                  </a:cubicBezTo>
                  <a:close/>
                </a:path>
              </a:pathLst>
            </a:custGeom>
            <a:solidFill>
              <a:srgbClr val="F6BB31"/>
            </a:solidFill>
            <a:ln w="6569" cap="flat">
              <a:solidFill>
                <a:srgbClr val="FFFFFF"/>
              </a:solidFill>
              <a:prstDash val="solid"/>
              <a:miter lim="800000"/>
              <a:headEnd/>
              <a:tailEnd/>
            </a:ln>
          </p:spPr>
          <p:txBody>
            <a:bodyPr anchor="ctr"/>
            <a:lstStyle/>
            <a:p>
              <a:endParaRPr lang="sl-SI"/>
            </a:p>
          </p:txBody>
        </p:sp>
        <p:sp>
          <p:nvSpPr>
            <p:cNvPr id="15459" name="Freeform 217">
              <a:extLst>
                <a:ext uri="{FF2B5EF4-FFF2-40B4-BE49-F238E27FC236}">
                  <a16:creationId xmlns:a16="http://schemas.microsoft.com/office/drawing/2014/main" id="{2D2BA2A0-2258-41A3-893C-C9DF648604A2}"/>
                </a:ext>
              </a:extLst>
            </p:cNvPr>
            <p:cNvSpPr>
              <a:spLocks/>
            </p:cNvSpPr>
            <p:nvPr/>
          </p:nvSpPr>
          <p:spPr bwMode="auto">
            <a:xfrm>
              <a:off x="2098752" y="3409277"/>
              <a:ext cx="19704" cy="20052"/>
            </a:xfrm>
            <a:custGeom>
              <a:avLst/>
              <a:gdLst>
                <a:gd name="T0" fmla="*/ 869 w 23367"/>
                <a:gd name="T1" fmla="*/ 1131 h 23779"/>
                <a:gd name="T2" fmla="*/ 654 w 23367"/>
                <a:gd name="T3" fmla="*/ 614 h 23779"/>
                <a:gd name="T4" fmla="*/ 202 w 23367"/>
                <a:gd name="T5" fmla="*/ 465 h 23779"/>
                <a:gd name="T6" fmla="*/ 202 w 23367"/>
                <a:gd name="T7" fmla="*/ 22 h 23779"/>
                <a:gd name="T8" fmla="*/ 1008 w 23367"/>
                <a:gd name="T9" fmla="*/ 211 h 23779"/>
                <a:gd name="T10" fmla="*/ 1269 w 23367"/>
                <a:gd name="T11" fmla="*/ 1059 h 23779"/>
                <a:gd name="T12" fmla="*/ 869 w 23367"/>
                <a:gd name="T13" fmla="*/ 1131 h 23779"/>
                <a:gd name="T14" fmla="*/ 0 60000 65536"/>
                <a:gd name="T15" fmla="*/ 0 60000 65536"/>
                <a:gd name="T16" fmla="*/ 0 60000 65536"/>
                <a:gd name="T17" fmla="*/ 0 60000 65536"/>
                <a:gd name="T18" fmla="*/ 0 60000 65536"/>
                <a:gd name="T19" fmla="*/ 0 60000 65536"/>
                <a:gd name="T20" fmla="*/ 0 60000 65536"/>
                <a:gd name="T21" fmla="*/ 0 w 23367"/>
                <a:gd name="T22" fmla="*/ 0 h 23779"/>
                <a:gd name="T23" fmla="*/ 23367 w 23367"/>
                <a:gd name="T24" fmla="*/ 23779 h 237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67" h="23779">
                  <a:moveTo>
                    <a:pt x="15746" y="20526"/>
                  </a:moveTo>
                  <a:cubicBezTo>
                    <a:pt x="15562" y="17040"/>
                    <a:pt x="14196" y="13725"/>
                    <a:pt x="11871" y="11121"/>
                  </a:cubicBezTo>
                  <a:cubicBezTo>
                    <a:pt x="9500" y="9358"/>
                    <a:pt x="6616" y="8411"/>
                    <a:pt x="3660" y="8424"/>
                  </a:cubicBezTo>
                  <a:cubicBezTo>
                    <a:pt x="-2186" y="8029"/>
                    <a:pt x="-149" y="991"/>
                    <a:pt x="3660" y="400"/>
                  </a:cubicBezTo>
                  <a:cubicBezTo>
                    <a:pt x="8810" y="-719"/>
                    <a:pt x="14183" y="538"/>
                    <a:pt x="18308" y="3820"/>
                  </a:cubicBezTo>
                  <a:cubicBezTo>
                    <a:pt x="22381" y="7819"/>
                    <a:pt x="24161" y="13607"/>
                    <a:pt x="23037" y="19211"/>
                  </a:cubicBezTo>
                  <a:cubicBezTo>
                    <a:pt x="22512" y="24341"/>
                    <a:pt x="16403" y="25657"/>
                    <a:pt x="15746" y="20526"/>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60" name="Freeform 218">
              <a:extLst>
                <a:ext uri="{FF2B5EF4-FFF2-40B4-BE49-F238E27FC236}">
                  <a16:creationId xmlns:a16="http://schemas.microsoft.com/office/drawing/2014/main" id="{D0CD2E86-615F-410B-A7F8-D62C292DFEDB}"/>
                </a:ext>
              </a:extLst>
            </p:cNvPr>
            <p:cNvSpPr>
              <a:spLocks/>
            </p:cNvSpPr>
            <p:nvPr/>
          </p:nvSpPr>
          <p:spPr bwMode="auto">
            <a:xfrm>
              <a:off x="2090247" y="3427013"/>
              <a:ext cx="10616" cy="10285"/>
            </a:xfrm>
            <a:custGeom>
              <a:avLst/>
              <a:gdLst>
                <a:gd name="T0" fmla="*/ 186 w 12589"/>
                <a:gd name="T1" fmla="*/ 102 h 12197"/>
                <a:gd name="T2" fmla="*/ 346 w 12589"/>
                <a:gd name="T3" fmla="*/ 356 h 12197"/>
                <a:gd name="T4" fmla="*/ 577 w 12589"/>
                <a:gd name="T5" fmla="*/ 476 h 12197"/>
                <a:gd name="T6" fmla="*/ 620 w 12589"/>
                <a:gd name="T7" fmla="*/ 671 h 12197"/>
                <a:gd name="T8" fmla="*/ 218 w 12589"/>
                <a:gd name="T9" fmla="*/ 498 h 12197"/>
                <a:gd name="T10" fmla="*/ 3 w 12589"/>
                <a:gd name="T11" fmla="*/ 89 h 12197"/>
                <a:gd name="T12" fmla="*/ 186 w 12589"/>
                <a:gd name="T13" fmla="*/ 102 h 12197"/>
                <a:gd name="T14" fmla="*/ 0 60000 65536"/>
                <a:gd name="T15" fmla="*/ 0 60000 65536"/>
                <a:gd name="T16" fmla="*/ 0 60000 65536"/>
                <a:gd name="T17" fmla="*/ 0 60000 65536"/>
                <a:gd name="T18" fmla="*/ 0 60000 65536"/>
                <a:gd name="T19" fmla="*/ 0 60000 65536"/>
                <a:gd name="T20" fmla="*/ 0 60000 65536"/>
                <a:gd name="T21" fmla="*/ 0 w 12589"/>
                <a:gd name="T22" fmla="*/ 0 h 12197"/>
                <a:gd name="T23" fmla="*/ 12589 w 12589"/>
                <a:gd name="T24" fmla="*/ 12197 h 12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89" h="12197">
                  <a:moveTo>
                    <a:pt x="3368" y="1861"/>
                  </a:moveTo>
                  <a:cubicBezTo>
                    <a:pt x="3946" y="3611"/>
                    <a:pt x="4938" y="5190"/>
                    <a:pt x="6258" y="6466"/>
                  </a:cubicBezTo>
                  <a:cubicBezTo>
                    <a:pt x="7473" y="7505"/>
                    <a:pt x="8912" y="8248"/>
                    <a:pt x="10462" y="8636"/>
                  </a:cubicBezTo>
                  <a:cubicBezTo>
                    <a:pt x="13221" y="9425"/>
                    <a:pt x="13089" y="12385"/>
                    <a:pt x="11250" y="12188"/>
                  </a:cubicBezTo>
                  <a:cubicBezTo>
                    <a:pt x="8550" y="11912"/>
                    <a:pt x="6008" y="10813"/>
                    <a:pt x="3959" y="9031"/>
                  </a:cubicBezTo>
                  <a:cubicBezTo>
                    <a:pt x="1772" y="7130"/>
                    <a:pt x="366" y="4479"/>
                    <a:pt x="18" y="1598"/>
                  </a:cubicBezTo>
                  <a:cubicBezTo>
                    <a:pt x="-245" y="-638"/>
                    <a:pt x="2448" y="-507"/>
                    <a:pt x="3368" y="1861"/>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61" name="Freeform 219">
              <a:extLst>
                <a:ext uri="{FF2B5EF4-FFF2-40B4-BE49-F238E27FC236}">
                  <a16:creationId xmlns:a16="http://schemas.microsoft.com/office/drawing/2014/main" id="{C47C93E3-FF48-4B8F-8ADA-0F625602D668}"/>
                </a:ext>
              </a:extLst>
            </p:cNvPr>
            <p:cNvSpPr>
              <a:spLocks/>
            </p:cNvSpPr>
            <p:nvPr/>
          </p:nvSpPr>
          <p:spPr bwMode="auto">
            <a:xfrm>
              <a:off x="2146704" y="3300572"/>
              <a:ext cx="35006" cy="35053"/>
            </a:xfrm>
            <a:custGeom>
              <a:avLst/>
              <a:gdLst>
                <a:gd name="T0" fmla="*/ 2289 w 41513"/>
                <a:gd name="T1" fmla="*/ 1145 h 41569"/>
                <a:gd name="T2" fmla="*/ 1143 w 41513"/>
                <a:gd name="T3" fmla="*/ 2291 h 41569"/>
                <a:gd name="T4" fmla="*/ 0 w 41513"/>
                <a:gd name="T5" fmla="*/ 1145 h 41569"/>
                <a:gd name="T6" fmla="*/ 1143 w 41513"/>
                <a:gd name="T7" fmla="*/ 0 h 41569"/>
                <a:gd name="T8" fmla="*/ 2289 w 41513"/>
                <a:gd name="T9" fmla="*/ 1145 h 41569"/>
                <a:gd name="T10" fmla="*/ 0 60000 65536"/>
                <a:gd name="T11" fmla="*/ 0 60000 65536"/>
                <a:gd name="T12" fmla="*/ 0 60000 65536"/>
                <a:gd name="T13" fmla="*/ 0 60000 65536"/>
                <a:gd name="T14" fmla="*/ 0 60000 65536"/>
                <a:gd name="T15" fmla="*/ 0 w 41513"/>
                <a:gd name="T16" fmla="*/ 0 h 41569"/>
                <a:gd name="T17" fmla="*/ 41513 w 41513"/>
                <a:gd name="T18" fmla="*/ 41569 h 41569"/>
              </a:gdLst>
              <a:ahLst/>
              <a:cxnLst>
                <a:cxn ang="T10">
                  <a:pos x="T0" y="T1"/>
                </a:cxn>
                <a:cxn ang="T11">
                  <a:pos x="T2" y="T3"/>
                </a:cxn>
                <a:cxn ang="T12">
                  <a:pos x="T4" y="T5"/>
                </a:cxn>
                <a:cxn ang="T13">
                  <a:pos x="T6" y="T7"/>
                </a:cxn>
                <a:cxn ang="T14">
                  <a:pos x="T8" y="T9"/>
                </a:cxn>
              </a:cxnLst>
              <a:rect l="T15" t="T16" r="T17" b="T18"/>
              <a:pathLst>
                <a:path w="41513" h="41569">
                  <a:moveTo>
                    <a:pt x="41513" y="20785"/>
                  </a:moveTo>
                  <a:cubicBezTo>
                    <a:pt x="41513" y="32263"/>
                    <a:pt x="32220" y="41569"/>
                    <a:pt x="20756" y="41569"/>
                  </a:cubicBezTo>
                  <a:cubicBezTo>
                    <a:pt x="9293" y="41569"/>
                    <a:pt x="0" y="32263"/>
                    <a:pt x="0" y="20785"/>
                  </a:cubicBezTo>
                  <a:cubicBezTo>
                    <a:pt x="0" y="9306"/>
                    <a:pt x="9293" y="0"/>
                    <a:pt x="20756" y="0"/>
                  </a:cubicBezTo>
                  <a:cubicBezTo>
                    <a:pt x="32220" y="0"/>
                    <a:pt x="41513" y="9306"/>
                    <a:pt x="41513" y="20785"/>
                  </a:cubicBezTo>
                  <a:close/>
                </a:path>
              </a:pathLst>
            </a:custGeom>
            <a:solidFill>
              <a:srgbClr val="F6BB31"/>
            </a:solidFill>
            <a:ln w="6569" cap="flat">
              <a:solidFill>
                <a:srgbClr val="FFFFFF"/>
              </a:solidFill>
              <a:prstDash val="solid"/>
              <a:miter lim="800000"/>
              <a:headEnd/>
              <a:tailEnd/>
            </a:ln>
          </p:spPr>
          <p:txBody>
            <a:bodyPr anchor="ctr"/>
            <a:lstStyle/>
            <a:p>
              <a:endParaRPr lang="sl-SI"/>
            </a:p>
          </p:txBody>
        </p:sp>
        <p:sp>
          <p:nvSpPr>
            <p:cNvPr id="15462" name="Freeform 220">
              <a:extLst>
                <a:ext uri="{FF2B5EF4-FFF2-40B4-BE49-F238E27FC236}">
                  <a16:creationId xmlns:a16="http://schemas.microsoft.com/office/drawing/2014/main" id="{4AA66BA9-323F-4E9F-BF9E-6E945670AEE6}"/>
                </a:ext>
              </a:extLst>
            </p:cNvPr>
            <p:cNvSpPr>
              <a:spLocks/>
            </p:cNvSpPr>
            <p:nvPr/>
          </p:nvSpPr>
          <p:spPr bwMode="auto">
            <a:xfrm>
              <a:off x="2158927" y="3304561"/>
              <a:ext cx="19662" cy="20009"/>
            </a:xfrm>
            <a:custGeom>
              <a:avLst/>
              <a:gdLst>
                <a:gd name="T0" fmla="*/ 870 w 23317"/>
                <a:gd name="T1" fmla="*/ 1135 h 23728"/>
                <a:gd name="T2" fmla="*/ 656 w 23317"/>
                <a:gd name="T3" fmla="*/ 614 h 23728"/>
                <a:gd name="T4" fmla="*/ 201 w 23317"/>
                <a:gd name="T5" fmla="*/ 465 h 23728"/>
                <a:gd name="T6" fmla="*/ 201 w 23317"/>
                <a:gd name="T7" fmla="*/ 22 h 23728"/>
                <a:gd name="T8" fmla="*/ 1008 w 23317"/>
                <a:gd name="T9" fmla="*/ 211 h 23728"/>
                <a:gd name="T10" fmla="*/ 1268 w 23317"/>
                <a:gd name="T11" fmla="*/ 1059 h 23728"/>
                <a:gd name="T12" fmla="*/ 870 w 23317"/>
                <a:gd name="T13" fmla="*/ 1135 h 23728"/>
                <a:gd name="T14" fmla="*/ 0 60000 65536"/>
                <a:gd name="T15" fmla="*/ 0 60000 65536"/>
                <a:gd name="T16" fmla="*/ 0 60000 65536"/>
                <a:gd name="T17" fmla="*/ 0 60000 65536"/>
                <a:gd name="T18" fmla="*/ 0 60000 65536"/>
                <a:gd name="T19" fmla="*/ 0 60000 65536"/>
                <a:gd name="T20" fmla="*/ 0 60000 65536"/>
                <a:gd name="T21" fmla="*/ 0 w 23317"/>
                <a:gd name="T22" fmla="*/ 0 h 23728"/>
                <a:gd name="T23" fmla="*/ 23317 w 23317"/>
                <a:gd name="T24" fmla="*/ 23728 h 237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17" h="23728">
                  <a:moveTo>
                    <a:pt x="15785" y="20592"/>
                  </a:moveTo>
                  <a:cubicBezTo>
                    <a:pt x="15614" y="17086"/>
                    <a:pt x="14248" y="13738"/>
                    <a:pt x="11910" y="11121"/>
                  </a:cubicBezTo>
                  <a:cubicBezTo>
                    <a:pt x="9512" y="9358"/>
                    <a:pt x="6609" y="8411"/>
                    <a:pt x="3633" y="8424"/>
                  </a:cubicBezTo>
                  <a:cubicBezTo>
                    <a:pt x="-2147" y="8029"/>
                    <a:pt x="-176" y="992"/>
                    <a:pt x="3633" y="400"/>
                  </a:cubicBezTo>
                  <a:cubicBezTo>
                    <a:pt x="8783" y="-719"/>
                    <a:pt x="14156" y="538"/>
                    <a:pt x="18281" y="3820"/>
                  </a:cubicBezTo>
                  <a:cubicBezTo>
                    <a:pt x="22314" y="7845"/>
                    <a:pt x="24081" y="13613"/>
                    <a:pt x="23011" y="19211"/>
                  </a:cubicBezTo>
                  <a:cubicBezTo>
                    <a:pt x="22354" y="24144"/>
                    <a:pt x="16179" y="25657"/>
                    <a:pt x="15785" y="20592"/>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63" name="Freeform 221">
              <a:extLst>
                <a:ext uri="{FF2B5EF4-FFF2-40B4-BE49-F238E27FC236}">
                  <a16:creationId xmlns:a16="http://schemas.microsoft.com/office/drawing/2014/main" id="{FBA1A433-D40E-4455-8B79-7AEF3EECC285}"/>
                </a:ext>
              </a:extLst>
            </p:cNvPr>
            <p:cNvSpPr>
              <a:spLocks/>
            </p:cNvSpPr>
            <p:nvPr/>
          </p:nvSpPr>
          <p:spPr bwMode="auto">
            <a:xfrm>
              <a:off x="2150189" y="3322297"/>
              <a:ext cx="10632" cy="10285"/>
            </a:xfrm>
            <a:custGeom>
              <a:avLst/>
              <a:gdLst>
                <a:gd name="T0" fmla="*/ 189 w 12608"/>
                <a:gd name="T1" fmla="*/ 102 h 12197"/>
                <a:gd name="T2" fmla="*/ 344 w 12608"/>
                <a:gd name="T3" fmla="*/ 356 h 12197"/>
                <a:gd name="T4" fmla="*/ 576 w 12608"/>
                <a:gd name="T5" fmla="*/ 476 h 12197"/>
                <a:gd name="T6" fmla="*/ 624 w 12608"/>
                <a:gd name="T7" fmla="*/ 671 h 12197"/>
                <a:gd name="T8" fmla="*/ 221 w 12608"/>
                <a:gd name="T9" fmla="*/ 498 h 12197"/>
                <a:gd name="T10" fmla="*/ 3 w 12608"/>
                <a:gd name="T11" fmla="*/ 89 h 12197"/>
                <a:gd name="T12" fmla="*/ 189 w 12608"/>
                <a:gd name="T13" fmla="*/ 102 h 12197"/>
                <a:gd name="T14" fmla="*/ 0 60000 65536"/>
                <a:gd name="T15" fmla="*/ 0 60000 65536"/>
                <a:gd name="T16" fmla="*/ 0 60000 65536"/>
                <a:gd name="T17" fmla="*/ 0 60000 65536"/>
                <a:gd name="T18" fmla="*/ 0 60000 65536"/>
                <a:gd name="T19" fmla="*/ 0 60000 65536"/>
                <a:gd name="T20" fmla="*/ 0 60000 65536"/>
                <a:gd name="T21" fmla="*/ 0 w 12608"/>
                <a:gd name="T22" fmla="*/ 0 h 12197"/>
                <a:gd name="T23" fmla="*/ 12608 w 12608"/>
                <a:gd name="T24" fmla="*/ 12197 h 12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08" h="12197">
                  <a:moveTo>
                    <a:pt x="3421" y="1861"/>
                  </a:moveTo>
                  <a:cubicBezTo>
                    <a:pt x="3992" y="3591"/>
                    <a:pt x="4964" y="5170"/>
                    <a:pt x="6245" y="6466"/>
                  </a:cubicBezTo>
                  <a:cubicBezTo>
                    <a:pt x="7467" y="7491"/>
                    <a:pt x="8905" y="8235"/>
                    <a:pt x="10449" y="8636"/>
                  </a:cubicBezTo>
                  <a:cubicBezTo>
                    <a:pt x="13273" y="9425"/>
                    <a:pt x="13076" y="12385"/>
                    <a:pt x="11303" y="12188"/>
                  </a:cubicBezTo>
                  <a:cubicBezTo>
                    <a:pt x="8596" y="11938"/>
                    <a:pt x="6041" y="10833"/>
                    <a:pt x="4012" y="9031"/>
                  </a:cubicBezTo>
                  <a:cubicBezTo>
                    <a:pt x="1824" y="7117"/>
                    <a:pt x="399" y="4479"/>
                    <a:pt x="5" y="1598"/>
                  </a:cubicBezTo>
                  <a:cubicBezTo>
                    <a:pt x="-127" y="-638"/>
                    <a:pt x="2501" y="-506"/>
                    <a:pt x="3421" y="1861"/>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64" name="Freeform 222">
              <a:extLst>
                <a:ext uri="{FF2B5EF4-FFF2-40B4-BE49-F238E27FC236}">
                  <a16:creationId xmlns:a16="http://schemas.microsoft.com/office/drawing/2014/main" id="{DCB5B54F-ABC1-4A11-BBC3-82E626DBDE41}"/>
                </a:ext>
              </a:extLst>
            </p:cNvPr>
            <p:cNvSpPr>
              <a:spLocks/>
            </p:cNvSpPr>
            <p:nvPr/>
          </p:nvSpPr>
          <p:spPr bwMode="auto">
            <a:xfrm>
              <a:off x="2259364" y="3346829"/>
              <a:ext cx="35006" cy="35053"/>
            </a:xfrm>
            <a:custGeom>
              <a:avLst/>
              <a:gdLst>
                <a:gd name="T0" fmla="*/ 2289 w 41513"/>
                <a:gd name="T1" fmla="*/ 1145 h 41569"/>
                <a:gd name="T2" fmla="*/ 1143 w 41513"/>
                <a:gd name="T3" fmla="*/ 2291 h 41569"/>
                <a:gd name="T4" fmla="*/ 0 w 41513"/>
                <a:gd name="T5" fmla="*/ 1145 h 41569"/>
                <a:gd name="T6" fmla="*/ 1143 w 41513"/>
                <a:gd name="T7" fmla="*/ 0 h 41569"/>
                <a:gd name="T8" fmla="*/ 2289 w 41513"/>
                <a:gd name="T9" fmla="*/ 1145 h 41569"/>
                <a:gd name="T10" fmla="*/ 0 60000 65536"/>
                <a:gd name="T11" fmla="*/ 0 60000 65536"/>
                <a:gd name="T12" fmla="*/ 0 60000 65536"/>
                <a:gd name="T13" fmla="*/ 0 60000 65536"/>
                <a:gd name="T14" fmla="*/ 0 60000 65536"/>
                <a:gd name="T15" fmla="*/ 0 w 41513"/>
                <a:gd name="T16" fmla="*/ 0 h 41569"/>
                <a:gd name="T17" fmla="*/ 41513 w 41513"/>
                <a:gd name="T18" fmla="*/ 41569 h 41569"/>
              </a:gdLst>
              <a:ahLst/>
              <a:cxnLst>
                <a:cxn ang="T10">
                  <a:pos x="T0" y="T1"/>
                </a:cxn>
                <a:cxn ang="T11">
                  <a:pos x="T2" y="T3"/>
                </a:cxn>
                <a:cxn ang="T12">
                  <a:pos x="T4" y="T5"/>
                </a:cxn>
                <a:cxn ang="T13">
                  <a:pos x="T6" y="T7"/>
                </a:cxn>
                <a:cxn ang="T14">
                  <a:pos x="T8" y="T9"/>
                </a:cxn>
              </a:cxnLst>
              <a:rect l="T15" t="T16" r="T17" b="T18"/>
              <a:pathLst>
                <a:path w="41513" h="41569">
                  <a:moveTo>
                    <a:pt x="41513" y="20784"/>
                  </a:moveTo>
                  <a:cubicBezTo>
                    <a:pt x="41513" y="32263"/>
                    <a:pt x="32220" y="41569"/>
                    <a:pt x="20756" y="41569"/>
                  </a:cubicBezTo>
                  <a:cubicBezTo>
                    <a:pt x="9293" y="41569"/>
                    <a:pt x="0" y="32263"/>
                    <a:pt x="0" y="20784"/>
                  </a:cubicBezTo>
                  <a:cubicBezTo>
                    <a:pt x="0" y="9306"/>
                    <a:pt x="9293" y="0"/>
                    <a:pt x="20756" y="0"/>
                  </a:cubicBezTo>
                  <a:cubicBezTo>
                    <a:pt x="32220" y="0"/>
                    <a:pt x="41513" y="9306"/>
                    <a:pt x="41513" y="20784"/>
                  </a:cubicBezTo>
                  <a:close/>
                </a:path>
              </a:pathLst>
            </a:custGeom>
            <a:solidFill>
              <a:srgbClr val="F6BB31"/>
            </a:solidFill>
            <a:ln w="6569" cap="flat">
              <a:solidFill>
                <a:srgbClr val="FFFFFF"/>
              </a:solidFill>
              <a:prstDash val="solid"/>
              <a:miter lim="800000"/>
              <a:headEnd/>
              <a:tailEnd/>
            </a:ln>
          </p:spPr>
          <p:txBody>
            <a:bodyPr anchor="ctr"/>
            <a:lstStyle/>
            <a:p>
              <a:endParaRPr lang="sl-SI"/>
            </a:p>
          </p:txBody>
        </p:sp>
        <p:sp>
          <p:nvSpPr>
            <p:cNvPr id="15465" name="Freeform 223">
              <a:extLst>
                <a:ext uri="{FF2B5EF4-FFF2-40B4-BE49-F238E27FC236}">
                  <a16:creationId xmlns:a16="http://schemas.microsoft.com/office/drawing/2014/main" id="{A815F9B5-3AD9-4517-A684-6890165C75C7}"/>
                </a:ext>
              </a:extLst>
            </p:cNvPr>
            <p:cNvSpPr>
              <a:spLocks/>
            </p:cNvSpPr>
            <p:nvPr/>
          </p:nvSpPr>
          <p:spPr bwMode="auto">
            <a:xfrm>
              <a:off x="2271366" y="3350700"/>
              <a:ext cx="19805" cy="20224"/>
            </a:xfrm>
            <a:custGeom>
              <a:avLst/>
              <a:gdLst>
                <a:gd name="T0" fmla="*/ 869 w 23487"/>
                <a:gd name="T1" fmla="*/ 1142 h 23984"/>
                <a:gd name="T2" fmla="*/ 656 w 23487"/>
                <a:gd name="T3" fmla="*/ 624 h 23984"/>
                <a:gd name="T4" fmla="*/ 201 w 23487"/>
                <a:gd name="T5" fmla="*/ 476 h 23984"/>
                <a:gd name="T6" fmla="*/ 201 w 23487"/>
                <a:gd name="T7" fmla="*/ 34 h 23984"/>
                <a:gd name="T8" fmla="*/ 1261 w 23487"/>
                <a:gd name="T9" fmla="*/ 622 h 23984"/>
                <a:gd name="T10" fmla="*/ 1267 w 23487"/>
                <a:gd name="T11" fmla="*/ 1069 h 23984"/>
                <a:gd name="T12" fmla="*/ 869 w 23487"/>
                <a:gd name="T13" fmla="*/ 1142 h 23984"/>
                <a:gd name="T14" fmla="*/ 0 60000 65536"/>
                <a:gd name="T15" fmla="*/ 0 60000 65536"/>
                <a:gd name="T16" fmla="*/ 0 60000 65536"/>
                <a:gd name="T17" fmla="*/ 0 60000 65536"/>
                <a:gd name="T18" fmla="*/ 0 60000 65536"/>
                <a:gd name="T19" fmla="*/ 0 60000 65536"/>
                <a:gd name="T20" fmla="*/ 0 60000 65536"/>
                <a:gd name="T21" fmla="*/ 0 w 23487"/>
                <a:gd name="T22" fmla="*/ 0 h 23984"/>
                <a:gd name="T23" fmla="*/ 23487 w 23487"/>
                <a:gd name="T24" fmla="*/ 23984 h 23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87" h="23984">
                  <a:moveTo>
                    <a:pt x="15785" y="20732"/>
                  </a:moveTo>
                  <a:cubicBezTo>
                    <a:pt x="15614" y="17246"/>
                    <a:pt x="14248" y="13918"/>
                    <a:pt x="11910" y="11327"/>
                  </a:cubicBezTo>
                  <a:cubicBezTo>
                    <a:pt x="9539" y="9511"/>
                    <a:pt x="6615" y="8564"/>
                    <a:pt x="3634" y="8630"/>
                  </a:cubicBezTo>
                  <a:cubicBezTo>
                    <a:pt x="-2147" y="8235"/>
                    <a:pt x="-176" y="1197"/>
                    <a:pt x="3634" y="605"/>
                  </a:cubicBezTo>
                  <a:cubicBezTo>
                    <a:pt x="11897" y="-1762"/>
                    <a:pt x="20521" y="3026"/>
                    <a:pt x="22886" y="11300"/>
                  </a:cubicBezTo>
                  <a:cubicBezTo>
                    <a:pt x="23641" y="13944"/>
                    <a:pt x="23687" y="16746"/>
                    <a:pt x="23011" y="19417"/>
                  </a:cubicBezTo>
                  <a:cubicBezTo>
                    <a:pt x="22551" y="24547"/>
                    <a:pt x="16442" y="25863"/>
                    <a:pt x="15785" y="20732"/>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66" name="Freeform 224">
              <a:extLst>
                <a:ext uri="{FF2B5EF4-FFF2-40B4-BE49-F238E27FC236}">
                  <a16:creationId xmlns:a16="http://schemas.microsoft.com/office/drawing/2014/main" id="{41202226-A1D6-4AA8-A54E-2A42ED37FA21}"/>
                </a:ext>
              </a:extLst>
            </p:cNvPr>
            <p:cNvSpPr>
              <a:spLocks/>
            </p:cNvSpPr>
            <p:nvPr/>
          </p:nvSpPr>
          <p:spPr bwMode="auto">
            <a:xfrm>
              <a:off x="2262839" y="3368571"/>
              <a:ext cx="10643" cy="10097"/>
            </a:xfrm>
            <a:custGeom>
              <a:avLst/>
              <a:gdLst>
                <a:gd name="T0" fmla="*/ 189 w 12621"/>
                <a:gd name="T1" fmla="*/ 102 h 11974"/>
                <a:gd name="T2" fmla="*/ 577 w 12621"/>
                <a:gd name="T3" fmla="*/ 464 h 11974"/>
                <a:gd name="T4" fmla="*/ 624 w 12621"/>
                <a:gd name="T5" fmla="*/ 660 h 11974"/>
                <a:gd name="T6" fmla="*/ 222 w 12621"/>
                <a:gd name="T7" fmla="*/ 486 h 11974"/>
                <a:gd name="T8" fmla="*/ 3 w 12621"/>
                <a:gd name="T9" fmla="*/ 76 h 11974"/>
                <a:gd name="T10" fmla="*/ 189 w 12621"/>
                <a:gd name="T11" fmla="*/ 102 h 11974"/>
                <a:gd name="T12" fmla="*/ 0 60000 65536"/>
                <a:gd name="T13" fmla="*/ 0 60000 65536"/>
                <a:gd name="T14" fmla="*/ 0 60000 65536"/>
                <a:gd name="T15" fmla="*/ 0 60000 65536"/>
                <a:gd name="T16" fmla="*/ 0 60000 65536"/>
                <a:gd name="T17" fmla="*/ 0 60000 65536"/>
                <a:gd name="T18" fmla="*/ 0 w 12621"/>
                <a:gd name="T19" fmla="*/ 0 h 11974"/>
                <a:gd name="T20" fmla="*/ 12621 w 12621"/>
                <a:gd name="T21" fmla="*/ 11974 h 11974"/>
              </a:gdLst>
              <a:ahLst/>
              <a:cxnLst>
                <a:cxn ang="T12">
                  <a:pos x="T0" y="T1"/>
                </a:cxn>
                <a:cxn ang="T13">
                  <a:pos x="T2" y="T3"/>
                </a:cxn>
                <a:cxn ang="T14">
                  <a:pos x="T4" y="T5"/>
                </a:cxn>
                <a:cxn ang="T15">
                  <a:pos x="T6" y="T7"/>
                </a:cxn>
                <a:cxn ang="T16">
                  <a:pos x="T8" y="T9"/>
                </a:cxn>
                <a:cxn ang="T17">
                  <a:pos x="T10" y="T11"/>
                </a:cxn>
              </a:cxnLst>
              <a:rect l="T18" t="T19" r="T20" b="T21"/>
              <a:pathLst>
                <a:path w="12621" h="11974">
                  <a:moveTo>
                    <a:pt x="3433" y="1841"/>
                  </a:moveTo>
                  <a:cubicBezTo>
                    <a:pt x="4392" y="5163"/>
                    <a:pt x="7092" y="7682"/>
                    <a:pt x="10462" y="8419"/>
                  </a:cubicBezTo>
                  <a:cubicBezTo>
                    <a:pt x="13286" y="9208"/>
                    <a:pt x="13089" y="12102"/>
                    <a:pt x="11315" y="11970"/>
                  </a:cubicBezTo>
                  <a:cubicBezTo>
                    <a:pt x="8609" y="11720"/>
                    <a:pt x="6054" y="10615"/>
                    <a:pt x="4024" y="8813"/>
                  </a:cubicBezTo>
                  <a:cubicBezTo>
                    <a:pt x="1844" y="6893"/>
                    <a:pt x="425" y="4255"/>
                    <a:pt x="18" y="1381"/>
                  </a:cubicBezTo>
                  <a:cubicBezTo>
                    <a:pt x="-245" y="-592"/>
                    <a:pt x="2514" y="-461"/>
                    <a:pt x="3433" y="1841"/>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67" name="Freeform 225">
              <a:extLst>
                <a:ext uri="{FF2B5EF4-FFF2-40B4-BE49-F238E27FC236}">
                  <a16:creationId xmlns:a16="http://schemas.microsoft.com/office/drawing/2014/main" id="{0BB23F6C-A409-41FF-BD29-0B464997D403}"/>
                </a:ext>
              </a:extLst>
            </p:cNvPr>
            <p:cNvSpPr>
              <a:spLocks/>
            </p:cNvSpPr>
            <p:nvPr/>
          </p:nvSpPr>
          <p:spPr bwMode="auto">
            <a:xfrm>
              <a:off x="2213447" y="3261747"/>
              <a:ext cx="35006" cy="35053"/>
            </a:xfrm>
            <a:custGeom>
              <a:avLst/>
              <a:gdLst>
                <a:gd name="T0" fmla="*/ 2289 w 41513"/>
                <a:gd name="T1" fmla="*/ 1145 h 41569"/>
                <a:gd name="T2" fmla="*/ 1143 w 41513"/>
                <a:gd name="T3" fmla="*/ 2291 h 41569"/>
                <a:gd name="T4" fmla="*/ 0 w 41513"/>
                <a:gd name="T5" fmla="*/ 1145 h 41569"/>
                <a:gd name="T6" fmla="*/ 1143 w 41513"/>
                <a:gd name="T7" fmla="*/ 0 h 41569"/>
                <a:gd name="T8" fmla="*/ 2289 w 41513"/>
                <a:gd name="T9" fmla="*/ 1145 h 41569"/>
                <a:gd name="T10" fmla="*/ 0 60000 65536"/>
                <a:gd name="T11" fmla="*/ 0 60000 65536"/>
                <a:gd name="T12" fmla="*/ 0 60000 65536"/>
                <a:gd name="T13" fmla="*/ 0 60000 65536"/>
                <a:gd name="T14" fmla="*/ 0 60000 65536"/>
                <a:gd name="T15" fmla="*/ 0 w 41513"/>
                <a:gd name="T16" fmla="*/ 0 h 41569"/>
                <a:gd name="T17" fmla="*/ 41513 w 41513"/>
                <a:gd name="T18" fmla="*/ 41569 h 41569"/>
              </a:gdLst>
              <a:ahLst/>
              <a:cxnLst>
                <a:cxn ang="T10">
                  <a:pos x="T0" y="T1"/>
                </a:cxn>
                <a:cxn ang="T11">
                  <a:pos x="T2" y="T3"/>
                </a:cxn>
                <a:cxn ang="T12">
                  <a:pos x="T4" y="T5"/>
                </a:cxn>
                <a:cxn ang="T13">
                  <a:pos x="T6" y="T7"/>
                </a:cxn>
                <a:cxn ang="T14">
                  <a:pos x="T8" y="T9"/>
                </a:cxn>
              </a:cxnLst>
              <a:rect l="T15" t="T16" r="T17" b="T18"/>
              <a:pathLst>
                <a:path w="41513" h="41569">
                  <a:moveTo>
                    <a:pt x="41513" y="20785"/>
                  </a:moveTo>
                  <a:cubicBezTo>
                    <a:pt x="41513" y="32263"/>
                    <a:pt x="32220" y="41569"/>
                    <a:pt x="20757" y="41569"/>
                  </a:cubicBezTo>
                  <a:cubicBezTo>
                    <a:pt x="9293" y="41569"/>
                    <a:pt x="0" y="32263"/>
                    <a:pt x="0" y="20785"/>
                  </a:cubicBezTo>
                  <a:cubicBezTo>
                    <a:pt x="0" y="9306"/>
                    <a:pt x="9293" y="0"/>
                    <a:pt x="20757" y="0"/>
                  </a:cubicBezTo>
                  <a:cubicBezTo>
                    <a:pt x="32220" y="0"/>
                    <a:pt x="41513" y="9306"/>
                    <a:pt x="41513" y="20785"/>
                  </a:cubicBezTo>
                  <a:close/>
                </a:path>
              </a:pathLst>
            </a:custGeom>
            <a:solidFill>
              <a:srgbClr val="F6BB31"/>
            </a:solidFill>
            <a:ln w="6569" cap="flat">
              <a:solidFill>
                <a:srgbClr val="FFFFFF"/>
              </a:solidFill>
              <a:prstDash val="solid"/>
              <a:miter lim="800000"/>
              <a:headEnd/>
              <a:tailEnd/>
            </a:ln>
          </p:spPr>
          <p:txBody>
            <a:bodyPr anchor="ctr"/>
            <a:lstStyle/>
            <a:p>
              <a:endParaRPr lang="sl-SI"/>
            </a:p>
          </p:txBody>
        </p:sp>
        <p:sp>
          <p:nvSpPr>
            <p:cNvPr id="15468" name="Freeform 226">
              <a:extLst>
                <a:ext uri="{FF2B5EF4-FFF2-40B4-BE49-F238E27FC236}">
                  <a16:creationId xmlns:a16="http://schemas.microsoft.com/office/drawing/2014/main" id="{17DC19B6-D422-46DC-9B99-982EDDAF5B2C}"/>
                </a:ext>
              </a:extLst>
            </p:cNvPr>
            <p:cNvSpPr>
              <a:spLocks/>
            </p:cNvSpPr>
            <p:nvPr/>
          </p:nvSpPr>
          <p:spPr bwMode="auto">
            <a:xfrm>
              <a:off x="2225426" y="3265618"/>
              <a:ext cx="19827" cy="20131"/>
            </a:xfrm>
            <a:custGeom>
              <a:avLst/>
              <a:gdLst>
                <a:gd name="T0" fmla="*/ 869 w 23513"/>
                <a:gd name="T1" fmla="*/ 1143 h 23873"/>
                <a:gd name="T2" fmla="*/ 654 w 23513"/>
                <a:gd name="T3" fmla="*/ 624 h 23873"/>
                <a:gd name="T4" fmla="*/ 202 w 23513"/>
                <a:gd name="T5" fmla="*/ 472 h 23873"/>
                <a:gd name="T6" fmla="*/ 202 w 23513"/>
                <a:gd name="T7" fmla="*/ 34 h 23873"/>
                <a:gd name="T8" fmla="*/ 1263 w 23513"/>
                <a:gd name="T9" fmla="*/ 623 h 23873"/>
                <a:gd name="T10" fmla="*/ 1269 w 23513"/>
                <a:gd name="T11" fmla="*/ 1070 h 23873"/>
                <a:gd name="T12" fmla="*/ 869 w 23513"/>
                <a:gd name="T13" fmla="*/ 1143 h 23873"/>
                <a:gd name="T14" fmla="*/ 0 60000 65536"/>
                <a:gd name="T15" fmla="*/ 0 60000 65536"/>
                <a:gd name="T16" fmla="*/ 0 60000 65536"/>
                <a:gd name="T17" fmla="*/ 0 60000 65536"/>
                <a:gd name="T18" fmla="*/ 0 60000 65536"/>
                <a:gd name="T19" fmla="*/ 0 60000 65536"/>
                <a:gd name="T20" fmla="*/ 0 60000 65536"/>
                <a:gd name="T21" fmla="*/ 0 w 23513"/>
                <a:gd name="T22" fmla="*/ 0 h 23873"/>
                <a:gd name="T23" fmla="*/ 23513 w 23513"/>
                <a:gd name="T24" fmla="*/ 23873 h 238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13" h="23873">
                  <a:moveTo>
                    <a:pt x="15746" y="20732"/>
                  </a:moveTo>
                  <a:cubicBezTo>
                    <a:pt x="15589" y="17240"/>
                    <a:pt x="14216" y="13911"/>
                    <a:pt x="11871" y="11327"/>
                  </a:cubicBezTo>
                  <a:cubicBezTo>
                    <a:pt x="9526" y="9505"/>
                    <a:pt x="6629" y="8531"/>
                    <a:pt x="3660" y="8564"/>
                  </a:cubicBezTo>
                  <a:cubicBezTo>
                    <a:pt x="-2186" y="8235"/>
                    <a:pt x="-149" y="1197"/>
                    <a:pt x="3660" y="605"/>
                  </a:cubicBezTo>
                  <a:cubicBezTo>
                    <a:pt x="11924" y="-1762"/>
                    <a:pt x="20548" y="3026"/>
                    <a:pt x="22913" y="11300"/>
                  </a:cubicBezTo>
                  <a:cubicBezTo>
                    <a:pt x="23668" y="13944"/>
                    <a:pt x="23714" y="16746"/>
                    <a:pt x="23037" y="19417"/>
                  </a:cubicBezTo>
                  <a:cubicBezTo>
                    <a:pt x="22315" y="24284"/>
                    <a:pt x="16469" y="25797"/>
                    <a:pt x="15746" y="20732"/>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69" name="Freeform 227">
              <a:extLst>
                <a:ext uri="{FF2B5EF4-FFF2-40B4-BE49-F238E27FC236}">
                  <a16:creationId xmlns:a16="http://schemas.microsoft.com/office/drawing/2014/main" id="{96173CE5-940B-4323-A890-ABC11F7E37EA}"/>
                </a:ext>
              </a:extLst>
            </p:cNvPr>
            <p:cNvSpPr>
              <a:spLocks/>
            </p:cNvSpPr>
            <p:nvPr/>
          </p:nvSpPr>
          <p:spPr bwMode="auto">
            <a:xfrm>
              <a:off x="2216940" y="3283494"/>
              <a:ext cx="10653" cy="10263"/>
            </a:xfrm>
            <a:custGeom>
              <a:avLst/>
              <a:gdLst>
                <a:gd name="T0" fmla="*/ 189 w 12633"/>
                <a:gd name="T1" fmla="*/ 102 h 12171"/>
                <a:gd name="T2" fmla="*/ 347 w 12633"/>
                <a:gd name="T3" fmla="*/ 358 h 12171"/>
                <a:gd name="T4" fmla="*/ 579 w 12633"/>
                <a:gd name="T5" fmla="*/ 475 h 12171"/>
                <a:gd name="T6" fmla="*/ 622 w 12633"/>
                <a:gd name="T7" fmla="*/ 670 h 12171"/>
                <a:gd name="T8" fmla="*/ 221 w 12633"/>
                <a:gd name="T9" fmla="*/ 497 h 12171"/>
                <a:gd name="T10" fmla="*/ 3 w 12633"/>
                <a:gd name="T11" fmla="*/ 86 h 12171"/>
                <a:gd name="T12" fmla="*/ 189 w 12633"/>
                <a:gd name="T13" fmla="*/ 102 h 12171"/>
                <a:gd name="T14" fmla="*/ 0 60000 65536"/>
                <a:gd name="T15" fmla="*/ 0 60000 65536"/>
                <a:gd name="T16" fmla="*/ 0 60000 65536"/>
                <a:gd name="T17" fmla="*/ 0 60000 65536"/>
                <a:gd name="T18" fmla="*/ 0 60000 65536"/>
                <a:gd name="T19" fmla="*/ 0 60000 65536"/>
                <a:gd name="T20" fmla="*/ 0 60000 65536"/>
                <a:gd name="T21" fmla="*/ 0 w 12633"/>
                <a:gd name="T22" fmla="*/ 0 h 12171"/>
                <a:gd name="T23" fmla="*/ 12633 w 12633"/>
                <a:gd name="T24" fmla="*/ 12171 h 12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33" h="12171">
                  <a:moveTo>
                    <a:pt x="3412" y="1836"/>
                  </a:moveTo>
                  <a:cubicBezTo>
                    <a:pt x="3970" y="3611"/>
                    <a:pt x="4962" y="5216"/>
                    <a:pt x="6302" y="6506"/>
                  </a:cubicBezTo>
                  <a:cubicBezTo>
                    <a:pt x="7511" y="7538"/>
                    <a:pt x="8956" y="8262"/>
                    <a:pt x="10506" y="8610"/>
                  </a:cubicBezTo>
                  <a:cubicBezTo>
                    <a:pt x="13265" y="9465"/>
                    <a:pt x="13134" y="12360"/>
                    <a:pt x="11294" y="12162"/>
                  </a:cubicBezTo>
                  <a:cubicBezTo>
                    <a:pt x="8588" y="11932"/>
                    <a:pt x="6026" y="10827"/>
                    <a:pt x="4003" y="9005"/>
                  </a:cubicBezTo>
                  <a:cubicBezTo>
                    <a:pt x="1803" y="7111"/>
                    <a:pt x="397" y="4460"/>
                    <a:pt x="62" y="1572"/>
                  </a:cubicBezTo>
                  <a:cubicBezTo>
                    <a:pt x="-463" y="-598"/>
                    <a:pt x="2493" y="-532"/>
                    <a:pt x="3412" y="1836"/>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70" name="Freeform 228">
              <a:extLst>
                <a:ext uri="{FF2B5EF4-FFF2-40B4-BE49-F238E27FC236}">
                  <a16:creationId xmlns:a16="http://schemas.microsoft.com/office/drawing/2014/main" id="{FA21FA8D-B0F2-46BC-9492-11A4D6FBD4D9}"/>
                </a:ext>
              </a:extLst>
            </p:cNvPr>
            <p:cNvSpPr>
              <a:spLocks/>
            </p:cNvSpPr>
            <p:nvPr/>
          </p:nvSpPr>
          <p:spPr bwMode="auto">
            <a:xfrm>
              <a:off x="2163985" y="3380939"/>
              <a:ext cx="35006" cy="35053"/>
            </a:xfrm>
            <a:custGeom>
              <a:avLst/>
              <a:gdLst>
                <a:gd name="T0" fmla="*/ 2289 w 41513"/>
                <a:gd name="T1" fmla="*/ 1145 h 41569"/>
                <a:gd name="T2" fmla="*/ 1143 w 41513"/>
                <a:gd name="T3" fmla="*/ 2291 h 41569"/>
                <a:gd name="T4" fmla="*/ 0 w 41513"/>
                <a:gd name="T5" fmla="*/ 1145 h 41569"/>
                <a:gd name="T6" fmla="*/ 1143 w 41513"/>
                <a:gd name="T7" fmla="*/ 0 h 41569"/>
                <a:gd name="T8" fmla="*/ 2289 w 41513"/>
                <a:gd name="T9" fmla="*/ 1145 h 41569"/>
                <a:gd name="T10" fmla="*/ 0 60000 65536"/>
                <a:gd name="T11" fmla="*/ 0 60000 65536"/>
                <a:gd name="T12" fmla="*/ 0 60000 65536"/>
                <a:gd name="T13" fmla="*/ 0 60000 65536"/>
                <a:gd name="T14" fmla="*/ 0 60000 65536"/>
                <a:gd name="T15" fmla="*/ 0 w 41513"/>
                <a:gd name="T16" fmla="*/ 0 h 41569"/>
                <a:gd name="T17" fmla="*/ 41513 w 41513"/>
                <a:gd name="T18" fmla="*/ 41569 h 41569"/>
              </a:gdLst>
              <a:ahLst/>
              <a:cxnLst>
                <a:cxn ang="T10">
                  <a:pos x="T0" y="T1"/>
                </a:cxn>
                <a:cxn ang="T11">
                  <a:pos x="T2" y="T3"/>
                </a:cxn>
                <a:cxn ang="T12">
                  <a:pos x="T4" y="T5"/>
                </a:cxn>
                <a:cxn ang="T13">
                  <a:pos x="T6" y="T7"/>
                </a:cxn>
                <a:cxn ang="T14">
                  <a:pos x="T8" y="T9"/>
                </a:cxn>
              </a:cxnLst>
              <a:rect l="T15" t="T16" r="T17" b="T18"/>
              <a:pathLst>
                <a:path w="41513" h="41569">
                  <a:moveTo>
                    <a:pt x="41513" y="20785"/>
                  </a:moveTo>
                  <a:cubicBezTo>
                    <a:pt x="41513" y="32264"/>
                    <a:pt x="32220" y="41569"/>
                    <a:pt x="20756" y="41569"/>
                  </a:cubicBezTo>
                  <a:cubicBezTo>
                    <a:pt x="9293" y="41569"/>
                    <a:pt x="0" y="32264"/>
                    <a:pt x="0" y="20785"/>
                  </a:cubicBezTo>
                  <a:cubicBezTo>
                    <a:pt x="0" y="9306"/>
                    <a:pt x="9293" y="0"/>
                    <a:pt x="20756" y="0"/>
                  </a:cubicBezTo>
                  <a:cubicBezTo>
                    <a:pt x="32220" y="0"/>
                    <a:pt x="41513" y="9306"/>
                    <a:pt x="41513" y="20785"/>
                  </a:cubicBezTo>
                  <a:close/>
                </a:path>
              </a:pathLst>
            </a:custGeom>
            <a:solidFill>
              <a:srgbClr val="F6BB31"/>
            </a:solidFill>
            <a:ln w="6569" cap="flat">
              <a:solidFill>
                <a:srgbClr val="FFFFFF"/>
              </a:solidFill>
              <a:prstDash val="solid"/>
              <a:miter lim="800000"/>
              <a:headEnd/>
              <a:tailEnd/>
            </a:ln>
          </p:spPr>
          <p:txBody>
            <a:bodyPr anchor="ctr"/>
            <a:lstStyle/>
            <a:p>
              <a:endParaRPr lang="sl-SI"/>
            </a:p>
          </p:txBody>
        </p:sp>
        <p:sp>
          <p:nvSpPr>
            <p:cNvPr id="15471" name="Freeform 229">
              <a:extLst>
                <a:ext uri="{FF2B5EF4-FFF2-40B4-BE49-F238E27FC236}">
                  <a16:creationId xmlns:a16="http://schemas.microsoft.com/office/drawing/2014/main" id="{EC6AD39B-0363-48A8-8224-8662E29D92EF}"/>
                </a:ext>
              </a:extLst>
            </p:cNvPr>
            <p:cNvSpPr>
              <a:spLocks/>
            </p:cNvSpPr>
            <p:nvPr/>
          </p:nvSpPr>
          <p:spPr bwMode="auto">
            <a:xfrm>
              <a:off x="2175986" y="3384913"/>
              <a:ext cx="19622" cy="20066"/>
            </a:xfrm>
            <a:custGeom>
              <a:avLst/>
              <a:gdLst>
                <a:gd name="T0" fmla="*/ 867 w 23269"/>
                <a:gd name="T1" fmla="*/ 1132 h 23796"/>
                <a:gd name="T2" fmla="*/ 656 w 23269"/>
                <a:gd name="T3" fmla="*/ 614 h 23796"/>
                <a:gd name="T4" fmla="*/ 201 w 23269"/>
                <a:gd name="T5" fmla="*/ 465 h 23796"/>
                <a:gd name="T6" fmla="*/ 201 w 23269"/>
                <a:gd name="T7" fmla="*/ 23 h 23796"/>
                <a:gd name="T8" fmla="*/ 1009 w 23269"/>
                <a:gd name="T9" fmla="*/ 212 h 23796"/>
                <a:gd name="T10" fmla="*/ 1265 w 23269"/>
                <a:gd name="T11" fmla="*/ 1059 h 23796"/>
                <a:gd name="T12" fmla="*/ 867 w 23269"/>
                <a:gd name="T13" fmla="*/ 1132 h 23796"/>
                <a:gd name="T14" fmla="*/ 0 60000 65536"/>
                <a:gd name="T15" fmla="*/ 0 60000 65536"/>
                <a:gd name="T16" fmla="*/ 0 60000 65536"/>
                <a:gd name="T17" fmla="*/ 0 60000 65536"/>
                <a:gd name="T18" fmla="*/ 0 60000 65536"/>
                <a:gd name="T19" fmla="*/ 0 60000 65536"/>
                <a:gd name="T20" fmla="*/ 0 60000 65536"/>
                <a:gd name="T21" fmla="*/ 0 w 23269"/>
                <a:gd name="T22" fmla="*/ 0 h 23796"/>
                <a:gd name="T23" fmla="*/ 23269 w 23269"/>
                <a:gd name="T24" fmla="*/ 23796 h 237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69" h="23796">
                  <a:moveTo>
                    <a:pt x="15720" y="20544"/>
                  </a:moveTo>
                  <a:cubicBezTo>
                    <a:pt x="15601" y="17058"/>
                    <a:pt x="14255" y="13723"/>
                    <a:pt x="11910" y="11138"/>
                  </a:cubicBezTo>
                  <a:cubicBezTo>
                    <a:pt x="9539" y="9323"/>
                    <a:pt x="6615" y="8375"/>
                    <a:pt x="3634" y="8441"/>
                  </a:cubicBezTo>
                  <a:cubicBezTo>
                    <a:pt x="-2147" y="8047"/>
                    <a:pt x="-176" y="1009"/>
                    <a:pt x="3634" y="417"/>
                  </a:cubicBezTo>
                  <a:cubicBezTo>
                    <a:pt x="8783" y="-734"/>
                    <a:pt x="14169" y="529"/>
                    <a:pt x="18281" y="3837"/>
                  </a:cubicBezTo>
                  <a:cubicBezTo>
                    <a:pt x="22301" y="7869"/>
                    <a:pt x="24048" y="13637"/>
                    <a:pt x="22945" y="19228"/>
                  </a:cubicBezTo>
                  <a:cubicBezTo>
                    <a:pt x="22551" y="24358"/>
                    <a:pt x="16442" y="25674"/>
                    <a:pt x="15720" y="20544"/>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72" name="Freeform 230">
              <a:extLst>
                <a:ext uri="{FF2B5EF4-FFF2-40B4-BE49-F238E27FC236}">
                  <a16:creationId xmlns:a16="http://schemas.microsoft.com/office/drawing/2014/main" id="{7493BB48-4A8D-46DC-8D58-9BA0334E3AAC}"/>
                </a:ext>
              </a:extLst>
            </p:cNvPr>
            <p:cNvSpPr>
              <a:spLocks/>
            </p:cNvSpPr>
            <p:nvPr/>
          </p:nvSpPr>
          <p:spPr bwMode="auto">
            <a:xfrm>
              <a:off x="2167460" y="3402626"/>
              <a:ext cx="10623" cy="10101"/>
            </a:xfrm>
            <a:custGeom>
              <a:avLst/>
              <a:gdLst>
                <a:gd name="T0" fmla="*/ 186 w 12598"/>
                <a:gd name="T1" fmla="*/ 102 h 11979"/>
                <a:gd name="T2" fmla="*/ 576 w 12598"/>
                <a:gd name="T3" fmla="*/ 464 h 11979"/>
                <a:gd name="T4" fmla="*/ 624 w 12598"/>
                <a:gd name="T5" fmla="*/ 660 h 11979"/>
                <a:gd name="T6" fmla="*/ 221 w 12598"/>
                <a:gd name="T7" fmla="*/ 485 h 11979"/>
                <a:gd name="T8" fmla="*/ 3 w 12598"/>
                <a:gd name="T9" fmla="*/ 76 h 11979"/>
                <a:gd name="T10" fmla="*/ 186 w 12598"/>
                <a:gd name="T11" fmla="*/ 102 h 11979"/>
                <a:gd name="T12" fmla="*/ 0 60000 65536"/>
                <a:gd name="T13" fmla="*/ 0 60000 65536"/>
                <a:gd name="T14" fmla="*/ 0 60000 65536"/>
                <a:gd name="T15" fmla="*/ 0 60000 65536"/>
                <a:gd name="T16" fmla="*/ 0 60000 65536"/>
                <a:gd name="T17" fmla="*/ 0 60000 65536"/>
                <a:gd name="T18" fmla="*/ 0 w 12598"/>
                <a:gd name="T19" fmla="*/ 0 h 11979"/>
                <a:gd name="T20" fmla="*/ 12598 w 12598"/>
                <a:gd name="T21" fmla="*/ 11979 h 11979"/>
              </a:gdLst>
              <a:ahLst/>
              <a:cxnLst>
                <a:cxn ang="T12">
                  <a:pos x="T0" y="T1"/>
                </a:cxn>
                <a:cxn ang="T13">
                  <a:pos x="T2" y="T3"/>
                </a:cxn>
                <a:cxn ang="T14">
                  <a:pos x="T4" y="T5"/>
                </a:cxn>
                <a:cxn ang="T15">
                  <a:pos x="T6" y="T7"/>
                </a:cxn>
                <a:cxn ang="T16">
                  <a:pos x="T8" y="T9"/>
                </a:cxn>
                <a:cxn ang="T17">
                  <a:pos x="T10" y="T11"/>
                </a:cxn>
              </a:cxnLst>
              <a:rect l="T18" t="T19" r="T20" b="T21"/>
              <a:pathLst>
                <a:path w="12598" h="11979">
                  <a:moveTo>
                    <a:pt x="3367" y="1841"/>
                  </a:moveTo>
                  <a:cubicBezTo>
                    <a:pt x="4372" y="5156"/>
                    <a:pt x="7085" y="7669"/>
                    <a:pt x="10461" y="8419"/>
                  </a:cubicBezTo>
                  <a:cubicBezTo>
                    <a:pt x="13220" y="9208"/>
                    <a:pt x="13089" y="12168"/>
                    <a:pt x="11315" y="11970"/>
                  </a:cubicBezTo>
                  <a:cubicBezTo>
                    <a:pt x="8609" y="11720"/>
                    <a:pt x="6054" y="10615"/>
                    <a:pt x="4024" y="8813"/>
                  </a:cubicBezTo>
                  <a:cubicBezTo>
                    <a:pt x="1844" y="6893"/>
                    <a:pt x="425" y="4255"/>
                    <a:pt x="18" y="1381"/>
                  </a:cubicBezTo>
                  <a:cubicBezTo>
                    <a:pt x="-245" y="-592"/>
                    <a:pt x="2513" y="-461"/>
                    <a:pt x="3367" y="1841"/>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73" name="Freeform 237">
              <a:extLst>
                <a:ext uri="{FF2B5EF4-FFF2-40B4-BE49-F238E27FC236}">
                  <a16:creationId xmlns:a16="http://schemas.microsoft.com/office/drawing/2014/main" id="{1A1F3FD6-73A6-479D-B7BE-FCBFAEDD5697}"/>
                </a:ext>
              </a:extLst>
            </p:cNvPr>
            <p:cNvSpPr>
              <a:spLocks/>
            </p:cNvSpPr>
            <p:nvPr/>
          </p:nvSpPr>
          <p:spPr bwMode="auto">
            <a:xfrm>
              <a:off x="2218075" y="4219386"/>
              <a:ext cx="220046" cy="156114"/>
            </a:xfrm>
            <a:custGeom>
              <a:avLst/>
              <a:gdLst>
                <a:gd name="T0" fmla="*/ 8899 w 260951"/>
                <a:gd name="T1" fmla="*/ 881 h 185134"/>
                <a:gd name="T2" fmla="*/ 7043 w 260951"/>
                <a:gd name="T3" fmla="*/ 1566 h 185134"/>
                <a:gd name="T4" fmla="*/ 4661 w 260951"/>
                <a:gd name="T5" fmla="*/ 3114 h 185134"/>
                <a:gd name="T6" fmla="*/ 3622 w 260951"/>
                <a:gd name="T7" fmla="*/ 3715 h 185134"/>
                <a:gd name="T8" fmla="*/ 40 w 260951"/>
                <a:gd name="T9" fmla="*/ 6313 h 185134"/>
                <a:gd name="T10" fmla="*/ 84 w 260951"/>
                <a:gd name="T11" fmla="*/ 7533 h 185134"/>
                <a:gd name="T12" fmla="*/ 3881 w 260951"/>
                <a:gd name="T13" fmla="*/ 10148 h 185134"/>
                <a:gd name="T14" fmla="*/ 3999 w 260951"/>
                <a:gd name="T15" fmla="*/ 10123 h 185134"/>
                <a:gd name="T16" fmla="*/ 5522 w 260951"/>
                <a:gd name="T17" fmla="*/ 9327 h 185134"/>
                <a:gd name="T18" fmla="*/ 7378 w 260951"/>
                <a:gd name="T19" fmla="*/ 8641 h 185134"/>
                <a:gd name="T20" fmla="*/ 7947 w 260951"/>
                <a:gd name="T21" fmla="*/ 8580 h 185134"/>
                <a:gd name="T22" fmla="*/ 9757 w 260951"/>
                <a:gd name="T23" fmla="*/ 7087 h 185134"/>
                <a:gd name="T24" fmla="*/ 10705 w 260951"/>
                <a:gd name="T25" fmla="*/ 6529 h 185134"/>
                <a:gd name="T26" fmla="*/ 11817 w 260951"/>
                <a:gd name="T27" fmla="*/ 6478 h 185134"/>
                <a:gd name="T28" fmla="*/ 14329 w 260951"/>
                <a:gd name="T29" fmla="*/ 2672 h 185134"/>
                <a:gd name="T30" fmla="*/ 10535 w 260951"/>
                <a:gd name="T31" fmla="*/ 55 h 185134"/>
                <a:gd name="T32" fmla="*/ 8899 w 260951"/>
                <a:gd name="T33" fmla="*/ 881 h 185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951"/>
                <a:gd name="T52" fmla="*/ 0 h 185134"/>
                <a:gd name="T53" fmla="*/ 260951 w 260951"/>
                <a:gd name="T54" fmla="*/ 185134 h 185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951" h="185134">
                  <a:moveTo>
                    <a:pt x="161483" y="15981"/>
                  </a:moveTo>
                  <a:cubicBezTo>
                    <a:pt x="152235" y="24255"/>
                    <a:pt x="140188" y="28701"/>
                    <a:pt x="127787" y="28412"/>
                  </a:cubicBezTo>
                  <a:cubicBezTo>
                    <a:pt x="109093" y="28373"/>
                    <a:pt x="92140" y="39383"/>
                    <a:pt x="84566" y="56498"/>
                  </a:cubicBezTo>
                  <a:cubicBezTo>
                    <a:pt x="81354" y="63884"/>
                    <a:pt x="73708" y="68317"/>
                    <a:pt x="65714" y="67416"/>
                  </a:cubicBezTo>
                  <a:cubicBezTo>
                    <a:pt x="34764" y="62464"/>
                    <a:pt x="5665" y="83564"/>
                    <a:pt x="712" y="114556"/>
                  </a:cubicBezTo>
                  <a:cubicBezTo>
                    <a:pt x="-463" y="121917"/>
                    <a:pt x="-181" y="129428"/>
                    <a:pt x="1540" y="136676"/>
                  </a:cubicBezTo>
                  <a:cubicBezTo>
                    <a:pt x="7465" y="168826"/>
                    <a:pt x="38304" y="190078"/>
                    <a:pt x="70404" y="184139"/>
                  </a:cubicBezTo>
                  <a:cubicBezTo>
                    <a:pt x="71120" y="184007"/>
                    <a:pt x="71836" y="183862"/>
                    <a:pt x="72546" y="183705"/>
                  </a:cubicBezTo>
                  <a:cubicBezTo>
                    <a:pt x="82911" y="181495"/>
                    <a:pt x="92468" y="176489"/>
                    <a:pt x="100199" y="169234"/>
                  </a:cubicBezTo>
                  <a:cubicBezTo>
                    <a:pt x="109441" y="160940"/>
                    <a:pt x="121494" y="156494"/>
                    <a:pt x="133896" y="156803"/>
                  </a:cubicBezTo>
                  <a:cubicBezTo>
                    <a:pt x="137364" y="156823"/>
                    <a:pt x="140826" y="156448"/>
                    <a:pt x="144208" y="155685"/>
                  </a:cubicBezTo>
                  <a:cubicBezTo>
                    <a:pt x="158863" y="152449"/>
                    <a:pt x="171080" y="142372"/>
                    <a:pt x="177051" y="128586"/>
                  </a:cubicBezTo>
                  <a:cubicBezTo>
                    <a:pt x="179087" y="122009"/>
                    <a:pt x="177905" y="116813"/>
                    <a:pt x="194260" y="118457"/>
                  </a:cubicBezTo>
                  <a:cubicBezTo>
                    <a:pt x="200987" y="119332"/>
                    <a:pt x="207811" y="119016"/>
                    <a:pt x="214426" y="117536"/>
                  </a:cubicBezTo>
                  <a:cubicBezTo>
                    <a:pt x="245574" y="110353"/>
                    <a:pt x="265621" y="79979"/>
                    <a:pt x="260011" y="48473"/>
                  </a:cubicBezTo>
                  <a:cubicBezTo>
                    <a:pt x="254093" y="16323"/>
                    <a:pt x="223267" y="-4935"/>
                    <a:pt x="191154" y="991"/>
                  </a:cubicBezTo>
                  <a:cubicBezTo>
                    <a:pt x="180040" y="3043"/>
                    <a:pt x="169740" y="8246"/>
                    <a:pt x="161483" y="15981"/>
                  </a:cubicBezTo>
                  <a:close/>
                </a:path>
              </a:pathLst>
            </a:custGeom>
            <a:solidFill>
              <a:srgbClr val="0000C9"/>
            </a:solidFill>
            <a:ln w="6569" cap="flat">
              <a:solidFill>
                <a:srgbClr val="FFFFFF"/>
              </a:solidFill>
              <a:prstDash val="solid"/>
              <a:miter lim="800000"/>
              <a:headEnd/>
              <a:tailEnd/>
            </a:ln>
          </p:spPr>
          <p:txBody>
            <a:bodyPr anchor="ctr"/>
            <a:lstStyle/>
            <a:p>
              <a:endParaRPr lang="sl-SI"/>
            </a:p>
          </p:txBody>
        </p:sp>
        <p:sp>
          <p:nvSpPr>
            <p:cNvPr id="15474" name="Freeform 238">
              <a:extLst>
                <a:ext uri="{FF2B5EF4-FFF2-40B4-BE49-F238E27FC236}">
                  <a16:creationId xmlns:a16="http://schemas.microsoft.com/office/drawing/2014/main" id="{9CF066DF-D4FF-4533-B554-BD65A3EB7734}"/>
                </a:ext>
              </a:extLst>
            </p:cNvPr>
            <p:cNvSpPr>
              <a:spLocks/>
            </p:cNvSpPr>
            <p:nvPr/>
          </p:nvSpPr>
          <p:spPr bwMode="auto">
            <a:xfrm>
              <a:off x="2241584" y="4247687"/>
              <a:ext cx="204108" cy="145076"/>
            </a:xfrm>
            <a:custGeom>
              <a:avLst/>
              <a:gdLst>
                <a:gd name="T0" fmla="*/ 11940 w 242050"/>
                <a:gd name="T1" fmla="*/ 496 h 172045"/>
                <a:gd name="T2" fmla="*/ 10979 w 242050"/>
                <a:gd name="T3" fmla="*/ 45 h 172045"/>
                <a:gd name="T4" fmla="*/ 10490 w 242050"/>
                <a:gd name="T5" fmla="*/ 655 h 172045"/>
                <a:gd name="T6" fmla="*/ 10490 w 242050"/>
                <a:gd name="T7" fmla="*/ 687 h 172045"/>
                <a:gd name="T8" fmla="*/ 8358 w 242050"/>
                <a:gd name="T9" fmla="*/ 687 h 172045"/>
                <a:gd name="T10" fmla="*/ 5893 w 242050"/>
                <a:gd name="T11" fmla="*/ 2526 h 172045"/>
                <a:gd name="T12" fmla="*/ 4446 w 242050"/>
                <a:gd name="T13" fmla="*/ 3395 h 172045"/>
                <a:gd name="T14" fmla="*/ 2577 w 242050"/>
                <a:gd name="T15" fmla="*/ 3508 h 172045"/>
                <a:gd name="T16" fmla="*/ 405 w 242050"/>
                <a:gd name="T17" fmla="*/ 5392 h 172045"/>
                <a:gd name="T18" fmla="*/ 0 w 242050"/>
                <a:gd name="T19" fmla="*/ 7857 h 172045"/>
                <a:gd name="T20" fmla="*/ 5477 w 242050"/>
                <a:gd name="T21" fmla="*/ 9481 h 172045"/>
                <a:gd name="T22" fmla="*/ 13340 w 242050"/>
                <a:gd name="T23" fmla="*/ 3964 h 1720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2050"/>
                <a:gd name="T37" fmla="*/ 0 h 172045"/>
                <a:gd name="T38" fmla="*/ 242050 w 242050"/>
                <a:gd name="T39" fmla="*/ 172045 h 1720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2050" h="172045">
                  <a:moveTo>
                    <a:pt x="216630" y="8991"/>
                  </a:moveTo>
                  <a:cubicBezTo>
                    <a:pt x="214081" y="1920"/>
                    <a:pt x="206284" y="-1743"/>
                    <a:pt x="199223" y="816"/>
                  </a:cubicBezTo>
                  <a:cubicBezTo>
                    <a:pt x="194428" y="2545"/>
                    <a:pt x="191006" y="6820"/>
                    <a:pt x="190356" y="11885"/>
                  </a:cubicBezTo>
                  <a:lnTo>
                    <a:pt x="190356" y="12477"/>
                  </a:lnTo>
                  <a:cubicBezTo>
                    <a:pt x="188123" y="31223"/>
                    <a:pt x="169993" y="3992"/>
                    <a:pt x="151667" y="12477"/>
                  </a:cubicBezTo>
                  <a:cubicBezTo>
                    <a:pt x="133341" y="20962"/>
                    <a:pt x="108972" y="29118"/>
                    <a:pt x="106936" y="45825"/>
                  </a:cubicBezTo>
                  <a:cubicBezTo>
                    <a:pt x="104899" y="62531"/>
                    <a:pt x="94587" y="68846"/>
                    <a:pt x="80661" y="61610"/>
                  </a:cubicBezTo>
                  <a:cubicBezTo>
                    <a:pt x="66736" y="54375"/>
                    <a:pt x="62204" y="55033"/>
                    <a:pt x="46768" y="63649"/>
                  </a:cubicBezTo>
                  <a:cubicBezTo>
                    <a:pt x="31332" y="72266"/>
                    <a:pt x="7685" y="81803"/>
                    <a:pt x="7357" y="97852"/>
                  </a:cubicBezTo>
                  <a:cubicBezTo>
                    <a:pt x="6109" y="112934"/>
                    <a:pt x="3652" y="127891"/>
                    <a:pt x="0" y="142578"/>
                  </a:cubicBezTo>
                  <a:lnTo>
                    <a:pt x="99382" y="172045"/>
                  </a:lnTo>
                  <a:lnTo>
                    <a:pt x="242050" y="71937"/>
                  </a:lnTo>
                  <a:lnTo>
                    <a:pt x="216630" y="8991"/>
                  </a:lnTo>
                  <a:close/>
                </a:path>
              </a:pathLst>
            </a:custGeom>
            <a:solidFill>
              <a:srgbClr val="050483"/>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75" name="Freeform 239">
              <a:extLst>
                <a:ext uri="{FF2B5EF4-FFF2-40B4-BE49-F238E27FC236}">
                  <a16:creationId xmlns:a16="http://schemas.microsoft.com/office/drawing/2014/main" id="{4BEE84E0-FFFC-4DC7-8190-EF5E93AA5C2F}"/>
                </a:ext>
              </a:extLst>
            </p:cNvPr>
            <p:cNvSpPr>
              <a:spLocks/>
            </p:cNvSpPr>
            <p:nvPr/>
          </p:nvSpPr>
          <p:spPr bwMode="auto">
            <a:xfrm>
              <a:off x="2314458" y="4253370"/>
              <a:ext cx="30332" cy="13507"/>
            </a:xfrm>
            <a:custGeom>
              <a:avLst/>
              <a:gdLst>
                <a:gd name="T0" fmla="*/ 1594 w 35971"/>
                <a:gd name="T1" fmla="*/ 777 h 16018"/>
                <a:gd name="T2" fmla="*/ 1030 w 35971"/>
                <a:gd name="T3" fmla="*/ 415 h 16018"/>
                <a:gd name="T4" fmla="*/ 396 w 35971"/>
                <a:gd name="T5" fmla="*/ 469 h 16018"/>
                <a:gd name="T6" fmla="*/ 34 w 35971"/>
                <a:gd name="T7" fmla="*/ 255 h 16018"/>
                <a:gd name="T8" fmla="*/ 1119 w 35971"/>
                <a:gd name="T9" fmla="*/ 63 h 16018"/>
                <a:gd name="T10" fmla="*/ 1952 w 35971"/>
                <a:gd name="T11" fmla="*/ 643 h 16018"/>
                <a:gd name="T12" fmla="*/ 1594 w 35971"/>
                <a:gd name="T13" fmla="*/ 777 h 16018"/>
                <a:gd name="T14" fmla="*/ 0 60000 65536"/>
                <a:gd name="T15" fmla="*/ 0 60000 65536"/>
                <a:gd name="T16" fmla="*/ 0 60000 65536"/>
                <a:gd name="T17" fmla="*/ 0 60000 65536"/>
                <a:gd name="T18" fmla="*/ 0 60000 65536"/>
                <a:gd name="T19" fmla="*/ 0 60000 65536"/>
                <a:gd name="T20" fmla="*/ 0 60000 65536"/>
                <a:gd name="T21" fmla="*/ 0 w 35971"/>
                <a:gd name="T22" fmla="*/ 0 h 16018"/>
                <a:gd name="T23" fmla="*/ 35971 w 35971"/>
                <a:gd name="T24" fmla="*/ 16018 h 160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71" h="16018">
                  <a:moveTo>
                    <a:pt x="28923" y="14091"/>
                  </a:moveTo>
                  <a:cubicBezTo>
                    <a:pt x="26171" y="11007"/>
                    <a:pt x="22624" y="8731"/>
                    <a:pt x="18677" y="7514"/>
                  </a:cubicBezTo>
                  <a:cubicBezTo>
                    <a:pt x="14827" y="6771"/>
                    <a:pt x="10847" y="7113"/>
                    <a:pt x="7182" y="8501"/>
                  </a:cubicBezTo>
                  <a:cubicBezTo>
                    <a:pt x="1336" y="10342"/>
                    <a:pt x="-1292" y="6659"/>
                    <a:pt x="613" y="4620"/>
                  </a:cubicBezTo>
                  <a:cubicBezTo>
                    <a:pt x="6137" y="121"/>
                    <a:pt x="13593" y="-1201"/>
                    <a:pt x="20319" y="1134"/>
                  </a:cubicBezTo>
                  <a:cubicBezTo>
                    <a:pt x="26526" y="2548"/>
                    <a:pt x="31945" y="6324"/>
                    <a:pt x="35426" y="11658"/>
                  </a:cubicBezTo>
                  <a:cubicBezTo>
                    <a:pt x="37594" y="15012"/>
                    <a:pt x="32865" y="18169"/>
                    <a:pt x="28923" y="1409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76" name="Freeform 240">
              <a:extLst>
                <a:ext uri="{FF2B5EF4-FFF2-40B4-BE49-F238E27FC236}">
                  <a16:creationId xmlns:a16="http://schemas.microsoft.com/office/drawing/2014/main" id="{303BA023-2314-4E11-8767-5E67C6C59DA0}"/>
                </a:ext>
              </a:extLst>
            </p:cNvPr>
            <p:cNvSpPr>
              <a:spLocks/>
            </p:cNvSpPr>
            <p:nvPr/>
          </p:nvSpPr>
          <p:spPr bwMode="auto">
            <a:xfrm>
              <a:off x="2381862" y="4229379"/>
              <a:ext cx="33768" cy="23723"/>
            </a:xfrm>
            <a:custGeom>
              <a:avLst/>
              <a:gdLst>
                <a:gd name="T0" fmla="*/ 1729 w 40045"/>
                <a:gd name="T1" fmla="*/ 1326 h 28133"/>
                <a:gd name="T2" fmla="*/ 1203 w 40045"/>
                <a:gd name="T3" fmla="*/ 670 h 28133"/>
                <a:gd name="T4" fmla="*/ 428 w 40045"/>
                <a:gd name="T5" fmla="*/ 488 h 28133"/>
                <a:gd name="T6" fmla="*/ 67 w 40045"/>
                <a:gd name="T7" fmla="*/ 94 h 28133"/>
                <a:gd name="T8" fmla="*/ 1428 w 40045"/>
                <a:gd name="T9" fmla="*/ 285 h 28133"/>
                <a:gd name="T10" fmla="*/ 2195 w 40045"/>
                <a:gd name="T11" fmla="*/ 1294 h 28133"/>
                <a:gd name="T12" fmla="*/ 1729 w 40045"/>
                <a:gd name="T13" fmla="*/ 1326 h 28133"/>
                <a:gd name="T14" fmla="*/ 0 60000 65536"/>
                <a:gd name="T15" fmla="*/ 0 60000 65536"/>
                <a:gd name="T16" fmla="*/ 0 60000 65536"/>
                <a:gd name="T17" fmla="*/ 0 60000 65536"/>
                <a:gd name="T18" fmla="*/ 0 60000 65536"/>
                <a:gd name="T19" fmla="*/ 0 60000 65536"/>
                <a:gd name="T20" fmla="*/ 0 60000 65536"/>
                <a:gd name="T21" fmla="*/ 0 w 40045"/>
                <a:gd name="T22" fmla="*/ 0 h 28133"/>
                <a:gd name="T23" fmla="*/ 40045 w 40045"/>
                <a:gd name="T24" fmla="*/ 28133 h 28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45" h="28133">
                  <a:moveTo>
                    <a:pt x="31359" y="24060"/>
                  </a:moveTo>
                  <a:cubicBezTo>
                    <a:pt x="29336" y="19291"/>
                    <a:pt x="26045" y="15167"/>
                    <a:pt x="21835" y="12155"/>
                  </a:cubicBezTo>
                  <a:cubicBezTo>
                    <a:pt x="17532" y="9807"/>
                    <a:pt x="12671" y="8669"/>
                    <a:pt x="7778" y="8866"/>
                  </a:cubicBezTo>
                  <a:cubicBezTo>
                    <a:pt x="158" y="8866"/>
                    <a:pt x="-1484" y="3407"/>
                    <a:pt x="1209" y="1697"/>
                  </a:cubicBezTo>
                  <a:cubicBezTo>
                    <a:pt x="9492" y="-1467"/>
                    <a:pt x="18820" y="-151"/>
                    <a:pt x="25907" y="5183"/>
                  </a:cubicBezTo>
                  <a:cubicBezTo>
                    <a:pt x="32725" y="9261"/>
                    <a:pt x="37711" y="15805"/>
                    <a:pt x="39832" y="23468"/>
                  </a:cubicBezTo>
                  <a:cubicBezTo>
                    <a:pt x="41343" y="28532"/>
                    <a:pt x="34446" y="30506"/>
                    <a:pt x="31359" y="2406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77" name="Freeform 241">
              <a:extLst>
                <a:ext uri="{FF2B5EF4-FFF2-40B4-BE49-F238E27FC236}">
                  <a16:creationId xmlns:a16="http://schemas.microsoft.com/office/drawing/2014/main" id="{CDA7AC9E-1897-4DED-BD23-DE9411097A85}"/>
                </a:ext>
              </a:extLst>
            </p:cNvPr>
            <p:cNvSpPr>
              <a:spLocks/>
            </p:cNvSpPr>
            <p:nvPr/>
          </p:nvSpPr>
          <p:spPr bwMode="auto">
            <a:xfrm>
              <a:off x="2471628" y="4068856"/>
              <a:ext cx="64130" cy="112369"/>
            </a:xfrm>
            <a:custGeom>
              <a:avLst/>
              <a:gdLst>
                <a:gd name="T0" fmla="*/ 4105 w 76051"/>
                <a:gd name="T1" fmla="*/ 6057 h 133258"/>
                <a:gd name="T2" fmla="*/ 4152 w 76051"/>
                <a:gd name="T3" fmla="*/ 5521 h 133258"/>
                <a:gd name="T4" fmla="*/ 3826 w 76051"/>
                <a:gd name="T5" fmla="*/ 4856 h 133258"/>
                <a:gd name="T6" fmla="*/ 2544 w 76051"/>
                <a:gd name="T7" fmla="*/ 3208 h 133258"/>
                <a:gd name="T8" fmla="*/ 1372 w 76051"/>
                <a:gd name="T9" fmla="*/ 1450 h 133258"/>
                <a:gd name="T10" fmla="*/ 1411 w 76051"/>
                <a:gd name="T11" fmla="*/ 0 h 133258"/>
                <a:gd name="T12" fmla="*/ 1237 w 76051"/>
                <a:gd name="T13" fmla="*/ 186 h 133258"/>
                <a:gd name="T14" fmla="*/ 874 w 76051"/>
                <a:gd name="T15" fmla="*/ 641 h 133258"/>
                <a:gd name="T16" fmla="*/ 169 w 76051"/>
                <a:gd name="T17" fmla="*/ 1547 h 133258"/>
                <a:gd name="T18" fmla="*/ 274 w 76051"/>
                <a:gd name="T19" fmla="*/ 2979 h 133258"/>
                <a:gd name="T20" fmla="*/ 1614 w 76051"/>
                <a:gd name="T21" fmla="*/ 4614 h 133258"/>
                <a:gd name="T22" fmla="*/ 3022 w 76051"/>
                <a:gd name="T23" fmla="*/ 6140 h 133258"/>
                <a:gd name="T24" fmla="*/ 3417 w 76051"/>
                <a:gd name="T25" fmla="*/ 7342 h 133258"/>
                <a:gd name="T26" fmla="*/ 3486 w 76051"/>
                <a:gd name="T27" fmla="*/ 7163 h 133258"/>
                <a:gd name="T28" fmla="*/ 4105 w 76051"/>
                <a:gd name="T29" fmla="*/ 6057 h 1332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051"/>
                <a:gd name="T46" fmla="*/ 0 h 133258"/>
                <a:gd name="T47" fmla="*/ 76051 w 76051"/>
                <a:gd name="T48" fmla="*/ 133258 h 1332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051" h="133258">
                  <a:moveTo>
                    <a:pt x="74471" y="109908"/>
                  </a:moveTo>
                  <a:cubicBezTo>
                    <a:pt x="76225" y="106962"/>
                    <a:pt x="76534" y="103377"/>
                    <a:pt x="75325" y="100174"/>
                  </a:cubicBezTo>
                  <a:cubicBezTo>
                    <a:pt x="73985" y="95879"/>
                    <a:pt x="71988" y="91821"/>
                    <a:pt x="69413" y="88137"/>
                  </a:cubicBezTo>
                  <a:cubicBezTo>
                    <a:pt x="63633" y="79323"/>
                    <a:pt x="54766" y="68931"/>
                    <a:pt x="46161" y="58210"/>
                  </a:cubicBezTo>
                  <a:cubicBezTo>
                    <a:pt x="37779" y="48495"/>
                    <a:pt x="30633" y="37781"/>
                    <a:pt x="24879" y="26310"/>
                  </a:cubicBezTo>
                  <a:cubicBezTo>
                    <a:pt x="20478" y="16246"/>
                    <a:pt x="19098" y="6577"/>
                    <a:pt x="25601" y="0"/>
                  </a:cubicBezTo>
                  <a:lnTo>
                    <a:pt x="22448" y="3355"/>
                  </a:lnTo>
                  <a:cubicBezTo>
                    <a:pt x="20806" y="4999"/>
                    <a:pt x="18836" y="7695"/>
                    <a:pt x="15880" y="11642"/>
                  </a:cubicBezTo>
                  <a:cubicBezTo>
                    <a:pt x="12924" y="15588"/>
                    <a:pt x="8129" y="20785"/>
                    <a:pt x="3071" y="28085"/>
                  </a:cubicBezTo>
                  <a:cubicBezTo>
                    <a:pt x="-1986" y="35386"/>
                    <a:pt x="-410" y="44529"/>
                    <a:pt x="4976" y="54066"/>
                  </a:cubicBezTo>
                  <a:cubicBezTo>
                    <a:pt x="11945" y="64833"/>
                    <a:pt x="20097" y="74785"/>
                    <a:pt x="29280" y="83730"/>
                  </a:cubicBezTo>
                  <a:cubicBezTo>
                    <a:pt x="38673" y="93596"/>
                    <a:pt x="48328" y="103068"/>
                    <a:pt x="54831" y="111421"/>
                  </a:cubicBezTo>
                  <a:cubicBezTo>
                    <a:pt x="61334" y="119775"/>
                    <a:pt x="65078" y="127338"/>
                    <a:pt x="61991" y="133258"/>
                  </a:cubicBezTo>
                  <a:cubicBezTo>
                    <a:pt x="61991" y="133258"/>
                    <a:pt x="61991" y="133258"/>
                    <a:pt x="63239" y="129969"/>
                  </a:cubicBezTo>
                  <a:cubicBezTo>
                    <a:pt x="66431" y="122984"/>
                    <a:pt x="70188" y="116275"/>
                    <a:pt x="74471" y="109908"/>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78" name="Freeform 242">
              <a:extLst>
                <a:ext uri="{FF2B5EF4-FFF2-40B4-BE49-F238E27FC236}">
                  <a16:creationId xmlns:a16="http://schemas.microsoft.com/office/drawing/2014/main" id="{C03BF928-84EA-4403-B9AC-D44438F5AF06}"/>
                </a:ext>
              </a:extLst>
            </p:cNvPr>
            <p:cNvSpPr>
              <a:spLocks/>
            </p:cNvSpPr>
            <p:nvPr/>
          </p:nvSpPr>
          <p:spPr bwMode="auto">
            <a:xfrm>
              <a:off x="2425919" y="4149933"/>
              <a:ext cx="108617" cy="36652"/>
            </a:xfrm>
            <a:custGeom>
              <a:avLst/>
              <a:gdLst>
                <a:gd name="T0" fmla="*/ 6389 w 128808"/>
                <a:gd name="T1" fmla="*/ 2038 h 43465"/>
                <a:gd name="T2" fmla="*/ 5951 w 128808"/>
                <a:gd name="T3" fmla="*/ 2347 h 43465"/>
                <a:gd name="T4" fmla="*/ 5227 w 128808"/>
                <a:gd name="T5" fmla="*/ 2380 h 43465"/>
                <a:gd name="T6" fmla="*/ 3226 w 128808"/>
                <a:gd name="T7" fmla="*/ 1991 h 43465"/>
                <a:gd name="T8" fmla="*/ 0 w 128808"/>
                <a:gd name="T9" fmla="*/ 2259 h 43465"/>
                <a:gd name="T10" fmla="*/ 79 w 128808"/>
                <a:gd name="T11" fmla="*/ 2041 h 43465"/>
                <a:gd name="T12" fmla="*/ 275 w 128808"/>
                <a:gd name="T13" fmla="*/ 1524 h 43465"/>
                <a:gd name="T14" fmla="*/ 706 w 128808"/>
                <a:gd name="T15" fmla="*/ 526 h 43465"/>
                <a:gd name="T16" fmla="*/ 1948 w 128808"/>
                <a:gd name="T17" fmla="*/ 8 h 43465"/>
                <a:gd name="T18" fmla="*/ 3949 w 128808"/>
                <a:gd name="T19" fmla="*/ 465 h 43465"/>
                <a:gd name="T20" fmla="*/ 7098 w 128808"/>
                <a:gd name="T21" fmla="*/ 759 h 43465"/>
                <a:gd name="T22" fmla="*/ 7007 w 128808"/>
                <a:gd name="T23" fmla="*/ 914 h 43465"/>
                <a:gd name="T24" fmla="*/ 6788 w 128808"/>
                <a:gd name="T25" fmla="*/ 1277 h 43465"/>
                <a:gd name="T26" fmla="*/ 6389 w 128808"/>
                <a:gd name="T27" fmla="*/ 2038 h 434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8808"/>
                <a:gd name="T43" fmla="*/ 0 h 43465"/>
                <a:gd name="T44" fmla="*/ 128808 w 128808"/>
                <a:gd name="T45" fmla="*/ 43465 h 434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8808" h="43465">
                  <a:moveTo>
                    <a:pt x="115935" y="36977"/>
                  </a:moveTo>
                  <a:cubicBezTo>
                    <a:pt x="114246" y="39930"/>
                    <a:pt x="111337" y="41982"/>
                    <a:pt x="107987" y="42568"/>
                  </a:cubicBezTo>
                  <a:cubicBezTo>
                    <a:pt x="103671" y="43515"/>
                    <a:pt x="99231" y="43712"/>
                    <a:pt x="94849" y="43160"/>
                  </a:cubicBezTo>
                  <a:cubicBezTo>
                    <a:pt x="82606" y="41581"/>
                    <a:pt x="70474" y="39233"/>
                    <a:pt x="58526" y="36122"/>
                  </a:cubicBezTo>
                  <a:cubicBezTo>
                    <a:pt x="32251" y="30137"/>
                    <a:pt x="5977" y="25006"/>
                    <a:pt x="0" y="40989"/>
                  </a:cubicBezTo>
                  <a:lnTo>
                    <a:pt x="1445" y="37043"/>
                  </a:lnTo>
                  <a:cubicBezTo>
                    <a:pt x="2233" y="35070"/>
                    <a:pt x="3284" y="32110"/>
                    <a:pt x="4992" y="27637"/>
                  </a:cubicBezTo>
                  <a:cubicBezTo>
                    <a:pt x="6700" y="23165"/>
                    <a:pt x="9393" y="17377"/>
                    <a:pt x="12809" y="9549"/>
                  </a:cubicBezTo>
                  <a:cubicBezTo>
                    <a:pt x="16224" y="1722"/>
                    <a:pt x="24566" y="-645"/>
                    <a:pt x="35339" y="144"/>
                  </a:cubicBezTo>
                  <a:cubicBezTo>
                    <a:pt x="47707" y="1617"/>
                    <a:pt x="59879" y="4393"/>
                    <a:pt x="71663" y="8431"/>
                  </a:cubicBezTo>
                  <a:cubicBezTo>
                    <a:pt x="97214" y="16127"/>
                    <a:pt x="122043" y="24677"/>
                    <a:pt x="128809" y="13759"/>
                  </a:cubicBezTo>
                  <a:lnTo>
                    <a:pt x="127167" y="16587"/>
                  </a:lnTo>
                  <a:lnTo>
                    <a:pt x="123160" y="23165"/>
                  </a:lnTo>
                  <a:cubicBezTo>
                    <a:pt x="121189" y="26453"/>
                    <a:pt x="119022" y="31057"/>
                    <a:pt x="115935" y="36977"/>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79" name="Freeform 243">
              <a:extLst>
                <a:ext uri="{FF2B5EF4-FFF2-40B4-BE49-F238E27FC236}">
                  <a16:creationId xmlns:a16="http://schemas.microsoft.com/office/drawing/2014/main" id="{B82638F2-C584-4970-A311-C542B312C0C9}"/>
                </a:ext>
              </a:extLst>
            </p:cNvPr>
            <p:cNvSpPr>
              <a:spLocks/>
            </p:cNvSpPr>
            <p:nvPr/>
          </p:nvSpPr>
          <p:spPr bwMode="auto">
            <a:xfrm>
              <a:off x="2547356" y="4004850"/>
              <a:ext cx="39567" cy="113977"/>
            </a:xfrm>
            <a:custGeom>
              <a:avLst/>
              <a:gdLst>
                <a:gd name="T0" fmla="*/ 2359 w 46922"/>
                <a:gd name="T1" fmla="*/ 6598 h 135165"/>
                <a:gd name="T2" fmla="*/ 2518 w 46922"/>
                <a:gd name="T3" fmla="*/ 5422 h 135165"/>
                <a:gd name="T4" fmla="*/ 2025 w 46922"/>
                <a:gd name="T5" fmla="*/ 3407 h 135165"/>
                <a:gd name="T6" fmla="*/ 1732 w 46922"/>
                <a:gd name="T7" fmla="*/ 1304 h 135165"/>
                <a:gd name="T8" fmla="*/ 2456 w 46922"/>
                <a:gd name="T9" fmla="*/ 0 h 135165"/>
                <a:gd name="T10" fmla="*/ 2210 w 46922"/>
                <a:gd name="T11" fmla="*/ 90 h 135165"/>
                <a:gd name="T12" fmla="*/ 1639 w 46922"/>
                <a:gd name="T13" fmla="*/ 341 h 135165"/>
                <a:gd name="T14" fmla="*/ 552 w 46922"/>
                <a:gd name="T15" fmla="*/ 885 h 135165"/>
                <a:gd name="T16" fmla="*/ 13 w 46922"/>
                <a:gd name="T17" fmla="*/ 2273 h 135165"/>
                <a:gd name="T18" fmla="*/ 589 w 46922"/>
                <a:gd name="T19" fmla="*/ 4298 h 135165"/>
                <a:gd name="T20" fmla="*/ 1341 w 46922"/>
                <a:gd name="T21" fmla="*/ 7448 h 135165"/>
                <a:gd name="T22" fmla="*/ 1458 w 46922"/>
                <a:gd name="T23" fmla="*/ 7318 h 135165"/>
                <a:gd name="T24" fmla="*/ 1747 w 46922"/>
                <a:gd name="T25" fmla="*/ 7046 h 135165"/>
                <a:gd name="T26" fmla="*/ 2359 w 46922"/>
                <a:gd name="T27" fmla="*/ 6598 h 135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922"/>
                <a:gd name="T43" fmla="*/ 0 h 135165"/>
                <a:gd name="T44" fmla="*/ 46922 w 46922"/>
                <a:gd name="T45" fmla="*/ 135165 h 135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922" h="135165">
                  <a:moveTo>
                    <a:pt x="42797" y="119709"/>
                  </a:moveTo>
                  <a:cubicBezTo>
                    <a:pt x="47658" y="116420"/>
                    <a:pt x="47658" y="108922"/>
                    <a:pt x="45688" y="98398"/>
                  </a:cubicBezTo>
                  <a:cubicBezTo>
                    <a:pt x="43717" y="87874"/>
                    <a:pt x="40039" y="75180"/>
                    <a:pt x="36755" y="61828"/>
                  </a:cubicBezTo>
                  <a:cubicBezTo>
                    <a:pt x="33234" y="49416"/>
                    <a:pt x="31447" y="36577"/>
                    <a:pt x="31434" y="23679"/>
                  </a:cubicBezTo>
                  <a:cubicBezTo>
                    <a:pt x="32025" y="12629"/>
                    <a:pt x="35572" y="3091"/>
                    <a:pt x="44571" y="0"/>
                  </a:cubicBezTo>
                  <a:lnTo>
                    <a:pt x="40104" y="1644"/>
                  </a:lnTo>
                  <a:cubicBezTo>
                    <a:pt x="37871" y="2368"/>
                    <a:pt x="34653" y="4012"/>
                    <a:pt x="29726" y="6183"/>
                  </a:cubicBezTo>
                  <a:cubicBezTo>
                    <a:pt x="22980" y="9110"/>
                    <a:pt x="16405" y="12398"/>
                    <a:pt x="10021" y="16049"/>
                  </a:cubicBezTo>
                  <a:cubicBezTo>
                    <a:pt x="1547" y="20521"/>
                    <a:pt x="-817" y="30059"/>
                    <a:pt x="234" y="41240"/>
                  </a:cubicBezTo>
                  <a:cubicBezTo>
                    <a:pt x="2027" y="53915"/>
                    <a:pt x="5541" y="66287"/>
                    <a:pt x="10677" y="78008"/>
                  </a:cubicBezTo>
                  <a:cubicBezTo>
                    <a:pt x="20596" y="103660"/>
                    <a:pt x="32879" y="126944"/>
                    <a:pt x="24340" y="135166"/>
                  </a:cubicBezTo>
                  <a:cubicBezTo>
                    <a:pt x="24340" y="135166"/>
                    <a:pt x="24340" y="135166"/>
                    <a:pt x="26442" y="132798"/>
                  </a:cubicBezTo>
                  <a:cubicBezTo>
                    <a:pt x="27559" y="131679"/>
                    <a:pt x="29201" y="130101"/>
                    <a:pt x="31697" y="127865"/>
                  </a:cubicBezTo>
                  <a:cubicBezTo>
                    <a:pt x="34193" y="125628"/>
                    <a:pt x="38068" y="123195"/>
                    <a:pt x="42797" y="119709"/>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80" name="Freeform 244">
              <a:extLst>
                <a:ext uri="{FF2B5EF4-FFF2-40B4-BE49-F238E27FC236}">
                  <a16:creationId xmlns:a16="http://schemas.microsoft.com/office/drawing/2014/main" id="{D396AC34-58DF-44B8-A760-0D987D5EAA51}"/>
                </a:ext>
              </a:extLst>
            </p:cNvPr>
            <p:cNvSpPr>
              <a:spLocks/>
            </p:cNvSpPr>
            <p:nvPr/>
          </p:nvSpPr>
          <p:spPr bwMode="auto">
            <a:xfrm>
              <a:off x="2473885" y="4064533"/>
              <a:ext cx="109448" cy="56291"/>
            </a:xfrm>
            <a:custGeom>
              <a:avLst/>
              <a:gdLst>
                <a:gd name="T0" fmla="*/ 6150 w 129794"/>
                <a:gd name="T1" fmla="*/ 3548 h 66755"/>
                <a:gd name="T2" fmla="*/ 3196 w 129794"/>
                <a:gd name="T3" fmla="*/ 2461 h 66755"/>
                <a:gd name="T4" fmla="*/ 1358 w 129794"/>
                <a:gd name="T5" fmla="*/ 1573 h 66755"/>
                <a:gd name="T6" fmla="*/ 0 w 129794"/>
                <a:gd name="T7" fmla="*/ 1845 h 66755"/>
                <a:gd name="T8" fmla="*/ 141 w 129794"/>
                <a:gd name="T9" fmla="*/ 1641 h 66755"/>
                <a:gd name="T10" fmla="*/ 503 w 129794"/>
                <a:gd name="T11" fmla="*/ 1177 h 66755"/>
                <a:gd name="T12" fmla="*/ 1249 w 129794"/>
                <a:gd name="T13" fmla="*/ 293 h 66755"/>
                <a:gd name="T14" fmla="*/ 2632 w 129794"/>
                <a:gd name="T15" fmla="*/ 156 h 66755"/>
                <a:gd name="T16" fmla="*/ 4372 w 129794"/>
                <a:gd name="T17" fmla="*/ 1243 h 66755"/>
                <a:gd name="T18" fmla="*/ 6012 w 129794"/>
                <a:gd name="T19" fmla="*/ 2439 h 66755"/>
                <a:gd name="T20" fmla="*/ 7152 w 129794"/>
                <a:gd name="T21" fmla="*/ 2697 h 66755"/>
                <a:gd name="T22" fmla="*/ 7023 w 129794"/>
                <a:gd name="T23" fmla="*/ 2798 h 66755"/>
                <a:gd name="T24" fmla="*/ 6150 w 129794"/>
                <a:gd name="T25" fmla="*/ 3548 h 66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794"/>
                <a:gd name="T40" fmla="*/ 0 h 66755"/>
                <a:gd name="T41" fmla="*/ 129794 w 129794"/>
                <a:gd name="T42" fmla="*/ 66755 h 66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794" h="66755">
                  <a:moveTo>
                    <a:pt x="111599" y="64388"/>
                  </a:moveTo>
                  <a:cubicBezTo>
                    <a:pt x="103126" y="72609"/>
                    <a:pt x="81318" y="57810"/>
                    <a:pt x="58000" y="44655"/>
                  </a:cubicBezTo>
                  <a:cubicBezTo>
                    <a:pt x="47530" y="38019"/>
                    <a:pt x="36337" y="32612"/>
                    <a:pt x="24632" y="28541"/>
                  </a:cubicBezTo>
                  <a:cubicBezTo>
                    <a:pt x="14451" y="25647"/>
                    <a:pt x="4926" y="26107"/>
                    <a:pt x="0" y="33474"/>
                  </a:cubicBezTo>
                  <a:lnTo>
                    <a:pt x="2562" y="29790"/>
                  </a:lnTo>
                  <a:lnTo>
                    <a:pt x="9130" y="21371"/>
                  </a:lnTo>
                  <a:cubicBezTo>
                    <a:pt x="12480" y="17491"/>
                    <a:pt x="16224" y="11966"/>
                    <a:pt x="22661" y="5322"/>
                  </a:cubicBezTo>
                  <a:cubicBezTo>
                    <a:pt x="29099" y="-1321"/>
                    <a:pt x="37769" y="-1255"/>
                    <a:pt x="47753" y="2823"/>
                  </a:cubicBezTo>
                  <a:cubicBezTo>
                    <a:pt x="59051" y="8078"/>
                    <a:pt x="69666" y="14702"/>
                    <a:pt x="79348" y="22555"/>
                  </a:cubicBezTo>
                  <a:cubicBezTo>
                    <a:pt x="89989" y="30580"/>
                    <a:pt x="100367" y="38933"/>
                    <a:pt x="109103" y="44261"/>
                  </a:cubicBezTo>
                  <a:cubicBezTo>
                    <a:pt x="117839" y="49588"/>
                    <a:pt x="125196" y="52614"/>
                    <a:pt x="129794" y="48931"/>
                  </a:cubicBezTo>
                  <a:lnTo>
                    <a:pt x="127429" y="50772"/>
                  </a:lnTo>
                  <a:cubicBezTo>
                    <a:pt x="121872" y="54975"/>
                    <a:pt x="116585" y="59520"/>
                    <a:pt x="111599" y="64388"/>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81" name="Freeform 245">
              <a:extLst>
                <a:ext uri="{FF2B5EF4-FFF2-40B4-BE49-F238E27FC236}">
                  <a16:creationId xmlns:a16="http://schemas.microsoft.com/office/drawing/2014/main" id="{00AB29D3-B3C3-4106-871B-274B631330A6}"/>
                </a:ext>
              </a:extLst>
            </p:cNvPr>
            <p:cNvSpPr>
              <a:spLocks/>
            </p:cNvSpPr>
            <p:nvPr/>
          </p:nvSpPr>
          <p:spPr bwMode="auto">
            <a:xfrm>
              <a:off x="2630359" y="3989287"/>
              <a:ext cx="68183" cy="93767"/>
            </a:xfrm>
            <a:custGeom>
              <a:avLst/>
              <a:gdLst>
                <a:gd name="T0" fmla="*/ 1263 w 80858"/>
                <a:gd name="T1" fmla="*/ 5878 h 111197"/>
                <a:gd name="T2" fmla="*/ 1988 w 80858"/>
                <a:gd name="T3" fmla="*/ 4925 h 111197"/>
                <a:gd name="T4" fmla="*/ 2523 w 80858"/>
                <a:gd name="T5" fmla="*/ 2917 h 111197"/>
                <a:gd name="T6" fmla="*/ 3246 w 80858"/>
                <a:gd name="T7" fmla="*/ 927 h 111197"/>
                <a:gd name="T8" fmla="*/ 4457 w 80858"/>
                <a:gd name="T9" fmla="*/ 93 h 111197"/>
                <a:gd name="T10" fmla="*/ 4206 w 80858"/>
                <a:gd name="T11" fmla="*/ 71 h 111197"/>
                <a:gd name="T12" fmla="*/ 2433 w 80858"/>
                <a:gd name="T13" fmla="*/ 3 h 111197"/>
                <a:gd name="T14" fmla="*/ 1773 w 80858"/>
                <a:gd name="T15" fmla="*/ 266 h 111197"/>
                <a:gd name="T16" fmla="*/ 1318 w 80858"/>
                <a:gd name="T17" fmla="*/ 960 h 111197"/>
                <a:gd name="T18" fmla="*/ 843 w 80858"/>
                <a:gd name="T19" fmla="*/ 3015 h 111197"/>
                <a:gd name="T20" fmla="*/ 572 w 80858"/>
                <a:gd name="T21" fmla="*/ 5070 h 111197"/>
                <a:gd name="T22" fmla="*/ 0 w 80858"/>
                <a:gd name="T23" fmla="*/ 6129 h 111197"/>
                <a:gd name="T24" fmla="*/ 156 w 80858"/>
                <a:gd name="T25" fmla="*/ 6063 h 111197"/>
                <a:gd name="T26" fmla="*/ 1263 w 80858"/>
                <a:gd name="T27" fmla="*/ 5878 h 111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858"/>
                <a:gd name="T43" fmla="*/ 0 h 111197"/>
                <a:gd name="T44" fmla="*/ 80858 w 80858"/>
                <a:gd name="T45" fmla="*/ 111197 h 1111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858" h="111197">
                  <a:moveTo>
                    <a:pt x="22924" y="106660"/>
                  </a:moveTo>
                  <a:cubicBezTo>
                    <a:pt x="28770" y="106068"/>
                    <a:pt x="32580" y="99556"/>
                    <a:pt x="36061" y="89361"/>
                  </a:cubicBezTo>
                  <a:cubicBezTo>
                    <a:pt x="39543" y="79166"/>
                    <a:pt x="42630" y="66209"/>
                    <a:pt x="45783" y="52922"/>
                  </a:cubicBezTo>
                  <a:cubicBezTo>
                    <a:pt x="48633" y="40379"/>
                    <a:pt x="53048" y="28250"/>
                    <a:pt x="58920" y="16812"/>
                  </a:cubicBezTo>
                  <a:cubicBezTo>
                    <a:pt x="64503" y="6880"/>
                    <a:pt x="72057" y="895"/>
                    <a:pt x="80858" y="1684"/>
                  </a:cubicBezTo>
                  <a:lnTo>
                    <a:pt x="76326" y="1290"/>
                  </a:lnTo>
                  <a:cubicBezTo>
                    <a:pt x="65626" y="277"/>
                    <a:pt x="54887" y="-138"/>
                    <a:pt x="44140" y="40"/>
                  </a:cubicBezTo>
                  <a:cubicBezTo>
                    <a:pt x="39707" y="125"/>
                    <a:pt x="35450" y="1835"/>
                    <a:pt x="32186" y="4841"/>
                  </a:cubicBezTo>
                  <a:cubicBezTo>
                    <a:pt x="28599" y="8419"/>
                    <a:pt x="25782" y="12695"/>
                    <a:pt x="23910" y="17404"/>
                  </a:cubicBezTo>
                  <a:cubicBezTo>
                    <a:pt x="19436" y="29408"/>
                    <a:pt x="16540" y="41945"/>
                    <a:pt x="15305" y="54698"/>
                  </a:cubicBezTo>
                  <a:cubicBezTo>
                    <a:pt x="13531" y="68248"/>
                    <a:pt x="12349" y="81600"/>
                    <a:pt x="10378" y="91992"/>
                  </a:cubicBezTo>
                  <a:cubicBezTo>
                    <a:pt x="8408" y="102384"/>
                    <a:pt x="5583" y="109619"/>
                    <a:pt x="0" y="111198"/>
                  </a:cubicBezTo>
                  <a:cubicBezTo>
                    <a:pt x="0" y="111198"/>
                    <a:pt x="0" y="111198"/>
                    <a:pt x="2825" y="110014"/>
                  </a:cubicBezTo>
                  <a:cubicBezTo>
                    <a:pt x="9426" y="108376"/>
                    <a:pt x="16145" y="107258"/>
                    <a:pt x="22924" y="10666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82" name="Freeform 246">
              <a:extLst>
                <a:ext uri="{FF2B5EF4-FFF2-40B4-BE49-F238E27FC236}">
                  <a16:creationId xmlns:a16="http://schemas.microsoft.com/office/drawing/2014/main" id="{DEA18436-4ECF-42B7-B46B-2534312EAC7A}"/>
                </a:ext>
              </a:extLst>
            </p:cNvPr>
            <p:cNvSpPr>
              <a:spLocks/>
            </p:cNvSpPr>
            <p:nvPr/>
          </p:nvSpPr>
          <p:spPr bwMode="auto">
            <a:xfrm>
              <a:off x="2558465" y="4002820"/>
              <a:ext cx="91225" cy="80617"/>
            </a:xfrm>
            <a:custGeom>
              <a:avLst/>
              <a:gdLst>
                <a:gd name="T0" fmla="*/ 4688 w 108183"/>
                <a:gd name="T1" fmla="*/ 5254 h 95603"/>
                <a:gd name="T2" fmla="*/ 2624 w 108183"/>
                <a:gd name="T3" fmla="*/ 2891 h 95603"/>
                <a:gd name="T4" fmla="*/ 1379 w 108183"/>
                <a:gd name="T5" fmla="*/ 1256 h 95603"/>
                <a:gd name="T6" fmla="*/ 0 w 108183"/>
                <a:gd name="T7" fmla="*/ 927 h 95603"/>
                <a:gd name="T8" fmla="*/ 231 w 108183"/>
                <a:gd name="T9" fmla="*/ 799 h 95603"/>
                <a:gd name="T10" fmla="*/ 793 w 108183"/>
                <a:gd name="T11" fmla="*/ 528 h 95603"/>
                <a:gd name="T12" fmla="*/ 1915 w 108183"/>
                <a:gd name="T13" fmla="*/ 63 h 95603"/>
                <a:gd name="T14" fmla="*/ 3232 w 108183"/>
                <a:gd name="T15" fmla="*/ 589 h 95603"/>
                <a:gd name="T16" fmla="*/ 4236 w 108183"/>
                <a:gd name="T17" fmla="*/ 2380 h 95603"/>
                <a:gd name="T18" fmla="*/ 5963 w 108183"/>
                <a:gd name="T19" fmla="*/ 5005 h 95603"/>
                <a:gd name="T20" fmla="*/ 5800 w 108183"/>
                <a:gd name="T21" fmla="*/ 5030 h 95603"/>
                <a:gd name="T22" fmla="*/ 4688 w 108183"/>
                <a:gd name="T23" fmla="*/ 5254 h 956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183"/>
                <a:gd name="T37" fmla="*/ 0 h 95603"/>
                <a:gd name="T38" fmla="*/ 108183 w 108183"/>
                <a:gd name="T39" fmla="*/ 95603 h 956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183" h="95603">
                  <a:moveTo>
                    <a:pt x="85062" y="95346"/>
                  </a:moveTo>
                  <a:cubicBezTo>
                    <a:pt x="74158" y="98306"/>
                    <a:pt x="62072" y="75285"/>
                    <a:pt x="47622" y="52461"/>
                  </a:cubicBezTo>
                  <a:cubicBezTo>
                    <a:pt x="41428" y="41622"/>
                    <a:pt x="33828" y="31644"/>
                    <a:pt x="25026" y="22797"/>
                  </a:cubicBezTo>
                  <a:cubicBezTo>
                    <a:pt x="17209" y="15694"/>
                    <a:pt x="8276" y="12010"/>
                    <a:pt x="0" y="16812"/>
                  </a:cubicBezTo>
                  <a:lnTo>
                    <a:pt x="4204" y="14510"/>
                  </a:lnTo>
                  <a:cubicBezTo>
                    <a:pt x="6240" y="13260"/>
                    <a:pt x="9524" y="11879"/>
                    <a:pt x="14385" y="9577"/>
                  </a:cubicBezTo>
                  <a:cubicBezTo>
                    <a:pt x="21026" y="6426"/>
                    <a:pt x="27824" y="3618"/>
                    <a:pt x="34747" y="1158"/>
                  </a:cubicBezTo>
                  <a:cubicBezTo>
                    <a:pt x="43681" y="-2328"/>
                    <a:pt x="51760" y="2407"/>
                    <a:pt x="58657" y="10695"/>
                  </a:cubicBezTo>
                  <a:cubicBezTo>
                    <a:pt x="66092" y="20693"/>
                    <a:pt x="72208" y="31618"/>
                    <a:pt x="76852" y="43187"/>
                  </a:cubicBezTo>
                  <a:cubicBezTo>
                    <a:pt x="87952" y="67853"/>
                    <a:pt x="96557" y="92255"/>
                    <a:pt x="108184" y="90808"/>
                  </a:cubicBezTo>
                  <a:lnTo>
                    <a:pt x="105228" y="91268"/>
                  </a:lnTo>
                  <a:cubicBezTo>
                    <a:pt x="98423" y="92163"/>
                    <a:pt x="91683" y="93524"/>
                    <a:pt x="85062" y="95346"/>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83" name="Freeform 247">
              <a:extLst>
                <a:ext uri="{FF2B5EF4-FFF2-40B4-BE49-F238E27FC236}">
                  <a16:creationId xmlns:a16="http://schemas.microsoft.com/office/drawing/2014/main" id="{E11D2014-6753-4575-9A12-DBFB60FFC773}"/>
                </a:ext>
              </a:extLst>
            </p:cNvPr>
            <p:cNvSpPr>
              <a:spLocks/>
            </p:cNvSpPr>
            <p:nvPr/>
          </p:nvSpPr>
          <p:spPr bwMode="auto">
            <a:xfrm>
              <a:off x="2702087" y="4008896"/>
              <a:ext cx="103632" cy="77211"/>
            </a:xfrm>
            <a:custGeom>
              <a:avLst/>
              <a:gdLst>
                <a:gd name="T0" fmla="*/ 1354 w 122896"/>
                <a:gd name="T1" fmla="*/ 5021 h 91564"/>
                <a:gd name="T2" fmla="*/ 3686 w 122896"/>
                <a:gd name="T3" fmla="*/ 2795 h 91564"/>
                <a:gd name="T4" fmla="*/ 5134 w 122896"/>
                <a:gd name="T5" fmla="*/ 1250 h 91564"/>
                <a:gd name="T6" fmla="*/ 5915 w 122896"/>
                <a:gd name="T7" fmla="*/ 910 h 91564"/>
                <a:gd name="T8" fmla="*/ 6324 w 122896"/>
                <a:gd name="T9" fmla="*/ 928 h 91564"/>
                <a:gd name="T10" fmla="*/ 6773 w 122896"/>
                <a:gd name="T11" fmla="*/ 1134 h 91564"/>
                <a:gd name="T12" fmla="*/ 6475 w 122896"/>
                <a:gd name="T13" fmla="*/ 946 h 91564"/>
                <a:gd name="T14" fmla="*/ 4721 w 122896"/>
                <a:gd name="T15" fmla="*/ 73 h 91564"/>
                <a:gd name="T16" fmla="*/ 2089 w 122896"/>
                <a:gd name="T17" fmla="*/ 2222 h 91564"/>
                <a:gd name="T18" fmla="*/ 0 w 122896"/>
                <a:gd name="T19" fmla="*/ 4712 h 91564"/>
                <a:gd name="T20" fmla="*/ 181 w 122896"/>
                <a:gd name="T21" fmla="*/ 4712 h 91564"/>
                <a:gd name="T22" fmla="*/ 1354 w 122896"/>
                <a:gd name="T23" fmla="*/ 5021 h 915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896"/>
                <a:gd name="T37" fmla="*/ 0 h 91564"/>
                <a:gd name="T38" fmla="*/ 122896 w 122896"/>
                <a:gd name="T39" fmla="*/ 91564 h 915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896" h="91564">
                  <a:moveTo>
                    <a:pt x="24566" y="91100"/>
                  </a:moveTo>
                  <a:cubicBezTo>
                    <a:pt x="36127" y="95112"/>
                    <a:pt x="50052" y="72420"/>
                    <a:pt x="66868" y="50715"/>
                  </a:cubicBezTo>
                  <a:cubicBezTo>
                    <a:pt x="74277" y="40198"/>
                    <a:pt x="83125" y="30766"/>
                    <a:pt x="93142" y="22695"/>
                  </a:cubicBezTo>
                  <a:cubicBezTo>
                    <a:pt x="97299" y="19512"/>
                    <a:pt x="102167" y="17387"/>
                    <a:pt x="107330" y="16513"/>
                  </a:cubicBezTo>
                  <a:cubicBezTo>
                    <a:pt x="109806" y="16223"/>
                    <a:pt x="112309" y="16335"/>
                    <a:pt x="114752" y="16841"/>
                  </a:cubicBezTo>
                  <a:cubicBezTo>
                    <a:pt x="117636" y="17690"/>
                    <a:pt x="120375" y="18953"/>
                    <a:pt x="122897" y="20591"/>
                  </a:cubicBezTo>
                  <a:lnTo>
                    <a:pt x="117511" y="17170"/>
                  </a:lnTo>
                  <a:cubicBezTo>
                    <a:pt x="107376" y="10961"/>
                    <a:pt x="96715" y="5660"/>
                    <a:pt x="85654" y="1319"/>
                  </a:cubicBezTo>
                  <a:cubicBezTo>
                    <a:pt x="68116" y="-5785"/>
                    <a:pt x="51760" y="17039"/>
                    <a:pt x="37900" y="40323"/>
                  </a:cubicBezTo>
                  <a:cubicBezTo>
                    <a:pt x="24041" y="63607"/>
                    <a:pt x="12020" y="87614"/>
                    <a:pt x="0" y="85510"/>
                  </a:cubicBezTo>
                  <a:cubicBezTo>
                    <a:pt x="0" y="85510"/>
                    <a:pt x="0" y="85510"/>
                    <a:pt x="3284" y="85510"/>
                  </a:cubicBezTo>
                  <a:cubicBezTo>
                    <a:pt x="10529" y="86739"/>
                    <a:pt x="17649" y="88614"/>
                    <a:pt x="24566" y="9110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84" name="Freeform 248">
              <a:extLst>
                <a:ext uri="{FF2B5EF4-FFF2-40B4-BE49-F238E27FC236}">
                  <a16:creationId xmlns:a16="http://schemas.microsoft.com/office/drawing/2014/main" id="{4F3D2898-DD34-43AD-A501-D8DDB5045BBB}"/>
                </a:ext>
              </a:extLst>
            </p:cNvPr>
            <p:cNvSpPr>
              <a:spLocks/>
            </p:cNvSpPr>
            <p:nvPr/>
          </p:nvSpPr>
          <p:spPr bwMode="auto">
            <a:xfrm>
              <a:off x="2667303" y="3989487"/>
              <a:ext cx="55499" cy="96340"/>
            </a:xfrm>
            <a:custGeom>
              <a:avLst/>
              <a:gdLst>
                <a:gd name="T0" fmla="*/ 2284 w 65816"/>
                <a:gd name="T1" fmla="*/ 5981 h 114249"/>
                <a:gd name="T2" fmla="*/ 1416 w 65816"/>
                <a:gd name="T3" fmla="*/ 2947 h 114249"/>
                <a:gd name="T4" fmla="*/ 0 w 65816"/>
                <a:gd name="T5" fmla="*/ 0 h 114249"/>
                <a:gd name="T6" fmla="*/ 253 w 65816"/>
                <a:gd name="T7" fmla="*/ 0 h 114249"/>
                <a:gd name="T8" fmla="*/ 2025 w 65816"/>
                <a:gd name="T9" fmla="*/ 98 h 114249"/>
                <a:gd name="T10" fmla="*/ 3088 w 65816"/>
                <a:gd name="T11" fmla="*/ 3190 h 114249"/>
                <a:gd name="T12" fmla="*/ 3627 w 65816"/>
                <a:gd name="T13" fmla="*/ 6297 h 114249"/>
                <a:gd name="T14" fmla="*/ 3461 w 65816"/>
                <a:gd name="T15" fmla="*/ 6253 h 114249"/>
                <a:gd name="T16" fmla="*/ 2284 w 65816"/>
                <a:gd name="T17" fmla="*/ 5981 h 114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816"/>
                <a:gd name="T28" fmla="*/ 0 h 114249"/>
                <a:gd name="T29" fmla="*/ 65816 w 65816"/>
                <a:gd name="T30" fmla="*/ 114249 h 114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816" h="114249">
                  <a:moveTo>
                    <a:pt x="41447" y="108527"/>
                  </a:moveTo>
                  <a:cubicBezTo>
                    <a:pt x="29427" y="106488"/>
                    <a:pt x="28310" y="80113"/>
                    <a:pt x="25683" y="53474"/>
                  </a:cubicBezTo>
                  <a:cubicBezTo>
                    <a:pt x="23056" y="26836"/>
                    <a:pt x="18786" y="-66"/>
                    <a:pt x="0" y="0"/>
                  </a:cubicBezTo>
                  <a:lnTo>
                    <a:pt x="4598" y="0"/>
                  </a:lnTo>
                  <a:cubicBezTo>
                    <a:pt x="9196" y="0"/>
                    <a:pt x="18523" y="0"/>
                    <a:pt x="36718" y="1776"/>
                  </a:cubicBezTo>
                  <a:cubicBezTo>
                    <a:pt x="54913" y="3552"/>
                    <a:pt x="56424" y="31243"/>
                    <a:pt x="56029" y="57881"/>
                  </a:cubicBezTo>
                  <a:cubicBezTo>
                    <a:pt x="55635" y="84520"/>
                    <a:pt x="54059" y="111027"/>
                    <a:pt x="65817" y="114250"/>
                  </a:cubicBezTo>
                  <a:lnTo>
                    <a:pt x="62795" y="113460"/>
                  </a:lnTo>
                  <a:cubicBezTo>
                    <a:pt x="55773" y="111428"/>
                    <a:pt x="48647" y="109783"/>
                    <a:pt x="41447" y="108527"/>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85" name="Freeform 249">
              <a:extLst>
                <a:ext uri="{FF2B5EF4-FFF2-40B4-BE49-F238E27FC236}">
                  <a16:creationId xmlns:a16="http://schemas.microsoft.com/office/drawing/2014/main" id="{3F46E9B6-A9F1-4EA7-97C4-06A69EF2BCAB}"/>
                </a:ext>
              </a:extLst>
            </p:cNvPr>
            <p:cNvSpPr>
              <a:spLocks/>
            </p:cNvSpPr>
            <p:nvPr/>
          </p:nvSpPr>
          <p:spPr bwMode="auto">
            <a:xfrm>
              <a:off x="2178940" y="4317055"/>
              <a:ext cx="78652" cy="88392"/>
            </a:xfrm>
            <a:custGeom>
              <a:avLst/>
              <a:gdLst>
                <a:gd name="T0" fmla="*/ 1948 w 93273"/>
                <a:gd name="T1" fmla="*/ 5771 h 104823"/>
                <a:gd name="T2" fmla="*/ 3840 w 93273"/>
                <a:gd name="T3" fmla="*/ 2983 h 104823"/>
                <a:gd name="T4" fmla="*/ 5140 w 93273"/>
                <a:gd name="T5" fmla="*/ 0 h 104823"/>
                <a:gd name="T6" fmla="*/ 4978 w 93273"/>
                <a:gd name="T7" fmla="*/ 0 h 104823"/>
                <a:gd name="T8" fmla="*/ 3794 w 93273"/>
                <a:gd name="T9" fmla="*/ 51 h 104823"/>
                <a:gd name="T10" fmla="*/ 2153 w 93273"/>
                <a:gd name="T11" fmla="*/ 2864 h 104823"/>
                <a:gd name="T12" fmla="*/ 1261 w 93273"/>
                <a:gd name="T13" fmla="*/ 4767 h 104823"/>
                <a:gd name="T14" fmla="*/ 0 w 93273"/>
                <a:gd name="T15" fmla="*/ 5491 h 104823"/>
                <a:gd name="T16" fmla="*/ 253 w 93273"/>
                <a:gd name="T17" fmla="*/ 5521 h 104823"/>
                <a:gd name="T18" fmla="*/ 840 w 93273"/>
                <a:gd name="T19" fmla="*/ 5611 h 104823"/>
                <a:gd name="T20" fmla="*/ 1329 w 93273"/>
                <a:gd name="T21" fmla="*/ 5687 h 1048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273"/>
                <a:gd name="T34" fmla="*/ 0 h 104823"/>
                <a:gd name="T35" fmla="*/ 93273 w 93273"/>
                <a:gd name="T36" fmla="*/ 104823 h 1048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273" h="104823">
                  <a:moveTo>
                    <a:pt x="35339" y="104712"/>
                  </a:moveTo>
                  <a:cubicBezTo>
                    <a:pt x="52942" y="106751"/>
                    <a:pt x="62730" y="80507"/>
                    <a:pt x="69692" y="54132"/>
                  </a:cubicBezTo>
                  <a:cubicBezTo>
                    <a:pt x="76655" y="27756"/>
                    <a:pt x="81581" y="1184"/>
                    <a:pt x="93273" y="0"/>
                  </a:cubicBezTo>
                  <a:lnTo>
                    <a:pt x="90317" y="0"/>
                  </a:lnTo>
                  <a:cubicBezTo>
                    <a:pt x="83184" y="717"/>
                    <a:pt x="76011" y="1026"/>
                    <a:pt x="68838" y="921"/>
                  </a:cubicBezTo>
                  <a:cubicBezTo>
                    <a:pt x="56555" y="921"/>
                    <a:pt x="48739" y="26441"/>
                    <a:pt x="39083" y="51962"/>
                  </a:cubicBezTo>
                  <a:cubicBezTo>
                    <a:pt x="35023" y="64064"/>
                    <a:pt x="29578" y="75647"/>
                    <a:pt x="22859" y="86493"/>
                  </a:cubicBezTo>
                  <a:cubicBezTo>
                    <a:pt x="16290" y="95504"/>
                    <a:pt x="8670" y="101160"/>
                    <a:pt x="0" y="99648"/>
                  </a:cubicBezTo>
                  <a:cubicBezTo>
                    <a:pt x="1550" y="99595"/>
                    <a:pt x="3100" y="99773"/>
                    <a:pt x="4598" y="100174"/>
                  </a:cubicBezTo>
                  <a:lnTo>
                    <a:pt x="15239" y="101818"/>
                  </a:lnTo>
                  <a:lnTo>
                    <a:pt x="24107" y="103199"/>
                  </a:lnTo>
                  <a:lnTo>
                    <a:pt x="35339" y="104712"/>
                  </a:ln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86" name="Freeform 250">
              <a:extLst>
                <a:ext uri="{FF2B5EF4-FFF2-40B4-BE49-F238E27FC236}">
                  <a16:creationId xmlns:a16="http://schemas.microsoft.com/office/drawing/2014/main" id="{469B5F8F-ED08-4D67-8C83-7D9649BF6C9F}"/>
                </a:ext>
              </a:extLst>
            </p:cNvPr>
            <p:cNvSpPr>
              <a:spLocks/>
            </p:cNvSpPr>
            <p:nvPr/>
          </p:nvSpPr>
          <p:spPr bwMode="auto">
            <a:xfrm>
              <a:off x="2158446" y="4304409"/>
              <a:ext cx="50293" cy="101055"/>
            </a:xfrm>
            <a:custGeom>
              <a:avLst/>
              <a:gdLst>
                <a:gd name="T0" fmla="*/ 1340 w 59642"/>
                <a:gd name="T1" fmla="*/ 6308 h 119840"/>
                <a:gd name="T2" fmla="*/ 533 w 59642"/>
                <a:gd name="T3" fmla="*/ 3154 h 119840"/>
                <a:gd name="T4" fmla="*/ 0 w 59642"/>
                <a:gd name="T5" fmla="*/ 0 h 119840"/>
                <a:gd name="T6" fmla="*/ 198 w 59642"/>
                <a:gd name="T7" fmla="*/ 59 h 119840"/>
                <a:gd name="T8" fmla="*/ 1520 w 59642"/>
                <a:gd name="T9" fmla="*/ 420 h 119840"/>
                <a:gd name="T10" fmla="*/ 2182 w 59642"/>
                <a:gd name="T11" fmla="*/ 3524 h 119840"/>
                <a:gd name="T12" fmla="*/ 2375 w 59642"/>
                <a:gd name="T13" fmla="*/ 5568 h 119840"/>
                <a:gd name="T14" fmla="*/ 2715 w 59642"/>
                <a:gd name="T15" fmla="*/ 6293 h 119840"/>
                <a:gd name="T16" fmla="*/ 3287 w 59642"/>
                <a:gd name="T17" fmla="*/ 6604 h 119840"/>
                <a:gd name="T18" fmla="*/ 3048 w 59642"/>
                <a:gd name="T19" fmla="*/ 6579 h 119840"/>
                <a:gd name="T20" fmla="*/ 2476 w 59642"/>
                <a:gd name="T21" fmla="*/ 6511 h 119840"/>
                <a:gd name="T22" fmla="*/ 1340 w 59642"/>
                <a:gd name="T23" fmla="*/ 6308 h 1198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642"/>
                <a:gd name="T37" fmla="*/ 0 h 119840"/>
                <a:gd name="T38" fmla="*/ 59642 w 59642"/>
                <a:gd name="T39" fmla="*/ 119840 h 1198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642" h="119840">
                  <a:moveTo>
                    <a:pt x="24303" y="114447"/>
                  </a:moveTo>
                  <a:cubicBezTo>
                    <a:pt x="6700" y="110895"/>
                    <a:pt x="7882" y="83862"/>
                    <a:pt x="9656" y="57223"/>
                  </a:cubicBezTo>
                  <a:cubicBezTo>
                    <a:pt x="11429" y="30585"/>
                    <a:pt x="14188" y="4078"/>
                    <a:pt x="0" y="0"/>
                  </a:cubicBezTo>
                  <a:lnTo>
                    <a:pt x="3613" y="1053"/>
                  </a:lnTo>
                  <a:cubicBezTo>
                    <a:pt x="7094" y="2039"/>
                    <a:pt x="14254" y="4144"/>
                    <a:pt x="27588" y="7630"/>
                  </a:cubicBezTo>
                  <a:cubicBezTo>
                    <a:pt x="40922" y="11116"/>
                    <a:pt x="39214" y="37031"/>
                    <a:pt x="39608" y="63933"/>
                  </a:cubicBezTo>
                  <a:cubicBezTo>
                    <a:pt x="39286" y="76390"/>
                    <a:pt x="40456" y="88847"/>
                    <a:pt x="43089" y="101029"/>
                  </a:cubicBezTo>
                  <a:cubicBezTo>
                    <a:pt x="44167" y="105811"/>
                    <a:pt x="46275" y="110303"/>
                    <a:pt x="49264" y="114184"/>
                  </a:cubicBezTo>
                  <a:cubicBezTo>
                    <a:pt x="51793" y="117426"/>
                    <a:pt x="55550" y="119472"/>
                    <a:pt x="59642" y="119840"/>
                  </a:cubicBezTo>
                  <a:lnTo>
                    <a:pt x="55307" y="119380"/>
                  </a:lnTo>
                  <a:cubicBezTo>
                    <a:pt x="53008" y="119380"/>
                    <a:pt x="50118" y="118919"/>
                    <a:pt x="44929" y="118130"/>
                  </a:cubicBezTo>
                  <a:cubicBezTo>
                    <a:pt x="39739" y="117341"/>
                    <a:pt x="32908" y="116420"/>
                    <a:pt x="24303" y="114447"/>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87" name="Freeform 251">
              <a:extLst>
                <a:ext uri="{FF2B5EF4-FFF2-40B4-BE49-F238E27FC236}">
                  <a16:creationId xmlns:a16="http://schemas.microsoft.com/office/drawing/2014/main" id="{E4C78373-2A2B-4CFF-A22B-1E3995FCDB13}"/>
                </a:ext>
              </a:extLst>
            </p:cNvPr>
            <p:cNvSpPr>
              <a:spLocks/>
            </p:cNvSpPr>
            <p:nvPr/>
          </p:nvSpPr>
          <p:spPr bwMode="auto">
            <a:xfrm>
              <a:off x="2287115" y="4295536"/>
              <a:ext cx="45142" cy="106989"/>
            </a:xfrm>
            <a:custGeom>
              <a:avLst/>
              <a:gdLst>
                <a:gd name="T0" fmla="*/ 1880 w 53533"/>
                <a:gd name="T1" fmla="*/ 6524 h 126877"/>
                <a:gd name="T2" fmla="*/ 2650 w 53533"/>
                <a:gd name="T3" fmla="*/ 3263 h 126877"/>
                <a:gd name="T4" fmla="*/ 2951 w 53533"/>
                <a:gd name="T5" fmla="*/ 0 h 126877"/>
                <a:gd name="T6" fmla="*/ 2784 w 53533"/>
                <a:gd name="T7" fmla="*/ 76 h 126877"/>
                <a:gd name="T8" fmla="*/ 2386 w 53533"/>
                <a:gd name="T9" fmla="*/ 243 h 126877"/>
                <a:gd name="T10" fmla="*/ 1597 w 53533"/>
                <a:gd name="T11" fmla="*/ 551 h 126877"/>
                <a:gd name="T12" fmla="*/ 1061 w 53533"/>
                <a:gd name="T13" fmla="*/ 1686 h 126877"/>
                <a:gd name="T14" fmla="*/ 1035 w 53533"/>
                <a:gd name="T15" fmla="*/ 3774 h 126877"/>
                <a:gd name="T16" fmla="*/ 0 w 53533"/>
                <a:gd name="T17" fmla="*/ 6993 h 126877"/>
                <a:gd name="T18" fmla="*/ 243 w 53533"/>
                <a:gd name="T19" fmla="*/ 6924 h 126877"/>
                <a:gd name="T20" fmla="*/ 1880 w 53533"/>
                <a:gd name="T21" fmla="*/ 6524 h 1268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533"/>
                <a:gd name="T34" fmla="*/ 0 h 126877"/>
                <a:gd name="T35" fmla="*/ 53533 w 53533"/>
                <a:gd name="T36" fmla="*/ 126877 h 1268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533" h="126877">
                  <a:moveTo>
                    <a:pt x="34091" y="118393"/>
                  </a:moveTo>
                  <a:cubicBezTo>
                    <a:pt x="51169" y="113855"/>
                    <a:pt x="50578" y="86230"/>
                    <a:pt x="48082" y="59197"/>
                  </a:cubicBezTo>
                  <a:cubicBezTo>
                    <a:pt x="45586" y="32164"/>
                    <a:pt x="41513" y="5065"/>
                    <a:pt x="53534" y="0"/>
                  </a:cubicBezTo>
                  <a:lnTo>
                    <a:pt x="50512" y="1381"/>
                  </a:lnTo>
                  <a:lnTo>
                    <a:pt x="43287" y="4407"/>
                  </a:lnTo>
                  <a:cubicBezTo>
                    <a:pt x="39871" y="5920"/>
                    <a:pt x="35273" y="7827"/>
                    <a:pt x="28967" y="9998"/>
                  </a:cubicBezTo>
                  <a:cubicBezTo>
                    <a:pt x="22661" y="12168"/>
                    <a:pt x="20297" y="19930"/>
                    <a:pt x="19246" y="30585"/>
                  </a:cubicBezTo>
                  <a:cubicBezTo>
                    <a:pt x="18195" y="41240"/>
                    <a:pt x="18720" y="54987"/>
                    <a:pt x="18786" y="68471"/>
                  </a:cubicBezTo>
                  <a:cubicBezTo>
                    <a:pt x="18786" y="95570"/>
                    <a:pt x="17538" y="123392"/>
                    <a:pt x="0" y="126878"/>
                  </a:cubicBezTo>
                  <a:cubicBezTo>
                    <a:pt x="0" y="126878"/>
                    <a:pt x="0" y="126878"/>
                    <a:pt x="4401" y="125628"/>
                  </a:cubicBezTo>
                  <a:cubicBezTo>
                    <a:pt x="8802" y="124378"/>
                    <a:pt x="17407" y="122471"/>
                    <a:pt x="34091" y="11839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88" name="Freeform 252">
              <a:extLst>
                <a:ext uri="{FF2B5EF4-FFF2-40B4-BE49-F238E27FC236}">
                  <a16:creationId xmlns:a16="http://schemas.microsoft.com/office/drawing/2014/main" id="{A8988038-8ABA-4B27-A439-2B65DBD2D169}"/>
                </a:ext>
              </a:extLst>
            </p:cNvPr>
            <p:cNvSpPr>
              <a:spLocks/>
            </p:cNvSpPr>
            <p:nvPr/>
          </p:nvSpPr>
          <p:spPr bwMode="auto">
            <a:xfrm>
              <a:off x="2236821" y="4316949"/>
              <a:ext cx="78984" cy="85461"/>
            </a:xfrm>
            <a:custGeom>
              <a:avLst/>
              <a:gdLst>
                <a:gd name="T0" fmla="*/ 3287 w 93667"/>
                <a:gd name="T1" fmla="*/ 5567 h 101348"/>
                <a:gd name="T2" fmla="*/ 2089 w 93667"/>
                <a:gd name="T3" fmla="*/ 4842 h 101348"/>
                <a:gd name="T4" fmla="*/ 1364 w 93667"/>
                <a:gd name="T5" fmla="*/ 2918 h 101348"/>
                <a:gd name="T6" fmla="*/ 0 w 93667"/>
                <a:gd name="T7" fmla="*/ 73 h 101348"/>
                <a:gd name="T8" fmla="*/ 174 w 93667"/>
                <a:gd name="T9" fmla="*/ 73 h 101348"/>
                <a:gd name="T10" fmla="*/ 1349 w 93667"/>
                <a:gd name="T11" fmla="*/ 3 h 101348"/>
                <a:gd name="T12" fmla="*/ 2212 w 93667"/>
                <a:gd name="T13" fmla="*/ 790 h 101348"/>
                <a:gd name="T14" fmla="*/ 3033 w 93667"/>
                <a:gd name="T15" fmla="*/ 2656 h 101348"/>
                <a:gd name="T16" fmla="*/ 5161 w 93667"/>
                <a:gd name="T17" fmla="*/ 5118 h 101348"/>
                <a:gd name="T18" fmla="*/ 4930 w 93667"/>
                <a:gd name="T19" fmla="*/ 5180 h 101348"/>
                <a:gd name="T20" fmla="*/ 3287 w 93667"/>
                <a:gd name="T21" fmla="*/ 5567 h 101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667"/>
                <a:gd name="T34" fmla="*/ 0 h 101348"/>
                <a:gd name="T35" fmla="*/ 93667 w 93667"/>
                <a:gd name="T36" fmla="*/ 101348 h 101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667" h="101348">
                  <a:moveTo>
                    <a:pt x="59642" y="101023"/>
                  </a:moveTo>
                  <a:cubicBezTo>
                    <a:pt x="50643" y="102799"/>
                    <a:pt x="43287" y="97143"/>
                    <a:pt x="37900" y="87868"/>
                  </a:cubicBezTo>
                  <a:cubicBezTo>
                    <a:pt x="32107" y="76812"/>
                    <a:pt x="27693" y="65078"/>
                    <a:pt x="24763" y="52942"/>
                  </a:cubicBezTo>
                  <a:cubicBezTo>
                    <a:pt x="17472" y="27093"/>
                    <a:pt x="12152" y="1376"/>
                    <a:pt x="0" y="1310"/>
                  </a:cubicBezTo>
                  <a:lnTo>
                    <a:pt x="3153" y="1310"/>
                  </a:lnTo>
                  <a:cubicBezTo>
                    <a:pt x="6240" y="1310"/>
                    <a:pt x="12480" y="1310"/>
                    <a:pt x="24501" y="60"/>
                  </a:cubicBezTo>
                  <a:cubicBezTo>
                    <a:pt x="30412" y="-663"/>
                    <a:pt x="35273" y="5191"/>
                    <a:pt x="40134" y="14333"/>
                  </a:cubicBezTo>
                  <a:cubicBezTo>
                    <a:pt x="45684" y="25363"/>
                    <a:pt x="50656" y="36663"/>
                    <a:pt x="55044" y="48207"/>
                  </a:cubicBezTo>
                  <a:cubicBezTo>
                    <a:pt x="65094" y="72938"/>
                    <a:pt x="76655" y="97537"/>
                    <a:pt x="93667" y="92867"/>
                  </a:cubicBezTo>
                  <a:lnTo>
                    <a:pt x="89463" y="93986"/>
                  </a:lnTo>
                  <a:cubicBezTo>
                    <a:pt x="85325" y="95170"/>
                    <a:pt x="76917" y="97537"/>
                    <a:pt x="59642" y="101023"/>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89" name="Freeform 253">
              <a:extLst>
                <a:ext uri="{FF2B5EF4-FFF2-40B4-BE49-F238E27FC236}">
                  <a16:creationId xmlns:a16="http://schemas.microsoft.com/office/drawing/2014/main" id="{57AB3E8C-997D-43D2-88E1-9A41FE90E7EE}"/>
                </a:ext>
              </a:extLst>
            </p:cNvPr>
            <p:cNvSpPr>
              <a:spLocks/>
            </p:cNvSpPr>
            <p:nvPr/>
          </p:nvSpPr>
          <p:spPr bwMode="auto">
            <a:xfrm>
              <a:off x="2377991" y="4251996"/>
              <a:ext cx="43120" cy="114088"/>
            </a:xfrm>
            <a:custGeom>
              <a:avLst/>
              <a:gdLst>
                <a:gd name="T0" fmla="*/ 2361 w 51136"/>
                <a:gd name="T1" fmla="*/ 6470 h 135296"/>
                <a:gd name="T2" fmla="*/ 2093 w 51136"/>
                <a:gd name="T3" fmla="*/ 3102 h 135296"/>
                <a:gd name="T4" fmla="*/ 1228 w 51136"/>
                <a:gd name="T5" fmla="*/ 1195 h 135296"/>
                <a:gd name="T6" fmla="*/ 1030 w 51136"/>
                <a:gd name="T7" fmla="*/ 471 h 135296"/>
                <a:gd name="T8" fmla="*/ 1134 w 51136"/>
                <a:gd name="T9" fmla="*/ 0 h 135296"/>
                <a:gd name="T10" fmla="*/ 1030 w 51136"/>
                <a:gd name="T11" fmla="*/ 109 h 135296"/>
                <a:gd name="T12" fmla="*/ 769 w 51136"/>
                <a:gd name="T13" fmla="*/ 377 h 135296"/>
                <a:gd name="T14" fmla="*/ 201 w 51136"/>
                <a:gd name="T15" fmla="*/ 874 h 135296"/>
                <a:gd name="T16" fmla="*/ 718 w 51136"/>
                <a:gd name="T17" fmla="*/ 4079 h 135296"/>
                <a:gd name="T18" fmla="*/ 1195 w 51136"/>
                <a:gd name="T19" fmla="*/ 6122 h 135296"/>
                <a:gd name="T20" fmla="*/ 1112 w 51136"/>
                <a:gd name="T21" fmla="*/ 6937 h 135296"/>
                <a:gd name="T22" fmla="*/ 670 w 51136"/>
                <a:gd name="T23" fmla="*/ 7456 h 135296"/>
                <a:gd name="T24" fmla="*/ 885 w 51136"/>
                <a:gd name="T25" fmla="*/ 7322 h 135296"/>
                <a:gd name="T26" fmla="*/ 2361 w 51136"/>
                <a:gd name="T27" fmla="*/ 6470 h 135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136"/>
                <a:gd name="T43" fmla="*/ 0 h 135296"/>
                <a:gd name="T44" fmla="*/ 51136 w 51136"/>
                <a:gd name="T45" fmla="*/ 135296 h 1352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136" h="135296">
                  <a:moveTo>
                    <a:pt x="42846" y="117406"/>
                  </a:moveTo>
                  <a:cubicBezTo>
                    <a:pt x="58347" y="107672"/>
                    <a:pt x="49414" y="80902"/>
                    <a:pt x="37985" y="56303"/>
                  </a:cubicBezTo>
                  <a:cubicBezTo>
                    <a:pt x="32401" y="43871"/>
                    <a:pt x="26096" y="31571"/>
                    <a:pt x="22286" y="21705"/>
                  </a:cubicBezTo>
                  <a:cubicBezTo>
                    <a:pt x="20565" y="17482"/>
                    <a:pt x="19350" y="13062"/>
                    <a:pt x="18673" y="8551"/>
                  </a:cubicBezTo>
                  <a:cubicBezTo>
                    <a:pt x="17885" y="5558"/>
                    <a:pt x="18594" y="2374"/>
                    <a:pt x="20578" y="0"/>
                  </a:cubicBezTo>
                  <a:lnTo>
                    <a:pt x="18673" y="1973"/>
                  </a:lnTo>
                  <a:cubicBezTo>
                    <a:pt x="17622" y="3025"/>
                    <a:pt x="16309" y="4604"/>
                    <a:pt x="13944" y="6840"/>
                  </a:cubicBezTo>
                  <a:cubicBezTo>
                    <a:pt x="11579" y="9077"/>
                    <a:pt x="8361" y="12036"/>
                    <a:pt x="3631" y="15851"/>
                  </a:cubicBezTo>
                  <a:cubicBezTo>
                    <a:pt x="-5565" y="23284"/>
                    <a:pt x="4617" y="47817"/>
                    <a:pt x="13024" y="73996"/>
                  </a:cubicBezTo>
                  <a:cubicBezTo>
                    <a:pt x="17353" y="85979"/>
                    <a:pt x="20263" y="98431"/>
                    <a:pt x="21695" y="111092"/>
                  </a:cubicBezTo>
                  <a:cubicBezTo>
                    <a:pt x="22142" y="116078"/>
                    <a:pt x="21629" y="121103"/>
                    <a:pt x="20184" y="125891"/>
                  </a:cubicBezTo>
                  <a:cubicBezTo>
                    <a:pt x="18818" y="129943"/>
                    <a:pt x="15947" y="133311"/>
                    <a:pt x="12170" y="135297"/>
                  </a:cubicBezTo>
                  <a:cubicBezTo>
                    <a:pt x="12170" y="135297"/>
                    <a:pt x="12170" y="135297"/>
                    <a:pt x="16046" y="132863"/>
                  </a:cubicBezTo>
                  <a:cubicBezTo>
                    <a:pt x="19921" y="130430"/>
                    <a:pt x="27672" y="126680"/>
                    <a:pt x="42846" y="11740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90" name="Freeform 254">
              <a:extLst>
                <a:ext uri="{FF2B5EF4-FFF2-40B4-BE49-F238E27FC236}">
                  <a16:creationId xmlns:a16="http://schemas.microsoft.com/office/drawing/2014/main" id="{A3DB5866-4871-4CD8-9D66-B89532CEC597}"/>
                </a:ext>
              </a:extLst>
            </p:cNvPr>
            <p:cNvSpPr>
              <a:spLocks/>
            </p:cNvSpPr>
            <p:nvPr/>
          </p:nvSpPr>
          <p:spPr bwMode="auto">
            <a:xfrm>
              <a:off x="2313480" y="4293578"/>
              <a:ext cx="100642" cy="74282"/>
            </a:xfrm>
            <a:custGeom>
              <a:avLst/>
              <a:gdLst>
                <a:gd name="T0" fmla="*/ 4887 w 119350"/>
                <a:gd name="T1" fmla="*/ 4753 h 88090"/>
                <a:gd name="T2" fmla="*/ 2289 w 119350"/>
                <a:gd name="T3" fmla="*/ 2806 h 88090"/>
                <a:gd name="T4" fmla="*/ 0 w 119350"/>
                <a:gd name="T5" fmla="*/ 606 h 88090"/>
                <a:gd name="T6" fmla="*/ 170 w 119350"/>
                <a:gd name="T7" fmla="*/ 546 h 88090"/>
                <a:gd name="T8" fmla="*/ 576 w 119350"/>
                <a:gd name="T9" fmla="*/ 382 h 88090"/>
                <a:gd name="T10" fmla="*/ 1347 w 119350"/>
                <a:gd name="T11" fmla="*/ 47 h 88090"/>
                <a:gd name="T12" fmla="*/ 3801 w 119350"/>
                <a:gd name="T13" fmla="*/ 2050 h 88090"/>
                <a:gd name="T14" fmla="*/ 6578 w 119350"/>
                <a:gd name="T15" fmla="*/ 3760 h 88090"/>
                <a:gd name="T16" fmla="*/ 6368 w 119350"/>
                <a:gd name="T17" fmla="*/ 3898 h 88090"/>
                <a:gd name="T18" fmla="*/ 5872 w 119350"/>
                <a:gd name="T19" fmla="*/ 4199 h 88090"/>
                <a:gd name="T20" fmla="*/ 5452 w 119350"/>
                <a:gd name="T21" fmla="*/ 4449 h 880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350"/>
                <a:gd name="T34" fmla="*/ 0 h 88090"/>
                <a:gd name="T35" fmla="*/ 119350 w 119350"/>
                <a:gd name="T36" fmla="*/ 88090 h 880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350" h="88090">
                  <a:moveTo>
                    <a:pt x="88675" y="86250"/>
                  </a:moveTo>
                  <a:cubicBezTo>
                    <a:pt x="72976" y="94669"/>
                    <a:pt x="56555" y="72700"/>
                    <a:pt x="41513" y="50929"/>
                  </a:cubicBezTo>
                  <a:cubicBezTo>
                    <a:pt x="26471" y="29158"/>
                    <a:pt x="12283" y="6466"/>
                    <a:pt x="0" y="11004"/>
                  </a:cubicBezTo>
                  <a:lnTo>
                    <a:pt x="3087" y="9886"/>
                  </a:lnTo>
                  <a:cubicBezTo>
                    <a:pt x="4664" y="9360"/>
                    <a:pt x="6963" y="8439"/>
                    <a:pt x="10444" y="6926"/>
                  </a:cubicBezTo>
                  <a:cubicBezTo>
                    <a:pt x="13925" y="5413"/>
                    <a:pt x="18589" y="3835"/>
                    <a:pt x="24435" y="875"/>
                  </a:cubicBezTo>
                  <a:cubicBezTo>
                    <a:pt x="36258" y="-4584"/>
                    <a:pt x="51826" y="16464"/>
                    <a:pt x="68969" y="37182"/>
                  </a:cubicBezTo>
                  <a:cubicBezTo>
                    <a:pt x="86113" y="57901"/>
                    <a:pt x="103980" y="77896"/>
                    <a:pt x="119350" y="68228"/>
                  </a:cubicBezTo>
                  <a:lnTo>
                    <a:pt x="115540" y="70727"/>
                  </a:lnTo>
                  <a:lnTo>
                    <a:pt x="106541" y="76186"/>
                  </a:lnTo>
                  <a:lnTo>
                    <a:pt x="98922" y="80724"/>
                  </a:lnTo>
                  <a:lnTo>
                    <a:pt x="88675" y="86250"/>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91" name="Freeform 255">
              <a:extLst>
                <a:ext uri="{FF2B5EF4-FFF2-40B4-BE49-F238E27FC236}">
                  <a16:creationId xmlns:a16="http://schemas.microsoft.com/office/drawing/2014/main" id="{D330A47B-4CE4-47BC-8B5A-32A6014C85AD}"/>
                </a:ext>
              </a:extLst>
            </p:cNvPr>
            <p:cNvSpPr>
              <a:spLocks/>
            </p:cNvSpPr>
            <p:nvPr/>
          </p:nvSpPr>
          <p:spPr bwMode="auto">
            <a:xfrm>
              <a:off x="2416051" y="4184497"/>
              <a:ext cx="77593" cy="111371"/>
            </a:xfrm>
            <a:custGeom>
              <a:avLst/>
              <a:gdLst>
                <a:gd name="T0" fmla="*/ 4967 w 92017"/>
                <a:gd name="T1" fmla="*/ 5227 h 132074"/>
                <a:gd name="T2" fmla="*/ 5028 w 92017"/>
                <a:gd name="T3" fmla="*/ 4379 h 132074"/>
                <a:gd name="T4" fmla="*/ 4554 w 92017"/>
                <a:gd name="T5" fmla="*/ 3744 h 132074"/>
                <a:gd name="T6" fmla="*/ 2835 w 92017"/>
                <a:gd name="T7" fmla="*/ 2563 h 132074"/>
                <a:gd name="T8" fmla="*/ 637 w 92017"/>
                <a:gd name="T9" fmla="*/ 0 h 132074"/>
                <a:gd name="T10" fmla="*/ 554 w 92017"/>
                <a:gd name="T11" fmla="*/ 218 h 132074"/>
                <a:gd name="T12" fmla="*/ 37 w 92017"/>
                <a:gd name="T13" fmla="*/ 1747 h 132074"/>
                <a:gd name="T14" fmla="*/ 94 w 92017"/>
                <a:gd name="T15" fmla="*/ 2392 h 132074"/>
                <a:gd name="T16" fmla="*/ 598 w 92017"/>
                <a:gd name="T17" fmla="*/ 2962 h 132074"/>
                <a:gd name="T18" fmla="*/ 2281 w 92017"/>
                <a:gd name="T19" fmla="*/ 4161 h 132074"/>
                <a:gd name="T20" fmla="*/ 3729 w 92017"/>
                <a:gd name="T21" fmla="*/ 5698 h 132074"/>
                <a:gd name="T22" fmla="*/ 3795 w 92017"/>
                <a:gd name="T23" fmla="*/ 7278 h 132074"/>
                <a:gd name="T24" fmla="*/ 3946 w 92017"/>
                <a:gd name="T25" fmla="*/ 7018 h 132074"/>
                <a:gd name="T26" fmla="*/ 4308 w 92017"/>
                <a:gd name="T27" fmla="*/ 6442 h 132074"/>
                <a:gd name="T28" fmla="*/ 4597 w 92017"/>
                <a:gd name="T29" fmla="*/ 5931 h 132074"/>
                <a:gd name="T30" fmla="*/ 4967 w 92017"/>
                <a:gd name="T31" fmla="*/ 5227 h 1320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017"/>
                <a:gd name="T49" fmla="*/ 0 h 132074"/>
                <a:gd name="T50" fmla="*/ 92017 w 92017"/>
                <a:gd name="T51" fmla="*/ 132074 h 1320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017" h="132074">
                  <a:moveTo>
                    <a:pt x="90130" y="94846"/>
                  </a:moveTo>
                  <a:cubicBezTo>
                    <a:pt x="92179" y="89979"/>
                    <a:pt x="92573" y="84572"/>
                    <a:pt x="91246" y="79455"/>
                  </a:cubicBezTo>
                  <a:cubicBezTo>
                    <a:pt x="89775" y="74746"/>
                    <a:pt x="86740" y="70681"/>
                    <a:pt x="82642" y="67945"/>
                  </a:cubicBezTo>
                  <a:cubicBezTo>
                    <a:pt x="72690" y="60157"/>
                    <a:pt x="62273" y="53001"/>
                    <a:pt x="51441" y="46502"/>
                  </a:cubicBezTo>
                  <a:cubicBezTo>
                    <a:pt x="28451" y="31835"/>
                    <a:pt x="5462" y="15918"/>
                    <a:pt x="11570" y="0"/>
                  </a:cubicBezTo>
                  <a:lnTo>
                    <a:pt x="10059" y="3947"/>
                  </a:lnTo>
                  <a:cubicBezTo>
                    <a:pt x="8614" y="7893"/>
                    <a:pt x="5462" y="15786"/>
                    <a:pt x="666" y="31703"/>
                  </a:cubicBezTo>
                  <a:cubicBezTo>
                    <a:pt x="-503" y="35597"/>
                    <a:pt x="-122" y="39787"/>
                    <a:pt x="1717" y="43411"/>
                  </a:cubicBezTo>
                  <a:cubicBezTo>
                    <a:pt x="3668" y="47686"/>
                    <a:pt x="6847" y="51278"/>
                    <a:pt x="10848" y="53738"/>
                  </a:cubicBezTo>
                  <a:cubicBezTo>
                    <a:pt x="19190" y="59526"/>
                    <a:pt x="30553" y="66892"/>
                    <a:pt x="41391" y="75509"/>
                  </a:cubicBezTo>
                  <a:cubicBezTo>
                    <a:pt x="51704" y="83198"/>
                    <a:pt x="60598" y="92636"/>
                    <a:pt x="67665" y="103397"/>
                  </a:cubicBezTo>
                  <a:cubicBezTo>
                    <a:pt x="73919" y="111803"/>
                    <a:pt x="74385" y="123182"/>
                    <a:pt x="68848" y="132074"/>
                  </a:cubicBezTo>
                  <a:cubicBezTo>
                    <a:pt x="69597" y="130397"/>
                    <a:pt x="70516" y="128812"/>
                    <a:pt x="71607" y="127339"/>
                  </a:cubicBezTo>
                  <a:lnTo>
                    <a:pt x="78175" y="116881"/>
                  </a:lnTo>
                  <a:cubicBezTo>
                    <a:pt x="80093" y="113888"/>
                    <a:pt x="81847" y="110790"/>
                    <a:pt x="83430" y="107607"/>
                  </a:cubicBezTo>
                  <a:cubicBezTo>
                    <a:pt x="85597" y="103923"/>
                    <a:pt x="87896" y="99911"/>
                    <a:pt x="90130" y="9484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92" name="Freeform 256">
              <a:extLst>
                <a:ext uri="{FF2B5EF4-FFF2-40B4-BE49-F238E27FC236}">
                  <a16:creationId xmlns:a16="http://schemas.microsoft.com/office/drawing/2014/main" id="{15A5586C-0CFE-4B5C-A0B2-7BCC723B5DE1}"/>
                </a:ext>
              </a:extLst>
            </p:cNvPr>
            <p:cNvSpPr>
              <a:spLocks/>
            </p:cNvSpPr>
            <p:nvPr/>
          </p:nvSpPr>
          <p:spPr bwMode="auto">
            <a:xfrm>
              <a:off x="2381054" y="4250207"/>
              <a:ext cx="111054" cy="51989"/>
            </a:xfrm>
            <a:custGeom>
              <a:avLst/>
              <a:gdLst>
                <a:gd name="T0" fmla="*/ 6086 w 131698"/>
                <a:gd name="T1" fmla="*/ 2985 h 61653"/>
                <a:gd name="T2" fmla="*/ 4662 w 131698"/>
                <a:gd name="T3" fmla="*/ 3304 h 61653"/>
                <a:gd name="T4" fmla="*/ 2852 w 131698"/>
                <a:gd name="T5" fmla="*/ 2321 h 61653"/>
                <a:gd name="T6" fmla="*/ 0 w 131698"/>
                <a:gd name="T7" fmla="*/ 1009 h 61653"/>
                <a:gd name="T8" fmla="*/ 131 w 131698"/>
                <a:gd name="T9" fmla="*/ 905 h 61653"/>
                <a:gd name="T10" fmla="*/ 416 w 131698"/>
                <a:gd name="T11" fmla="*/ 647 h 61653"/>
                <a:gd name="T12" fmla="*/ 651 w 131698"/>
                <a:gd name="T13" fmla="*/ 428 h 61653"/>
                <a:gd name="T14" fmla="*/ 934 w 131698"/>
                <a:gd name="T15" fmla="*/ 135 h 61653"/>
                <a:gd name="T16" fmla="*/ 1375 w 131698"/>
                <a:gd name="T17" fmla="*/ 8 h 61653"/>
                <a:gd name="T18" fmla="*/ 2063 w 131698"/>
                <a:gd name="T19" fmla="*/ 196 h 61653"/>
                <a:gd name="T20" fmla="*/ 3924 w 131698"/>
                <a:gd name="T21" fmla="*/ 1015 h 61653"/>
                <a:gd name="T22" fmla="*/ 5897 w 131698"/>
                <a:gd name="T23" fmla="*/ 1628 h 61653"/>
                <a:gd name="T24" fmla="*/ 7259 w 131698"/>
                <a:gd name="T25" fmla="*/ 933 h 61653"/>
                <a:gd name="T26" fmla="*/ 7259 w 131698"/>
                <a:gd name="T27" fmla="*/ 970 h 61653"/>
                <a:gd name="T28" fmla="*/ 7147 w 131698"/>
                <a:gd name="T29" fmla="*/ 1208 h 61653"/>
                <a:gd name="T30" fmla="*/ 6820 w 131698"/>
                <a:gd name="T31" fmla="*/ 1849 h 61653"/>
                <a:gd name="T32" fmla="*/ 6086 w 131698"/>
                <a:gd name="T33" fmla="*/ 2985 h 616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698"/>
                <a:gd name="T52" fmla="*/ 0 h 61653"/>
                <a:gd name="T53" fmla="*/ 131698 w 131698"/>
                <a:gd name="T54" fmla="*/ 61653 h 616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698" h="61653">
                  <a:moveTo>
                    <a:pt x="110417" y="54150"/>
                  </a:moveTo>
                  <a:cubicBezTo>
                    <a:pt x="104177" y="62043"/>
                    <a:pt x="94915" y="63226"/>
                    <a:pt x="84602" y="59938"/>
                  </a:cubicBezTo>
                  <a:cubicBezTo>
                    <a:pt x="72930" y="55446"/>
                    <a:pt x="61889" y="49453"/>
                    <a:pt x="51760" y="42113"/>
                  </a:cubicBezTo>
                  <a:cubicBezTo>
                    <a:pt x="29558" y="27445"/>
                    <a:pt x="8867" y="10739"/>
                    <a:pt x="0" y="18303"/>
                  </a:cubicBezTo>
                  <a:lnTo>
                    <a:pt x="2365" y="16395"/>
                  </a:lnTo>
                  <a:lnTo>
                    <a:pt x="7554" y="11725"/>
                  </a:lnTo>
                  <a:cubicBezTo>
                    <a:pt x="8736" y="10607"/>
                    <a:pt x="10378" y="9358"/>
                    <a:pt x="11823" y="7779"/>
                  </a:cubicBezTo>
                  <a:lnTo>
                    <a:pt x="16947" y="2451"/>
                  </a:lnTo>
                  <a:cubicBezTo>
                    <a:pt x="19121" y="485"/>
                    <a:pt x="22077" y="-370"/>
                    <a:pt x="24960" y="149"/>
                  </a:cubicBezTo>
                  <a:cubicBezTo>
                    <a:pt x="29250" y="761"/>
                    <a:pt x="33440" y="1905"/>
                    <a:pt x="37440" y="3569"/>
                  </a:cubicBezTo>
                  <a:cubicBezTo>
                    <a:pt x="47293" y="7319"/>
                    <a:pt x="58920" y="13107"/>
                    <a:pt x="71203" y="18434"/>
                  </a:cubicBezTo>
                  <a:cubicBezTo>
                    <a:pt x="82520" y="23900"/>
                    <a:pt x="94587" y="27643"/>
                    <a:pt x="107001" y="29550"/>
                  </a:cubicBezTo>
                  <a:cubicBezTo>
                    <a:pt x="117143" y="31464"/>
                    <a:pt x="127298" y="26275"/>
                    <a:pt x="131699" y="16922"/>
                  </a:cubicBezTo>
                  <a:lnTo>
                    <a:pt x="131699" y="17579"/>
                  </a:lnTo>
                  <a:cubicBezTo>
                    <a:pt x="131699" y="18303"/>
                    <a:pt x="130845" y="19487"/>
                    <a:pt x="129663" y="21920"/>
                  </a:cubicBezTo>
                  <a:cubicBezTo>
                    <a:pt x="128480" y="24354"/>
                    <a:pt x="126510" y="28038"/>
                    <a:pt x="123751" y="33562"/>
                  </a:cubicBezTo>
                  <a:cubicBezTo>
                    <a:pt x="119672" y="40659"/>
                    <a:pt x="115225" y="47526"/>
                    <a:pt x="110417" y="54150"/>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93" name="Freeform 257">
              <a:extLst>
                <a:ext uri="{FF2B5EF4-FFF2-40B4-BE49-F238E27FC236}">
                  <a16:creationId xmlns:a16="http://schemas.microsoft.com/office/drawing/2014/main" id="{3B1719B7-2A7E-4F40-BAF0-51E4CB08B072}"/>
                </a:ext>
              </a:extLst>
            </p:cNvPr>
            <p:cNvSpPr>
              <a:spLocks/>
            </p:cNvSpPr>
            <p:nvPr/>
          </p:nvSpPr>
          <p:spPr bwMode="auto">
            <a:xfrm>
              <a:off x="1854347" y="4401471"/>
              <a:ext cx="94342" cy="67332"/>
            </a:xfrm>
            <a:custGeom>
              <a:avLst/>
              <a:gdLst>
                <a:gd name="T0" fmla="*/ 5869 w 111879"/>
                <a:gd name="T1" fmla="*/ 3537 h 79849"/>
                <a:gd name="T2" fmla="*/ 5583 w 111879"/>
                <a:gd name="T3" fmla="*/ 3265 h 79849"/>
                <a:gd name="T4" fmla="*/ 4917 w 111879"/>
                <a:gd name="T5" fmla="*/ 3055 h 79849"/>
                <a:gd name="T6" fmla="*/ 2925 w 111879"/>
                <a:gd name="T7" fmla="*/ 2523 h 79849"/>
                <a:gd name="T8" fmla="*/ 1014 w 111879"/>
                <a:gd name="T9" fmla="*/ 1573 h 79849"/>
                <a:gd name="T10" fmla="*/ 479 w 111879"/>
                <a:gd name="T11" fmla="*/ 847 h 79849"/>
                <a:gd name="T12" fmla="*/ 457 w 111879"/>
                <a:gd name="T13" fmla="*/ 0 h 79849"/>
                <a:gd name="T14" fmla="*/ 363 w 111879"/>
                <a:gd name="T15" fmla="*/ 300 h 79849"/>
                <a:gd name="T16" fmla="*/ 3 w 111879"/>
                <a:gd name="T17" fmla="*/ 2450 h 79849"/>
                <a:gd name="T18" fmla="*/ 251 w 111879"/>
                <a:gd name="T19" fmla="*/ 3255 h 79849"/>
                <a:gd name="T20" fmla="*/ 954 w 111879"/>
                <a:gd name="T21" fmla="*/ 3785 h 79849"/>
                <a:gd name="T22" fmla="*/ 3042 w 111879"/>
                <a:gd name="T23" fmla="*/ 4182 h 79849"/>
                <a:gd name="T24" fmla="*/ 5101 w 111879"/>
                <a:gd name="T25" fmla="*/ 4182 h 79849"/>
                <a:gd name="T26" fmla="*/ 6166 w 111879"/>
                <a:gd name="T27" fmla="*/ 4400 h 79849"/>
                <a:gd name="T28" fmla="*/ 6098 w 111879"/>
                <a:gd name="T29" fmla="*/ 4298 h 79849"/>
                <a:gd name="T30" fmla="*/ 5869 w 111879"/>
                <a:gd name="T31" fmla="*/ 3537 h 79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879"/>
                <a:gd name="T49" fmla="*/ 0 h 79849"/>
                <a:gd name="T50" fmla="*/ 111879 w 111879"/>
                <a:gd name="T51" fmla="*/ 79849 h 79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879" h="79849">
                  <a:moveTo>
                    <a:pt x="106493" y="64195"/>
                  </a:moveTo>
                  <a:cubicBezTo>
                    <a:pt x="106099" y="62091"/>
                    <a:pt x="104457" y="60644"/>
                    <a:pt x="101304" y="59262"/>
                  </a:cubicBezTo>
                  <a:cubicBezTo>
                    <a:pt x="97383" y="57677"/>
                    <a:pt x="93343" y="56401"/>
                    <a:pt x="89218" y="55448"/>
                  </a:cubicBezTo>
                  <a:cubicBezTo>
                    <a:pt x="79365" y="52883"/>
                    <a:pt x="66031" y="49923"/>
                    <a:pt x="53091" y="45779"/>
                  </a:cubicBezTo>
                  <a:cubicBezTo>
                    <a:pt x="40552" y="42260"/>
                    <a:pt x="28787" y="36413"/>
                    <a:pt x="18409" y="28546"/>
                  </a:cubicBezTo>
                  <a:cubicBezTo>
                    <a:pt x="14087" y="25073"/>
                    <a:pt x="10737" y="20542"/>
                    <a:pt x="8688" y="15391"/>
                  </a:cubicBezTo>
                  <a:cubicBezTo>
                    <a:pt x="6684" y="10484"/>
                    <a:pt x="6540" y="5006"/>
                    <a:pt x="8294" y="0"/>
                  </a:cubicBezTo>
                  <a:lnTo>
                    <a:pt x="6586" y="5459"/>
                  </a:lnTo>
                  <a:cubicBezTo>
                    <a:pt x="2770" y="18134"/>
                    <a:pt x="562" y="31236"/>
                    <a:pt x="17" y="44463"/>
                  </a:cubicBezTo>
                  <a:cubicBezTo>
                    <a:pt x="-186" y="49705"/>
                    <a:pt x="1410" y="54862"/>
                    <a:pt x="4550" y="59065"/>
                  </a:cubicBezTo>
                  <a:cubicBezTo>
                    <a:pt x="8018" y="63189"/>
                    <a:pt x="12373" y="66471"/>
                    <a:pt x="17293" y="68668"/>
                  </a:cubicBezTo>
                  <a:cubicBezTo>
                    <a:pt x="29379" y="73378"/>
                    <a:pt x="42227" y="75831"/>
                    <a:pt x="55193" y="75903"/>
                  </a:cubicBezTo>
                  <a:cubicBezTo>
                    <a:pt x="68724" y="76495"/>
                    <a:pt x="82190" y="75903"/>
                    <a:pt x="92568" y="75903"/>
                  </a:cubicBezTo>
                  <a:cubicBezTo>
                    <a:pt x="102946" y="75903"/>
                    <a:pt x="110040" y="75903"/>
                    <a:pt x="111879" y="79850"/>
                  </a:cubicBezTo>
                  <a:cubicBezTo>
                    <a:pt x="111879" y="79850"/>
                    <a:pt x="111879" y="79850"/>
                    <a:pt x="110631" y="78008"/>
                  </a:cubicBezTo>
                  <a:cubicBezTo>
                    <a:pt x="108496" y="73667"/>
                    <a:pt x="107097" y="68997"/>
                    <a:pt x="106493" y="64195"/>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94" name="Freeform 258">
              <a:extLst>
                <a:ext uri="{FF2B5EF4-FFF2-40B4-BE49-F238E27FC236}">
                  <a16:creationId xmlns:a16="http://schemas.microsoft.com/office/drawing/2014/main" id="{D4350C69-8114-4EDE-B43C-D456676ECBFC}"/>
                </a:ext>
              </a:extLst>
            </p:cNvPr>
            <p:cNvSpPr>
              <a:spLocks/>
            </p:cNvSpPr>
            <p:nvPr/>
          </p:nvSpPr>
          <p:spPr bwMode="auto">
            <a:xfrm>
              <a:off x="1879112" y="4455603"/>
              <a:ext cx="70080" cy="101443"/>
            </a:xfrm>
            <a:custGeom>
              <a:avLst/>
              <a:gdLst>
                <a:gd name="T0" fmla="*/ 4558 w 83107"/>
                <a:gd name="T1" fmla="*/ 878 h 120300"/>
                <a:gd name="T2" fmla="*/ 4489 w 83107"/>
                <a:gd name="T3" fmla="*/ 1265 h 120300"/>
                <a:gd name="T4" fmla="*/ 4073 w 83107"/>
                <a:gd name="T5" fmla="*/ 1823 h 120300"/>
                <a:gd name="T6" fmla="*/ 2738 w 83107"/>
                <a:gd name="T7" fmla="*/ 3350 h 120300"/>
                <a:gd name="T8" fmla="*/ 1626 w 83107"/>
                <a:gd name="T9" fmla="*/ 5093 h 120300"/>
                <a:gd name="T10" fmla="*/ 2006 w 83107"/>
                <a:gd name="T11" fmla="*/ 6630 h 120300"/>
                <a:gd name="T12" fmla="*/ 1756 w 83107"/>
                <a:gd name="T13" fmla="*/ 6431 h 120300"/>
                <a:gd name="T14" fmla="*/ 1187 w 83107"/>
                <a:gd name="T15" fmla="*/ 5931 h 120300"/>
                <a:gd name="T16" fmla="*/ 753 w 83107"/>
                <a:gd name="T17" fmla="*/ 5481 h 120300"/>
                <a:gd name="T18" fmla="*/ 229 w 83107"/>
                <a:gd name="T19" fmla="*/ 4843 h 120300"/>
                <a:gd name="T20" fmla="*/ 311 w 83107"/>
                <a:gd name="T21" fmla="*/ 3295 h 120300"/>
                <a:gd name="T22" fmla="*/ 1847 w 83107"/>
                <a:gd name="T23" fmla="*/ 1918 h 120300"/>
                <a:gd name="T24" fmla="*/ 3537 w 83107"/>
                <a:gd name="T25" fmla="*/ 790 h 120300"/>
                <a:gd name="T26" fmla="*/ 4262 w 83107"/>
                <a:gd name="T27" fmla="*/ 0 h 120300"/>
                <a:gd name="T28" fmla="*/ 4287 w 83107"/>
                <a:gd name="T29" fmla="*/ 112 h 120300"/>
                <a:gd name="T30" fmla="*/ 4558 w 83107"/>
                <a:gd name="T31" fmla="*/ 878 h 120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107"/>
                <a:gd name="T49" fmla="*/ 0 h 120300"/>
                <a:gd name="T50" fmla="*/ 83107 w 83107"/>
                <a:gd name="T51" fmla="*/ 120300 h 120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107" h="120300">
                  <a:moveTo>
                    <a:pt x="82707" y="15918"/>
                  </a:moveTo>
                  <a:cubicBezTo>
                    <a:pt x="83534" y="18325"/>
                    <a:pt x="83061" y="20982"/>
                    <a:pt x="81459" y="22955"/>
                  </a:cubicBezTo>
                  <a:cubicBezTo>
                    <a:pt x="79239" y="26540"/>
                    <a:pt x="76710" y="29934"/>
                    <a:pt x="73905" y="33085"/>
                  </a:cubicBezTo>
                  <a:cubicBezTo>
                    <a:pt x="67336" y="40846"/>
                    <a:pt x="58272" y="50449"/>
                    <a:pt x="49667" y="60775"/>
                  </a:cubicBezTo>
                  <a:cubicBezTo>
                    <a:pt x="41167" y="70069"/>
                    <a:pt x="34343" y="80777"/>
                    <a:pt x="29502" y="92412"/>
                  </a:cubicBezTo>
                  <a:cubicBezTo>
                    <a:pt x="25094" y="102187"/>
                    <a:pt x="27945" y="113717"/>
                    <a:pt x="36399" y="120301"/>
                  </a:cubicBezTo>
                  <a:lnTo>
                    <a:pt x="31866" y="116683"/>
                  </a:lnTo>
                  <a:cubicBezTo>
                    <a:pt x="28260" y="113855"/>
                    <a:pt x="24818" y="110829"/>
                    <a:pt x="21554" y="107606"/>
                  </a:cubicBezTo>
                  <a:cubicBezTo>
                    <a:pt x="19123" y="105370"/>
                    <a:pt x="16562" y="102673"/>
                    <a:pt x="13672" y="99450"/>
                  </a:cubicBezTo>
                  <a:cubicBezTo>
                    <a:pt x="10781" y="96227"/>
                    <a:pt x="7563" y="92347"/>
                    <a:pt x="4147" y="87874"/>
                  </a:cubicBezTo>
                  <a:cubicBezTo>
                    <a:pt x="-1902" y="79290"/>
                    <a:pt x="-1278" y="67668"/>
                    <a:pt x="5658" y="59789"/>
                  </a:cubicBezTo>
                  <a:cubicBezTo>
                    <a:pt x="13488" y="49968"/>
                    <a:pt x="22900" y="41517"/>
                    <a:pt x="33508" y="34795"/>
                  </a:cubicBezTo>
                  <a:cubicBezTo>
                    <a:pt x="44412" y="27165"/>
                    <a:pt x="55973" y="20127"/>
                    <a:pt x="64184" y="14339"/>
                  </a:cubicBezTo>
                  <a:cubicBezTo>
                    <a:pt x="72394" y="8551"/>
                    <a:pt x="77977" y="4012"/>
                    <a:pt x="77321" y="0"/>
                  </a:cubicBezTo>
                  <a:lnTo>
                    <a:pt x="77780" y="2039"/>
                  </a:lnTo>
                  <a:cubicBezTo>
                    <a:pt x="78884" y="6841"/>
                    <a:pt x="80539" y="11497"/>
                    <a:pt x="82707" y="15918"/>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95" name="Freeform 259">
              <a:extLst>
                <a:ext uri="{FF2B5EF4-FFF2-40B4-BE49-F238E27FC236}">
                  <a16:creationId xmlns:a16="http://schemas.microsoft.com/office/drawing/2014/main" id="{304EED85-76AF-4BF4-82D7-8DA3DD03B28B}"/>
                </a:ext>
              </a:extLst>
            </p:cNvPr>
            <p:cNvSpPr>
              <a:spLocks/>
            </p:cNvSpPr>
            <p:nvPr/>
          </p:nvSpPr>
          <p:spPr bwMode="auto">
            <a:xfrm>
              <a:off x="1909467" y="4310843"/>
              <a:ext cx="49357" cy="110816"/>
            </a:xfrm>
            <a:custGeom>
              <a:avLst/>
              <a:gdLst>
                <a:gd name="T0" fmla="*/ 3133 w 58532"/>
                <a:gd name="T1" fmla="*/ 6458 h 131416"/>
                <a:gd name="T2" fmla="*/ 3012 w 58532"/>
                <a:gd name="T3" fmla="*/ 5372 h 131416"/>
                <a:gd name="T4" fmla="*/ 2241 w 58532"/>
                <a:gd name="T5" fmla="*/ 3451 h 131416"/>
                <a:gd name="T6" fmla="*/ 1730 w 58532"/>
                <a:gd name="T7" fmla="*/ 1385 h 131416"/>
                <a:gd name="T8" fmla="*/ 1849 w 58532"/>
                <a:gd name="T9" fmla="*/ 544 h 131416"/>
                <a:gd name="T10" fmla="*/ 2357 w 58532"/>
                <a:gd name="T11" fmla="*/ 0 h 131416"/>
                <a:gd name="T12" fmla="*/ 2117 w 58532"/>
                <a:gd name="T13" fmla="*/ 123 h 131416"/>
                <a:gd name="T14" fmla="*/ 482 w 58532"/>
                <a:gd name="T15" fmla="*/ 1124 h 131416"/>
                <a:gd name="T16" fmla="*/ 52 w 58532"/>
                <a:gd name="T17" fmla="*/ 1773 h 131416"/>
                <a:gd name="T18" fmla="*/ 52 w 58532"/>
                <a:gd name="T19" fmla="*/ 2628 h 131416"/>
                <a:gd name="T20" fmla="*/ 953 w 58532"/>
                <a:gd name="T21" fmla="*/ 4549 h 131416"/>
                <a:gd name="T22" fmla="*/ 2133 w 58532"/>
                <a:gd name="T23" fmla="*/ 6238 h 131416"/>
                <a:gd name="T24" fmla="*/ 2560 w 58532"/>
                <a:gd name="T25" fmla="*/ 7242 h 131416"/>
                <a:gd name="T26" fmla="*/ 2600 w 58532"/>
                <a:gd name="T27" fmla="*/ 7125 h 131416"/>
                <a:gd name="T28" fmla="*/ 3133 w 58532"/>
                <a:gd name="T29" fmla="*/ 6458 h 131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32"/>
                <a:gd name="T46" fmla="*/ 0 h 131416"/>
                <a:gd name="T47" fmla="*/ 58532 w 58532"/>
                <a:gd name="T48" fmla="*/ 131416 h 131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32" h="131416">
                  <a:moveTo>
                    <a:pt x="56824" y="117209"/>
                  </a:moveTo>
                  <a:cubicBezTo>
                    <a:pt x="60174" y="114118"/>
                    <a:pt x="58138" y="107014"/>
                    <a:pt x="54657" y="97477"/>
                  </a:cubicBezTo>
                  <a:cubicBezTo>
                    <a:pt x="51175" y="87940"/>
                    <a:pt x="45395" y="75311"/>
                    <a:pt x="40666" y="62617"/>
                  </a:cubicBezTo>
                  <a:cubicBezTo>
                    <a:pt x="35733" y="50652"/>
                    <a:pt x="32613" y="38017"/>
                    <a:pt x="31404" y="25126"/>
                  </a:cubicBezTo>
                  <a:cubicBezTo>
                    <a:pt x="31030" y="19943"/>
                    <a:pt x="31772" y="14740"/>
                    <a:pt x="33572" y="9866"/>
                  </a:cubicBezTo>
                  <a:cubicBezTo>
                    <a:pt x="35385" y="5597"/>
                    <a:pt x="38643" y="2105"/>
                    <a:pt x="42768" y="0"/>
                  </a:cubicBezTo>
                  <a:lnTo>
                    <a:pt x="38432" y="2236"/>
                  </a:lnTo>
                  <a:cubicBezTo>
                    <a:pt x="28054" y="7465"/>
                    <a:pt x="18129" y="13536"/>
                    <a:pt x="8743" y="20390"/>
                  </a:cubicBezTo>
                  <a:cubicBezTo>
                    <a:pt x="4775" y="23212"/>
                    <a:pt x="1990" y="27408"/>
                    <a:pt x="926" y="32164"/>
                  </a:cubicBezTo>
                  <a:cubicBezTo>
                    <a:pt x="-309" y="37261"/>
                    <a:pt x="-309" y="42588"/>
                    <a:pt x="926" y="47686"/>
                  </a:cubicBezTo>
                  <a:cubicBezTo>
                    <a:pt x="4394" y="60137"/>
                    <a:pt x="9925" y="71924"/>
                    <a:pt x="17282" y="82546"/>
                  </a:cubicBezTo>
                  <a:cubicBezTo>
                    <a:pt x="24639" y="93991"/>
                    <a:pt x="32652" y="104646"/>
                    <a:pt x="38695" y="113197"/>
                  </a:cubicBezTo>
                  <a:cubicBezTo>
                    <a:pt x="44738" y="121748"/>
                    <a:pt x="48417" y="127865"/>
                    <a:pt x="46446" y="131416"/>
                  </a:cubicBezTo>
                  <a:cubicBezTo>
                    <a:pt x="46446" y="131416"/>
                    <a:pt x="46446" y="131416"/>
                    <a:pt x="47169" y="129311"/>
                  </a:cubicBezTo>
                  <a:cubicBezTo>
                    <a:pt x="49717" y="124786"/>
                    <a:pt x="52975" y="120695"/>
                    <a:pt x="56824" y="117209"/>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96" name="Freeform 260">
              <a:extLst>
                <a:ext uri="{FF2B5EF4-FFF2-40B4-BE49-F238E27FC236}">
                  <a16:creationId xmlns:a16="http://schemas.microsoft.com/office/drawing/2014/main" id="{1E81EEFF-5D6A-438C-A4E3-0F1709FFEC33}"/>
                </a:ext>
              </a:extLst>
            </p:cNvPr>
            <p:cNvSpPr>
              <a:spLocks/>
            </p:cNvSpPr>
            <p:nvPr/>
          </p:nvSpPr>
          <p:spPr bwMode="auto">
            <a:xfrm>
              <a:off x="1854527" y="4389361"/>
              <a:ext cx="102857" cy="50047"/>
            </a:xfrm>
            <a:custGeom>
              <a:avLst/>
              <a:gdLst>
                <a:gd name="T0" fmla="*/ 6165 w 121977"/>
                <a:gd name="T1" fmla="*/ 2104 h 59350"/>
                <a:gd name="T2" fmla="*/ 5114 w 121977"/>
                <a:gd name="T3" fmla="*/ 2234 h 59350"/>
                <a:gd name="T4" fmla="*/ 3099 w 121977"/>
                <a:gd name="T5" fmla="*/ 2013 h 59350"/>
                <a:gd name="T6" fmla="*/ 1035 w 121977"/>
                <a:gd name="T7" fmla="*/ 2107 h 59350"/>
                <a:gd name="T8" fmla="*/ 0 w 121977"/>
                <a:gd name="T9" fmla="*/ 3271 h 59350"/>
                <a:gd name="T10" fmla="*/ 18 w 121977"/>
                <a:gd name="T11" fmla="*/ 2960 h 59350"/>
                <a:gd name="T12" fmla="*/ 105 w 121977"/>
                <a:gd name="T13" fmla="*/ 2234 h 59350"/>
                <a:gd name="T14" fmla="*/ 220 w 121977"/>
                <a:gd name="T15" fmla="*/ 1625 h 59350"/>
                <a:gd name="T16" fmla="*/ 442 w 121977"/>
                <a:gd name="T17" fmla="*/ 831 h 59350"/>
                <a:gd name="T18" fmla="*/ 948 w 121977"/>
                <a:gd name="T19" fmla="*/ 189 h 59350"/>
                <a:gd name="T20" fmla="*/ 1759 w 121977"/>
                <a:gd name="T21" fmla="*/ 3 h 59350"/>
                <a:gd name="T22" fmla="*/ 3750 w 121977"/>
                <a:gd name="T23" fmla="*/ 465 h 59350"/>
                <a:gd name="T24" fmla="*/ 5636 w 121977"/>
                <a:gd name="T25" fmla="*/ 1216 h 59350"/>
                <a:gd name="T26" fmla="*/ 6723 w 121977"/>
                <a:gd name="T27" fmla="*/ 1327 h 59350"/>
                <a:gd name="T28" fmla="*/ 6639 w 121977"/>
                <a:gd name="T29" fmla="*/ 1423 h 59350"/>
                <a:gd name="T30" fmla="*/ 6458 w 121977"/>
                <a:gd name="T31" fmla="*/ 1647 h 59350"/>
                <a:gd name="T32" fmla="*/ 6165 w 121977"/>
                <a:gd name="T33" fmla="*/ 2104 h 593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977"/>
                <a:gd name="T52" fmla="*/ 0 h 59350"/>
                <a:gd name="T53" fmla="*/ 121977 w 121977"/>
                <a:gd name="T54" fmla="*/ 59350 h 593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977" h="59350">
                  <a:moveTo>
                    <a:pt x="111862" y="38171"/>
                  </a:moveTo>
                  <a:cubicBezTo>
                    <a:pt x="109891" y="41658"/>
                    <a:pt x="103126" y="41460"/>
                    <a:pt x="92813" y="40540"/>
                  </a:cubicBezTo>
                  <a:cubicBezTo>
                    <a:pt x="82501" y="39619"/>
                    <a:pt x="69626" y="37646"/>
                    <a:pt x="56227" y="36527"/>
                  </a:cubicBezTo>
                  <a:cubicBezTo>
                    <a:pt x="43740" y="35001"/>
                    <a:pt x="31082" y="35574"/>
                    <a:pt x="18786" y="38237"/>
                  </a:cubicBezTo>
                  <a:cubicBezTo>
                    <a:pt x="8427" y="40119"/>
                    <a:pt x="677" y="48827"/>
                    <a:pt x="0" y="59351"/>
                  </a:cubicBezTo>
                  <a:lnTo>
                    <a:pt x="328" y="53694"/>
                  </a:lnTo>
                  <a:cubicBezTo>
                    <a:pt x="631" y="49287"/>
                    <a:pt x="1156" y="44894"/>
                    <a:pt x="1905" y="40540"/>
                  </a:cubicBezTo>
                  <a:cubicBezTo>
                    <a:pt x="2391" y="36817"/>
                    <a:pt x="3094" y="33127"/>
                    <a:pt x="4007" y="29490"/>
                  </a:cubicBezTo>
                  <a:cubicBezTo>
                    <a:pt x="5064" y="24616"/>
                    <a:pt x="6404" y="19807"/>
                    <a:pt x="8014" y="15085"/>
                  </a:cubicBezTo>
                  <a:cubicBezTo>
                    <a:pt x="9452" y="10152"/>
                    <a:pt x="12749" y="5975"/>
                    <a:pt x="17209" y="3443"/>
                  </a:cubicBezTo>
                  <a:cubicBezTo>
                    <a:pt x="21716" y="996"/>
                    <a:pt x="26800" y="-181"/>
                    <a:pt x="31923" y="23"/>
                  </a:cubicBezTo>
                  <a:cubicBezTo>
                    <a:pt x="44351" y="766"/>
                    <a:pt x="56568" y="3614"/>
                    <a:pt x="68050" y="8442"/>
                  </a:cubicBezTo>
                  <a:cubicBezTo>
                    <a:pt x="80661" y="13177"/>
                    <a:pt x="92682" y="18439"/>
                    <a:pt x="102272" y="22057"/>
                  </a:cubicBezTo>
                  <a:cubicBezTo>
                    <a:pt x="111862" y="25675"/>
                    <a:pt x="118628" y="27385"/>
                    <a:pt x="121978" y="24096"/>
                  </a:cubicBezTo>
                  <a:lnTo>
                    <a:pt x="120467" y="25806"/>
                  </a:lnTo>
                  <a:cubicBezTo>
                    <a:pt x="119298" y="27102"/>
                    <a:pt x="118201" y="28464"/>
                    <a:pt x="117182" y="29884"/>
                  </a:cubicBezTo>
                  <a:cubicBezTo>
                    <a:pt x="115179" y="32495"/>
                    <a:pt x="113406" y="35265"/>
                    <a:pt x="111862" y="38171"/>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97" name="Freeform 261">
              <a:extLst>
                <a:ext uri="{FF2B5EF4-FFF2-40B4-BE49-F238E27FC236}">
                  <a16:creationId xmlns:a16="http://schemas.microsoft.com/office/drawing/2014/main" id="{B13D9A8B-33E0-44A2-AEBA-35E4534F6C1E}"/>
                </a:ext>
              </a:extLst>
            </p:cNvPr>
            <p:cNvSpPr>
              <a:spLocks/>
            </p:cNvSpPr>
            <p:nvPr/>
          </p:nvSpPr>
          <p:spPr bwMode="auto">
            <a:xfrm>
              <a:off x="1997763" y="4284822"/>
              <a:ext cx="58934" cy="100009"/>
            </a:xfrm>
            <a:custGeom>
              <a:avLst/>
              <a:gdLst>
                <a:gd name="T0" fmla="*/ 1303 w 69889"/>
                <a:gd name="T1" fmla="*/ 6137 h 118600"/>
                <a:gd name="T2" fmla="*/ 1944 w 69889"/>
                <a:gd name="T3" fmla="*/ 5093 h 118600"/>
                <a:gd name="T4" fmla="*/ 2205 w 69889"/>
                <a:gd name="T5" fmla="*/ 3028 h 118600"/>
                <a:gd name="T6" fmla="*/ 2679 w 69889"/>
                <a:gd name="T7" fmla="*/ 950 h 118600"/>
                <a:gd name="T8" fmla="*/ 3852 w 69889"/>
                <a:gd name="T9" fmla="*/ 3 h 118600"/>
                <a:gd name="T10" fmla="*/ 3587 w 69889"/>
                <a:gd name="T11" fmla="*/ 3 h 118600"/>
                <a:gd name="T12" fmla="*/ 2946 w 69889"/>
                <a:gd name="T13" fmla="*/ 26 h 118600"/>
                <a:gd name="T14" fmla="*/ 1702 w 69889"/>
                <a:gd name="T15" fmla="*/ 153 h 118600"/>
                <a:gd name="T16" fmla="*/ 546 w 69889"/>
                <a:gd name="T17" fmla="*/ 3343 h 118600"/>
                <a:gd name="T18" fmla="*/ 488 w 69889"/>
                <a:gd name="T19" fmla="*/ 5423 h 118600"/>
                <a:gd name="T20" fmla="*/ 0 w 69889"/>
                <a:gd name="T21" fmla="*/ 6536 h 118600"/>
                <a:gd name="T22" fmla="*/ 156 w 69889"/>
                <a:gd name="T23" fmla="*/ 6460 h 118600"/>
                <a:gd name="T24" fmla="*/ 535 w 69889"/>
                <a:gd name="T25" fmla="*/ 6334 h 118600"/>
                <a:gd name="T26" fmla="*/ 1303 w 69889"/>
                <a:gd name="T27" fmla="*/ 6137 h 118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889"/>
                <a:gd name="T43" fmla="*/ 0 h 118600"/>
                <a:gd name="T44" fmla="*/ 69889 w 69889"/>
                <a:gd name="T45" fmla="*/ 118600 h 118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889" h="118600">
                  <a:moveTo>
                    <a:pt x="23647" y="111366"/>
                  </a:moveTo>
                  <a:cubicBezTo>
                    <a:pt x="29821" y="109984"/>
                    <a:pt x="33040" y="102815"/>
                    <a:pt x="35273" y="92423"/>
                  </a:cubicBezTo>
                  <a:cubicBezTo>
                    <a:pt x="37506" y="82030"/>
                    <a:pt x="38491" y="68284"/>
                    <a:pt x="40002" y="54931"/>
                  </a:cubicBezTo>
                  <a:cubicBezTo>
                    <a:pt x="41093" y="42027"/>
                    <a:pt x="43989" y="29339"/>
                    <a:pt x="48607" y="17243"/>
                  </a:cubicBezTo>
                  <a:cubicBezTo>
                    <a:pt x="53139" y="7245"/>
                    <a:pt x="60233" y="-318"/>
                    <a:pt x="69889" y="10"/>
                  </a:cubicBezTo>
                  <a:lnTo>
                    <a:pt x="65094" y="10"/>
                  </a:lnTo>
                  <a:cubicBezTo>
                    <a:pt x="62664" y="10"/>
                    <a:pt x="58985" y="10"/>
                    <a:pt x="53468" y="471"/>
                  </a:cubicBezTo>
                  <a:cubicBezTo>
                    <a:pt x="45901" y="859"/>
                    <a:pt x="38360" y="1628"/>
                    <a:pt x="30872" y="2773"/>
                  </a:cubicBezTo>
                  <a:cubicBezTo>
                    <a:pt x="12743" y="5798"/>
                    <a:pt x="10444" y="33424"/>
                    <a:pt x="9919" y="60654"/>
                  </a:cubicBezTo>
                  <a:cubicBezTo>
                    <a:pt x="9919" y="74203"/>
                    <a:pt x="9919" y="87687"/>
                    <a:pt x="8868" y="98408"/>
                  </a:cubicBezTo>
                  <a:cubicBezTo>
                    <a:pt x="7817" y="109129"/>
                    <a:pt x="5518" y="116430"/>
                    <a:pt x="0" y="118601"/>
                  </a:cubicBezTo>
                  <a:cubicBezTo>
                    <a:pt x="0" y="118601"/>
                    <a:pt x="0" y="118601"/>
                    <a:pt x="2824" y="117220"/>
                  </a:cubicBezTo>
                  <a:cubicBezTo>
                    <a:pt x="5051" y="116259"/>
                    <a:pt x="7363" y="115490"/>
                    <a:pt x="9721" y="114917"/>
                  </a:cubicBezTo>
                  <a:cubicBezTo>
                    <a:pt x="14293" y="113484"/>
                    <a:pt x="18944" y="112293"/>
                    <a:pt x="23647" y="11136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98" name="Freeform 262">
              <a:extLst>
                <a:ext uri="{FF2B5EF4-FFF2-40B4-BE49-F238E27FC236}">
                  <a16:creationId xmlns:a16="http://schemas.microsoft.com/office/drawing/2014/main" id="{93AE0991-2F80-48B0-85B4-05462F0BA223}"/>
                </a:ext>
              </a:extLst>
            </p:cNvPr>
            <p:cNvSpPr>
              <a:spLocks/>
            </p:cNvSpPr>
            <p:nvPr/>
          </p:nvSpPr>
          <p:spPr bwMode="auto">
            <a:xfrm>
              <a:off x="1919387" y="4308030"/>
              <a:ext cx="98537" cy="77146"/>
            </a:xfrm>
            <a:custGeom>
              <a:avLst/>
              <a:gdLst>
                <a:gd name="T0" fmla="*/ 5123 w 116854"/>
                <a:gd name="T1" fmla="*/ 5016 h 91487"/>
                <a:gd name="T2" fmla="*/ 4098 w 116854"/>
                <a:gd name="T3" fmla="*/ 4457 h 91487"/>
                <a:gd name="T4" fmla="*/ 2845 w 116854"/>
                <a:gd name="T5" fmla="*/ 2848 h 91487"/>
                <a:gd name="T6" fmla="*/ 1448 w 116854"/>
                <a:gd name="T7" fmla="*/ 1337 h 91487"/>
                <a:gd name="T8" fmla="*/ 0 w 116854"/>
                <a:gd name="T9" fmla="*/ 1181 h 91487"/>
                <a:gd name="T10" fmla="*/ 231 w 116854"/>
                <a:gd name="T11" fmla="*/ 1018 h 91487"/>
                <a:gd name="T12" fmla="*/ 1882 w 116854"/>
                <a:gd name="T13" fmla="*/ 89 h 91487"/>
                <a:gd name="T14" fmla="*/ 4416 w 116854"/>
                <a:gd name="T15" fmla="*/ 2196 h 91487"/>
                <a:gd name="T16" fmla="*/ 5459 w 116854"/>
                <a:gd name="T17" fmla="*/ 3953 h 91487"/>
                <a:gd name="T18" fmla="*/ 6439 w 116854"/>
                <a:gd name="T19" fmla="*/ 4620 h 91487"/>
                <a:gd name="T20" fmla="*/ 6270 w 116854"/>
                <a:gd name="T21" fmla="*/ 4661 h 91487"/>
                <a:gd name="T22" fmla="*/ 5876 w 116854"/>
                <a:gd name="T23" fmla="*/ 4772 h 91487"/>
                <a:gd name="T24" fmla="*/ 5123 w 116854"/>
                <a:gd name="T25" fmla="*/ 5016 h 91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854"/>
                <a:gd name="T40" fmla="*/ 0 h 91487"/>
                <a:gd name="T41" fmla="*/ 116854 w 116854"/>
                <a:gd name="T42" fmla="*/ 91487 h 91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854" h="91487">
                  <a:moveTo>
                    <a:pt x="92945" y="91013"/>
                  </a:moveTo>
                  <a:cubicBezTo>
                    <a:pt x="87164" y="92986"/>
                    <a:pt x="81450" y="88645"/>
                    <a:pt x="74356" y="80884"/>
                  </a:cubicBezTo>
                  <a:cubicBezTo>
                    <a:pt x="67262" y="73123"/>
                    <a:pt x="59773" y="62335"/>
                    <a:pt x="51629" y="51680"/>
                  </a:cubicBezTo>
                  <a:cubicBezTo>
                    <a:pt x="44423" y="41452"/>
                    <a:pt x="35903" y="32231"/>
                    <a:pt x="26274" y="24253"/>
                  </a:cubicBezTo>
                  <a:cubicBezTo>
                    <a:pt x="17604" y="18136"/>
                    <a:pt x="8342" y="15373"/>
                    <a:pt x="0" y="21424"/>
                  </a:cubicBezTo>
                  <a:lnTo>
                    <a:pt x="4204" y="18464"/>
                  </a:lnTo>
                  <a:cubicBezTo>
                    <a:pt x="13833" y="12242"/>
                    <a:pt x="23837" y="6618"/>
                    <a:pt x="34156" y="1626"/>
                  </a:cubicBezTo>
                  <a:cubicBezTo>
                    <a:pt x="51891" y="-6398"/>
                    <a:pt x="66999" y="16688"/>
                    <a:pt x="80136" y="39841"/>
                  </a:cubicBezTo>
                  <a:cubicBezTo>
                    <a:pt x="86704" y="51351"/>
                    <a:pt x="93273" y="63256"/>
                    <a:pt x="99053" y="71741"/>
                  </a:cubicBezTo>
                  <a:cubicBezTo>
                    <a:pt x="104834" y="80226"/>
                    <a:pt x="110614" y="85225"/>
                    <a:pt x="116854" y="83844"/>
                  </a:cubicBezTo>
                  <a:lnTo>
                    <a:pt x="113767" y="84567"/>
                  </a:lnTo>
                  <a:cubicBezTo>
                    <a:pt x="112190" y="84567"/>
                    <a:pt x="109891" y="85554"/>
                    <a:pt x="106607" y="86606"/>
                  </a:cubicBezTo>
                  <a:cubicBezTo>
                    <a:pt x="103323" y="87659"/>
                    <a:pt x="98462" y="88843"/>
                    <a:pt x="92945" y="91013"/>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499" name="Freeform 263">
              <a:extLst>
                <a:ext uri="{FF2B5EF4-FFF2-40B4-BE49-F238E27FC236}">
                  <a16:creationId xmlns:a16="http://schemas.microsoft.com/office/drawing/2014/main" id="{4E8E440C-7F1E-4D6D-91E7-F5D859652C28}"/>
                </a:ext>
              </a:extLst>
            </p:cNvPr>
            <p:cNvSpPr>
              <a:spLocks/>
            </p:cNvSpPr>
            <p:nvPr/>
          </p:nvSpPr>
          <p:spPr bwMode="auto">
            <a:xfrm>
              <a:off x="2067996" y="4296862"/>
              <a:ext cx="90339" cy="81010"/>
            </a:xfrm>
            <a:custGeom>
              <a:avLst/>
              <a:gdLst>
                <a:gd name="T0" fmla="*/ 1361 w 107132"/>
                <a:gd name="T1" fmla="*/ 5278 h 96069"/>
                <a:gd name="T2" fmla="*/ 3533 w 107132"/>
                <a:gd name="T3" fmla="*/ 2860 h 96069"/>
                <a:gd name="T4" fmla="*/ 5904 w 107132"/>
                <a:gd name="T5" fmla="*/ 504 h 96069"/>
                <a:gd name="T6" fmla="*/ 4250 w 107132"/>
                <a:gd name="T7" fmla="*/ 30 h 96069"/>
                <a:gd name="T8" fmla="*/ 1900 w 107132"/>
                <a:gd name="T9" fmla="*/ 2429 h 96069"/>
                <a:gd name="T10" fmla="*/ 0 w 107132"/>
                <a:gd name="T11" fmla="*/ 5053 h 96069"/>
                <a:gd name="T12" fmla="*/ 174 w 107132"/>
                <a:gd name="T13" fmla="*/ 5053 h 96069"/>
                <a:gd name="T14" fmla="*/ 1361 w 107132"/>
                <a:gd name="T15" fmla="*/ 5278 h 96069"/>
                <a:gd name="T16" fmla="*/ 0 60000 65536"/>
                <a:gd name="T17" fmla="*/ 0 60000 65536"/>
                <a:gd name="T18" fmla="*/ 0 60000 65536"/>
                <a:gd name="T19" fmla="*/ 0 60000 65536"/>
                <a:gd name="T20" fmla="*/ 0 60000 65536"/>
                <a:gd name="T21" fmla="*/ 0 60000 65536"/>
                <a:gd name="T22" fmla="*/ 0 60000 65536"/>
                <a:gd name="T23" fmla="*/ 0 60000 65536"/>
                <a:gd name="T24" fmla="*/ 0 w 107132"/>
                <a:gd name="T25" fmla="*/ 0 h 96069"/>
                <a:gd name="T26" fmla="*/ 107132 w 107132"/>
                <a:gd name="T27" fmla="*/ 96069 h 960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132" h="96069">
                  <a:moveTo>
                    <a:pt x="24698" y="95772"/>
                  </a:moveTo>
                  <a:cubicBezTo>
                    <a:pt x="37178" y="98995"/>
                    <a:pt x="50381" y="75448"/>
                    <a:pt x="64109" y="51901"/>
                  </a:cubicBezTo>
                  <a:cubicBezTo>
                    <a:pt x="77837" y="28354"/>
                    <a:pt x="92748" y="5004"/>
                    <a:pt x="107133" y="9148"/>
                  </a:cubicBezTo>
                  <a:lnTo>
                    <a:pt x="77115" y="531"/>
                  </a:lnTo>
                  <a:cubicBezTo>
                    <a:pt x="61219" y="-3875"/>
                    <a:pt x="46768" y="19869"/>
                    <a:pt x="34485" y="44074"/>
                  </a:cubicBezTo>
                  <a:cubicBezTo>
                    <a:pt x="22202" y="68279"/>
                    <a:pt x="11561" y="93010"/>
                    <a:pt x="0" y="91694"/>
                  </a:cubicBezTo>
                  <a:cubicBezTo>
                    <a:pt x="0" y="91694"/>
                    <a:pt x="0" y="91694"/>
                    <a:pt x="3153" y="91694"/>
                  </a:cubicBezTo>
                  <a:cubicBezTo>
                    <a:pt x="10424" y="92516"/>
                    <a:pt x="17630" y="93878"/>
                    <a:pt x="24698" y="95772"/>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00" name="Freeform 264">
              <a:extLst>
                <a:ext uri="{FF2B5EF4-FFF2-40B4-BE49-F238E27FC236}">
                  <a16:creationId xmlns:a16="http://schemas.microsoft.com/office/drawing/2014/main" id="{4CEDB1D7-9009-4CCA-AA48-CAB345B5DACC}"/>
                </a:ext>
              </a:extLst>
            </p:cNvPr>
            <p:cNvSpPr>
              <a:spLocks/>
            </p:cNvSpPr>
            <p:nvPr/>
          </p:nvSpPr>
          <p:spPr bwMode="auto">
            <a:xfrm>
              <a:off x="2023685" y="4284804"/>
              <a:ext cx="65137" cy="92818"/>
            </a:xfrm>
            <a:custGeom>
              <a:avLst/>
              <a:gdLst>
                <a:gd name="T0" fmla="*/ 2904 w 77245"/>
                <a:gd name="T1" fmla="*/ 5841 h 110072"/>
                <a:gd name="T2" fmla="*/ 2244 w 77245"/>
                <a:gd name="T3" fmla="*/ 4895 h 110072"/>
                <a:gd name="T4" fmla="*/ 1817 w 77245"/>
                <a:gd name="T5" fmla="*/ 2897 h 110072"/>
                <a:gd name="T6" fmla="*/ 1213 w 77245"/>
                <a:gd name="T7" fmla="*/ 933 h 110072"/>
                <a:gd name="T8" fmla="*/ 0 w 77245"/>
                <a:gd name="T9" fmla="*/ 153 h 110072"/>
                <a:gd name="T10" fmla="*/ 268 w 77245"/>
                <a:gd name="T11" fmla="*/ 117 h 110072"/>
                <a:gd name="T12" fmla="*/ 2150 w 77245"/>
                <a:gd name="T13" fmla="*/ 3 h 110072"/>
                <a:gd name="T14" fmla="*/ 3204 w 77245"/>
                <a:gd name="T15" fmla="*/ 962 h 110072"/>
                <a:gd name="T16" fmla="*/ 3505 w 77245"/>
                <a:gd name="T17" fmla="*/ 2996 h 110072"/>
                <a:gd name="T18" fmla="*/ 4258 w 77245"/>
                <a:gd name="T19" fmla="*/ 6066 h 110072"/>
                <a:gd name="T20" fmla="*/ 4080 w 77245"/>
                <a:gd name="T21" fmla="*/ 6027 h 110072"/>
                <a:gd name="T22" fmla="*/ 2904 w 77245"/>
                <a:gd name="T23" fmla="*/ 5841 h 1100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245"/>
                <a:gd name="T37" fmla="*/ 0 h 110072"/>
                <a:gd name="T38" fmla="*/ 77245 w 77245"/>
                <a:gd name="T39" fmla="*/ 110072 h 1100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245" h="110072">
                  <a:moveTo>
                    <a:pt x="52680" y="105994"/>
                  </a:moveTo>
                  <a:cubicBezTo>
                    <a:pt x="46899" y="105534"/>
                    <a:pt x="43549" y="98628"/>
                    <a:pt x="40725" y="88827"/>
                  </a:cubicBezTo>
                  <a:cubicBezTo>
                    <a:pt x="37901" y="79027"/>
                    <a:pt x="35667" y="65675"/>
                    <a:pt x="32974" y="52586"/>
                  </a:cubicBezTo>
                  <a:cubicBezTo>
                    <a:pt x="30931" y="40266"/>
                    <a:pt x="27240" y="28276"/>
                    <a:pt x="22005" y="16936"/>
                  </a:cubicBezTo>
                  <a:cubicBezTo>
                    <a:pt x="16947" y="7202"/>
                    <a:pt x="9787" y="1479"/>
                    <a:pt x="0" y="2795"/>
                  </a:cubicBezTo>
                  <a:lnTo>
                    <a:pt x="4861" y="2137"/>
                  </a:lnTo>
                  <a:cubicBezTo>
                    <a:pt x="16172" y="539"/>
                    <a:pt x="27594" y="-165"/>
                    <a:pt x="39017" y="32"/>
                  </a:cubicBezTo>
                  <a:cubicBezTo>
                    <a:pt x="48804" y="32"/>
                    <a:pt x="54716" y="7202"/>
                    <a:pt x="58131" y="17462"/>
                  </a:cubicBezTo>
                  <a:cubicBezTo>
                    <a:pt x="61501" y="29479"/>
                    <a:pt x="63334" y="41878"/>
                    <a:pt x="63583" y="54362"/>
                  </a:cubicBezTo>
                  <a:cubicBezTo>
                    <a:pt x="65291" y="81132"/>
                    <a:pt x="64831" y="107442"/>
                    <a:pt x="77246" y="110072"/>
                  </a:cubicBezTo>
                  <a:lnTo>
                    <a:pt x="74027" y="109349"/>
                  </a:lnTo>
                  <a:cubicBezTo>
                    <a:pt x="71071" y="108823"/>
                    <a:pt x="64503" y="107376"/>
                    <a:pt x="52680" y="105994"/>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01" name="Freeform 265">
              <a:extLst>
                <a:ext uri="{FF2B5EF4-FFF2-40B4-BE49-F238E27FC236}">
                  <a16:creationId xmlns:a16="http://schemas.microsoft.com/office/drawing/2014/main" id="{9B9FBFF5-FA3D-47A3-8A15-3FE86EC3769E}"/>
                </a:ext>
              </a:extLst>
            </p:cNvPr>
            <p:cNvSpPr>
              <a:spLocks/>
            </p:cNvSpPr>
            <p:nvPr/>
          </p:nvSpPr>
          <p:spPr bwMode="auto">
            <a:xfrm>
              <a:off x="2234982" y="4281214"/>
              <a:ext cx="247288" cy="193383"/>
            </a:xfrm>
            <a:custGeom>
              <a:avLst/>
              <a:gdLst>
                <a:gd name="T0" fmla="*/ 3069 w 293257"/>
                <a:gd name="T1" fmla="*/ 10697 h 229331"/>
                <a:gd name="T2" fmla="*/ 4253 w 293257"/>
                <a:gd name="T3" fmla="*/ 11358 h 229331"/>
                <a:gd name="T4" fmla="*/ 8236 w 293257"/>
                <a:gd name="T5" fmla="*/ 12381 h 229331"/>
                <a:gd name="T6" fmla="*/ 8960 w 293257"/>
                <a:gd name="T7" fmla="*/ 11967 h 229331"/>
                <a:gd name="T8" fmla="*/ 10614 w 293257"/>
                <a:gd name="T9" fmla="*/ 11719 h 229331"/>
                <a:gd name="T10" fmla="*/ 13430 w 293257"/>
                <a:gd name="T11" fmla="*/ 11529 h 229331"/>
                <a:gd name="T12" fmla="*/ 15222 w 293257"/>
                <a:gd name="T13" fmla="*/ 8244 h 229331"/>
                <a:gd name="T14" fmla="*/ 15031 w 293257"/>
                <a:gd name="T15" fmla="*/ 7315 h 229331"/>
                <a:gd name="T16" fmla="*/ 15309 w 293257"/>
                <a:gd name="T17" fmla="*/ 5703 h 229331"/>
                <a:gd name="T18" fmla="*/ 14994 w 293257"/>
                <a:gd name="T19" fmla="*/ 853 h 229331"/>
                <a:gd name="T20" fmla="*/ 10150 w 293257"/>
                <a:gd name="T21" fmla="*/ 1170 h 229331"/>
                <a:gd name="T22" fmla="*/ 10060 w 293257"/>
                <a:gd name="T23" fmla="*/ 1277 h 229331"/>
                <a:gd name="T24" fmla="*/ 8522 w 293257"/>
                <a:gd name="T25" fmla="*/ 1907 h 229331"/>
                <a:gd name="T26" fmla="*/ 5478 w 293257"/>
                <a:gd name="T27" fmla="*/ 3198 h 229331"/>
                <a:gd name="T28" fmla="*/ 3925 w 293257"/>
                <a:gd name="T29" fmla="*/ 3876 h 229331"/>
                <a:gd name="T30" fmla="*/ 1907 w 293257"/>
                <a:gd name="T31" fmla="*/ 4202 h 229331"/>
                <a:gd name="T32" fmla="*/ 358 w 293257"/>
                <a:gd name="T33" fmla="*/ 8807 h 229331"/>
                <a:gd name="T34" fmla="*/ 3066 w 293257"/>
                <a:gd name="T35" fmla="*/ 10697 h 2293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257"/>
                <a:gd name="T55" fmla="*/ 0 h 229331"/>
                <a:gd name="T56" fmla="*/ 293257 w 293257"/>
                <a:gd name="T57" fmla="*/ 229331 h 2293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257" h="229331">
                  <a:moveTo>
                    <a:pt x="55715" y="194113"/>
                  </a:moveTo>
                  <a:cubicBezTo>
                    <a:pt x="64195" y="195041"/>
                    <a:pt x="71939" y="199362"/>
                    <a:pt x="77194" y="206084"/>
                  </a:cubicBezTo>
                  <a:cubicBezTo>
                    <a:pt x="94522" y="227605"/>
                    <a:pt x="123916" y="235150"/>
                    <a:pt x="149448" y="224632"/>
                  </a:cubicBezTo>
                  <a:cubicBezTo>
                    <a:pt x="154105" y="222652"/>
                    <a:pt x="158512" y="220140"/>
                    <a:pt x="162585" y="217134"/>
                  </a:cubicBezTo>
                  <a:cubicBezTo>
                    <a:pt x="171190" y="210649"/>
                    <a:pt x="182487" y="208965"/>
                    <a:pt x="192603" y="212662"/>
                  </a:cubicBezTo>
                  <a:cubicBezTo>
                    <a:pt x="209346" y="218930"/>
                    <a:pt x="227968" y="217660"/>
                    <a:pt x="243706" y="209175"/>
                  </a:cubicBezTo>
                  <a:cubicBezTo>
                    <a:pt x="265218" y="197356"/>
                    <a:pt x="277915" y="174098"/>
                    <a:pt x="276220" y="149584"/>
                  </a:cubicBezTo>
                  <a:cubicBezTo>
                    <a:pt x="275885" y="143829"/>
                    <a:pt x="274710" y="138159"/>
                    <a:pt x="272739" y="132746"/>
                  </a:cubicBezTo>
                  <a:cubicBezTo>
                    <a:pt x="269034" y="122788"/>
                    <a:pt x="270965" y="111606"/>
                    <a:pt x="277797" y="103477"/>
                  </a:cubicBezTo>
                  <a:cubicBezTo>
                    <a:pt x="300478" y="77588"/>
                    <a:pt x="297903" y="38196"/>
                    <a:pt x="272056" y="15484"/>
                  </a:cubicBezTo>
                  <a:cubicBezTo>
                    <a:pt x="246202" y="-7228"/>
                    <a:pt x="206857" y="-4656"/>
                    <a:pt x="184176" y="21233"/>
                  </a:cubicBezTo>
                  <a:cubicBezTo>
                    <a:pt x="183624" y="21864"/>
                    <a:pt x="183079" y="22509"/>
                    <a:pt x="182553" y="23167"/>
                  </a:cubicBezTo>
                  <a:cubicBezTo>
                    <a:pt x="175788" y="31474"/>
                    <a:pt x="165278" y="35776"/>
                    <a:pt x="154637" y="34611"/>
                  </a:cubicBezTo>
                  <a:cubicBezTo>
                    <a:pt x="133427" y="32382"/>
                    <a:pt x="112566" y="41228"/>
                    <a:pt x="99396" y="58027"/>
                  </a:cubicBezTo>
                  <a:cubicBezTo>
                    <a:pt x="92906" y="66919"/>
                    <a:pt x="82140" y="71616"/>
                    <a:pt x="71217" y="70327"/>
                  </a:cubicBezTo>
                  <a:cubicBezTo>
                    <a:pt x="58704" y="68524"/>
                    <a:pt x="45941" y="70590"/>
                    <a:pt x="34630" y="76246"/>
                  </a:cubicBezTo>
                  <a:cubicBezTo>
                    <a:pt x="3817" y="91539"/>
                    <a:pt x="-8781" y="128951"/>
                    <a:pt x="6491" y="159805"/>
                  </a:cubicBezTo>
                  <a:cubicBezTo>
                    <a:pt x="15943" y="178900"/>
                    <a:pt x="34486" y="191844"/>
                    <a:pt x="55649" y="194113"/>
                  </a:cubicBezTo>
                  <a:lnTo>
                    <a:pt x="55715" y="194113"/>
                  </a:lnTo>
                  <a:close/>
                </a:path>
              </a:pathLst>
            </a:custGeom>
            <a:solidFill>
              <a:srgbClr val="4E4EF2"/>
            </a:solidFill>
            <a:ln w="6569" cap="flat">
              <a:solidFill>
                <a:srgbClr val="FFFFFF"/>
              </a:solidFill>
              <a:prstDash val="solid"/>
              <a:miter lim="800000"/>
              <a:headEnd/>
              <a:tailEnd/>
            </a:ln>
          </p:spPr>
          <p:txBody>
            <a:bodyPr anchor="ctr"/>
            <a:lstStyle/>
            <a:p>
              <a:endParaRPr lang="sl-SI"/>
            </a:p>
          </p:txBody>
        </p:sp>
        <p:sp>
          <p:nvSpPr>
            <p:cNvPr id="15502" name="Freeform 266">
              <a:extLst>
                <a:ext uri="{FF2B5EF4-FFF2-40B4-BE49-F238E27FC236}">
                  <a16:creationId xmlns:a16="http://schemas.microsoft.com/office/drawing/2014/main" id="{00B5E8C7-09E7-4FA1-816B-606BB7AD47AD}"/>
                </a:ext>
              </a:extLst>
            </p:cNvPr>
            <p:cNvSpPr>
              <a:spLocks/>
            </p:cNvSpPr>
            <p:nvPr/>
          </p:nvSpPr>
          <p:spPr bwMode="auto">
            <a:xfrm>
              <a:off x="2387877" y="4422692"/>
              <a:ext cx="46277" cy="32234"/>
            </a:xfrm>
            <a:custGeom>
              <a:avLst/>
              <a:gdLst>
                <a:gd name="T0" fmla="*/ 659 w 54879"/>
                <a:gd name="T1" fmla="*/ 259 h 38226"/>
                <a:gd name="T2" fmla="*/ 1382 w 54879"/>
                <a:gd name="T3" fmla="*/ 1154 h 38226"/>
                <a:gd name="T4" fmla="*/ 2447 w 54879"/>
                <a:gd name="T5" fmla="*/ 1057 h 38226"/>
                <a:gd name="T6" fmla="*/ 2920 w 54879"/>
                <a:gd name="T7" fmla="*/ 1572 h 38226"/>
                <a:gd name="T8" fmla="*/ 1042 w 54879"/>
                <a:gd name="T9" fmla="*/ 1970 h 38226"/>
                <a:gd name="T10" fmla="*/ 13 w 54879"/>
                <a:gd name="T11" fmla="*/ 582 h 38226"/>
                <a:gd name="T12" fmla="*/ 659 w 54879"/>
                <a:gd name="T13" fmla="*/ 259 h 38226"/>
                <a:gd name="T14" fmla="*/ 0 60000 65536"/>
                <a:gd name="T15" fmla="*/ 0 60000 65536"/>
                <a:gd name="T16" fmla="*/ 0 60000 65536"/>
                <a:gd name="T17" fmla="*/ 0 60000 65536"/>
                <a:gd name="T18" fmla="*/ 0 60000 65536"/>
                <a:gd name="T19" fmla="*/ 0 60000 65536"/>
                <a:gd name="T20" fmla="*/ 0 60000 65536"/>
                <a:gd name="T21" fmla="*/ 0 w 54879"/>
                <a:gd name="T22" fmla="*/ 0 h 38226"/>
                <a:gd name="T23" fmla="*/ 54879 w 54879"/>
                <a:gd name="T24" fmla="*/ 38226 h 38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879" h="38226">
                  <a:moveTo>
                    <a:pt x="11942" y="4696"/>
                  </a:moveTo>
                  <a:cubicBezTo>
                    <a:pt x="14143" y="11563"/>
                    <a:pt x="18826" y="17358"/>
                    <a:pt x="25079" y="20942"/>
                  </a:cubicBezTo>
                  <a:cubicBezTo>
                    <a:pt x="31517" y="22732"/>
                    <a:pt x="38387" y="22100"/>
                    <a:pt x="44391" y="19167"/>
                  </a:cubicBezTo>
                  <a:cubicBezTo>
                    <a:pt x="54835" y="15154"/>
                    <a:pt x="57002" y="23836"/>
                    <a:pt x="52996" y="28507"/>
                  </a:cubicBezTo>
                  <a:cubicBezTo>
                    <a:pt x="44325" y="37932"/>
                    <a:pt x="30649" y="40839"/>
                    <a:pt x="18905" y="35742"/>
                  </a:cubicBezTo>
                  <a:cubicBezTo>
                    <a:pt x="8829" y="31045"/>
                    <a:pt x="1814" y="21567"/>
                    <a:pt x="250" y="10550"/>
                  </a:cubicBezTo>
                  <a:cubicBezTo>
                    <a:pt x="-1655" y="2197"/>
                    <a:pt x="7804" y="-5104"/>
                    <a:pt x="11942" y="4696"/>
                  </a:cubicBezTo>
                  <a:close/>
                </a:path>
              </a:pathLst>
            </a:custGeom>
            <a:solidFill>
              <a:srgbClr val="0000C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03" name="Freeform 267">
              <a:extLst>
                <a:ext uri="{FF2B5EF4-FFF2-40B4-BE49-F238E27FC236}">
                  <a16:creationId xmlns:a16="http://schemas.microsoft.com/office/drawing/2014/main" id="{22BCE57E-FF4F-44DC-9F8B-2BE18A95DA20}"/>
                </a:ext>
              </a:extLst>
            </p:cNvPr>
            <p:cNvSpPr>
              <a:spLocks/>
            </p:cNvSpPr>
            <p:nvPr/>
          </p:nvSpPr>
          <p:spPr bwMode="auto">
            <a:xfrm>
              <a:off x="2314077" y="4430689"/>
              <a:ext cx="53676" cy="34388"/>
            </a:xfrm>
            <a:custGeom>
              <a:avLst/>
              <a:gdLst>
                <a:gd name="T0" fmla="*/ 757 w 63654"/>
                <a:gd name="T1" fmla="*/ 283 h 40781"/>
                <a:gd name="T2" fmla="*/ 1619 w 63654"/>
                <a:gd name="T3" fmla="*/ 1245 h 40781"/>
                <a:gd name="T4" fmla="*/ 2832 w 63654"/>
                <a:gd name="T5" fmla="*/ 1204 h 40781"/>
                <a:gd name="T6" fmla="*/ 3403 w 63654"/>
                <a:gd name="T7" fmla="*/ 1762 h 40781"/>
                <a:gd name="T8" fmla="*/ 1282 w 63654"/>
                <a:gd name="T9" fmla="*/ 2059 h 40781"/>
                <a:gd name="T10" fmla="*/ 19 w 63654"/>
                <a:gd name="T11" fmla="*/ 573 h 40781"/>
                <a:gd name="T12" fmla="*/ 757 w 63654"/>
                <a:gd name="T13" fmla="*/ 283 h 40781"/>
                <a:gd name="T14" fmla="*/ 0 60000 65536"/>
                <a:gd name="T15" fmla="*/ 0 60000 65536"/>
                <a:gd name="T16" fmla="*/ 0 60000 65536"/>
                <a:gd name="T17" fmla="*/ 0 60000 65536"/>
                <a:gd name="T18" fmla="*/ 0 60000 65536"/>
                <a:gd name="T19" fmla="*/ 0 60000 65536"/>
                <a:gd name="T20" fmla="*/ 0 60000 65536"/>
                <a:gd name="T21" fmla="*/ 0 w 63654"/>
                <a:gd name="T22" fmla="*/ 0 h 40781"/>
                <a:gd name="T23" fmla="*/ 63654 w 63654"/>
                <a:gd name="T24" fmla="*/ 40781 h 407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654" h="40781">
                  <a:moveTo>
                    <a:pt x="13743" y="5145"/>
                  </a:moveTo>
                  <a:cubicBezTo>
                    <a:pt x="16817" y="12571"/>
                    <a:pt x="22334" y="18720"/>
                    <a:pt x="29376" y="22575"/>
                  </a:cubicBezTo>
                  <a:cubicBezTo>
                    <a:pt x="36588" y="24805"/>
                    <a:pt x="44332" y="24548"/>
                    <a:pt x="51380" y="21851"/>
                  </a:cubicBezTo>
                  <a:cubicBezTo>
                    <a:pt x="63138" y="18365"/>
                    <a:pt x="66094" y="27442"/>
                    <a:pt x="61759" y="31980"/>
                  </a:cubicBezTo>
                  <a:cubicBezTo>
                    <a:pt x="51151" y="41301"/>
                    <a:pt x="36023" y="43419"/>
                    <a:pt x="23267" y="37374"/>
                  </a:cubicBezTo>
                  <a:cubicBezTo>
                    <a:pt x="11851" y="32448"/>
                    <a:pt x="3378" y="22476"/>
                    <a:pt x="343" y="10407"/>
                  </a:cubicBezTo>
                  <a:cubicBezTo>
                    <a:pt x="-2022" y="1725"/>
                    <a:pt x="8422" y="-5116"/>
                    <a:pt x="13743" y="5145"/>
                  </a:cubicBezTo>
                  <a:close/>
                </a:path>
              </a:pathLst>
            </a:custGeom>
            <a:solidFill>
              <a:srgbClr val="0000C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04" name="Freeform 268">
              <a:extLst>
                <a:ext uri="{FF2B5EF4-FFF2-40B4-BE49-F238E27FC236}">
                  <a16:creationId xmlns:a16="http://schemas.microsoft.com/office/drawing/2014/main" id="{1FFB90FE-4AF6-457B-A374-F0A4F2BA7CB7}"/>
                </a:ext>
              </a:extLst>
            </p:cNvPr>
            <p:cNvSpPr>
              <a:spLocks/>
            </p:cNvSpPr>
            <p:nvPr/>
          </p:nvSpPr>
          <p:spPr bwMode="auto">
            <a:xfrm>
              <a:off x="2248541" y="4387408"/>
              <a:ext cx="64693" cy="45118"/>
            </a:xfrm>
            <a:custGeom>
              <a:avLst/>
              <a:gdLst>
                <a:gd name="T0" fmla="*/ 946 w 76719"/>
                <a:gd name="T1" fmla="*/ 365 h 53505"/>
                <a:gd name="T2" fmla="*/ 1934 w 76719"/>
                <a:gd name="T3" fmla="*/ 1611 h 53505"/>
                <a:gd name="T4" fmla="*/ 3418 w 76719"/>
                <a:gd name="T5" fmla="*/ 1473 h 53505"/>
                <a:gd name="T6" fmla="*/ 4081 w 76719"/>
                <a:gd name="T7" fmla="*/ 2198 h 53505"/>
                <a:gd name="T8" fmla="*/ 1460 w 76719"/>
                <a:gd name="T9" fmla="*/ 2756 h 53505"/>
                <a:gd name="T10" fmla="*/ 12 w 76719"/>
                <a:gd name="T11" fmla="*/ 818 h 53505"/>
                <a:gd name="T12" fmla="*/ 946 w 76719"/>
                <a:gd name="T13" fmla="*/ 365 h 53505"/>
                <a:gd name="T14" fmla="*/ 0 60000 65536"/>
                <a:gd name="T15" fmla="*/ 0 60000 65536"/>
                <a:gd name="T16" fmla="*/ 0 60000 65536"/>
                <a:gd name="T17" fmla="*/ 0 60000 65536"/>
                <a:gd name="T18" fmla="*/ 0 60000 65536"/>
                <a:gd name="T19" fmla="*/ 0 60000 65536"/>
                <a:gd name="T20" fmla="*/ 0 60000 65536"/>
                <a:gd name="T21" fmla="*/ 0 w 76719"/>
                <a:gd name="T22" fmla="*/ 0 h 53505"/>
                <a:gd name="T23" fmla="*/ 76719 w 76719"/>
                <a:gd name="T24" fmla="*/ 53505 h 535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719" h="53505">
                  <a:moveTo>
                    <a:pt x="17170" y="6614"/>
                  </a:moveTo>
                  <a:cubicBezTo>
                    <a:pt x="21046" y="15757"/>
                    <a:pt x="26432" y="25623"/>
                    <a:pt x="35102" y="29241"/>
                  </a:cubicBezTo>
                  <a:cubicBezTo>
                    <a:pt x="44082" y="31773"/>
                    <a:pt x="53672" y="30878"/>
                    <a:pt x="62033" y="26741"/>
                  </a:cubicBezTo>
                  <a:cubicBezTo>
                    <a:pt x="76681" y="21151"/>
                    <a:pt x="79703" y="33319"/>
                    <a:pt x="74054" y="39896"/>
                  </a:cubicBezTo>
                  <a:cubicBezTo>
                    <a:pt x="61987" y="53097"/>
                    <a:pt x="42886" y="57162"/>
                    <a:pt x="26498" y="50025"/>
                  </a:cubicBezTo>
                  <a:cubicBezTo>
                    <a:pt x="12356" y="43507"/>
                    <a:pt x="2470" y="30267"/>
                    <a:pt x="224" y="14836"/>
                  </a:cubicBezTo>
                  <a:cubicBezTo>
                    <a:pt x="-1878" y="2865"/>
                    <a:pt x="11390" y="-7067"/>
                    <a:pt x="17170" y="6614"/>
                  </a:cubicBezTo>
                  <a:close/>
                </a:path>
              </a:pathLst>
            </a:custGeom>
            <a:solidFill>
              <a:srgbClr val="0000C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05" name="Freeform 269">
              <a:extLst>
                <a:ext uri="{FF2B5EF4-FFF2-40B4-BE49-F238E27FC236}">
                  <a16:creationId xmlns:a16="http://schemas.microsoft.com/office/drawing/2014/main" id="{9167F109-066E-43FF-A6EF-C94AE3D4F670}"/>
                </a:ext>
              </a:extLst>
            </p:cNvPr>
            <p:cNvSpPr>
              <a:spLocks/>
            </p:cNvSpPr>
            <p:nvPr/>
          </p:nvSpPr>
          <p:spPr bwMode="auto">
            <a:xfrm>
              <a:off x="2412163" y="4289349"/>
              <a:ext cx="62080" cy="43805"/>
            </a:xfrm>
            <a:custGeom>
              <a:avLst/>
              <a:gdLst>
                <a:gd name="T0" fmla="*/ 3166 w 73620"/>
                <a:gd name="T1" fmla="*/ 2452 h 51948"/>
                <a:gd name="T2" fmla="*/ 2198 w 73620"/>
                <a:gd name="T3" fmla="*/ 1241 h 51948"/>
                <a:gd name="T4" fmla="*/ 779 w 73620"/>
                <a:gd name="T5" fmla="*/ 912 h 51948"/>
                <a:gd name="T6" fmla="*/ 135 w 73620"/>
                <a:gd name="T7" fmla="*/ 186 h 51948"/>
                <a:gd name="T8" fmla="*/ 2638 w 73620"/>
                <a:gd name="T9" fmla="*/ 549 h 51948"/>
                <a:gd name="T10" fmla="*/ 4041 w 73620"/>
                <a:gd name="T11" fmla="*/ 2402 h 51948"/>
                <a:gd name="T12" fmla="*/ 3166 w 73620"/>
                <a:gd name="T13" fmla="*/ 2452 h 51948"/>
                <a:gd name="T14" fmla="*/ 0 60000 65536"/>
                <a:gd name="T15" fmla="*/ 0 60000 65536"/>
                <a:gd name="T16" fmla="*/ 0 60000 65536"/>
                <a:gd name="T17" fmla="*/ 0 60000 65536"/>
                <a:gd name="T18" fmla="*/ 0 60000 65536"/>
                <a:gd name="T19" fmla="*/ 0 60000 65536"/>
                <a:gd name="T20" fmla="*/ 0 60000 65536"/>
                <a:gd name="T21" fmla="*/ 0 w 73620"/>
                <a:gd name="T22" fmla="*/ 0 h 51948"/>
                <a:gd name="T23" fmla="*/ 73620 w 73620"/>
                <a:gd name="T24" fmla="*/ 51948 h 519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620" h="51948">
                  <a:moveTo>
                    <a:pt x="57432" y="44499"/>
                  </a:moveTo>
                  <a:cubicBezTo>
                    <a:pt x="53740" y="35686"/>
                    <a:pt x="47664" y="28076"/>
                    <a:pt x="39894" y="22531"/>
                  </a:cubicBezTo>
                  <a:cubicBezTo>
                    <a:pt x="32024" y="18203"/>
                    <a:pt x="23111" y="16131"/>
                    <a:pt x="14145" y="16545"/>
                  </a:cubicBezTo>
                  <a:cubicBezTo>
                    <a:pt x="220" y="16545"/>
                    <a:pt x="-2867" y="6548"/>
                    <a:pt x="2453" y="3391"/>
                  </a:cubicBezTo>
                  <a:cubicBezTo>
                    <a:pt x="13160" y="-2858"/>
                    <a:pt x="31552" y="-359"/>
                    <a:pt x="47842" y="9968"/>
                  </a:cubicBezTo>
                  <a:cubicBezTo>
                    <a:pt x="60361" y="17446"/>
                    <a:pt x="69491" y="29496"/>
                    <a:pt x="73327" y="43578"/>
                  </a:cubicBezTo>
                  <a:cubicBezTo>
                    <a:pt x="75692" y="52655"/>
                    <a:pt x="63146" y="56273"/>
                    <a:pt x="57432" y="44499"/>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06" name="Freeform 270">
              <a:extLst>
                <a:ext uri="{FF2B5EF4-FFF2-40B4-BE49-F238E27FC236}">
                  <a16:creationId xmlns:a16="http://schemas.microsoft.com/office/drawing/2014/main" id="{FC6E0A72-3910-4623-A592-D21346BFAE5E}"/>
                </a:ext>
              </a:extLst>
            </p:cNvPr>
            <p:cNvSpPr>
              <a:spLocks/>
            </p:cNvSpPr>
            <p:nvPr/>
          </p:nvSpPr>
          <p:spPr bwMode="auto">
            <a:xfrm>
              <a:off x="2276787" y="4348636"/>
              <a:ext cx="52018" cy="36680"/>
            </a:xfrm>
            <a:custGeom>
              <a:avLst/>
              <a:gdLst>
                <a:gd name="T0" fmla="*/ 2651 w 61688"/>
                <a:gd name="T1" fmla="*/ 2053 h 43499"/>
                <a:gd name="T2" fmla="*/ 1840 w 61688"/>
                <a:gd name="T3" fmla="*/ 1039 h 43499"/>
                <a:gd name="T4" fmla="*/ 653 w 61688"/>
                <a:gd name="T5" fmla="*/ 763 h 43499"/>
                <a:gd name="T6" fmla="*/ 114 w 61688"/>
                <a:gd name="T7" fmla="*/ 158 h 43499"/>
                <a:gd name="T8" fmla="*/ 2206 w 61688"/>
                <a:gd name="T9" fmla="*/ 448 h 43499"/>
                <a:gd name="T10" fmla="*/ 3386 w 61688"/>
                <a:gd name="T11" fmla="*/ 2003 h 43499"/>
                <a:gd name="T12" fmla="*/ 2651 w 61688"/>
                <a:gd name="T13" fmla="*/ 2053 h 43499"/>
                <a:gd name="T14" fmla="*/ 0 60000 65536"/>
                <a:gd name="T15" fmla="*/ 0 60000 65536"/>
                <a:gd name="T16" fmla="*/ 0 60000 65536"/>
                <a:gd name="T17" fmla="*/ 0 60000 65536"/>
                <a:gd name="T18" fmla="*/ 0 60000 65536"/>
                <a:gd name="T19" fmla="*/ 0 60000 65536"/>
                <a:gd name="T20" fmla="*/ 0 60000 65536"/>
                <a:gd name="T21" fmla="*/ 0 w 61688"/>
                <a:gd name="T22" fmla="*/ 0 h 43499"/>
                <a:gd name="T23" fmla="*/ 61688 w 61688"/>
                <a:gd name="T24" fmla="*/ 43499 h 434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688" h="43499">
                  <a:moveTo>
                    <a:pt x="48111" y="37268"/>
                  </a:moveTo>
                  <a:cubicBezTo>
                    <a:pt x="45011" y="29876"/>
                    <a:pt x="39920" y="23502"/>
                    <a:pt x="33398" y="18852"/>
                  </a:cubicBezTo>
                  <a:cubicBezTo>
                    <a:pt x="26803" y="15260"/>
                    <a:pt x="19354" y="13537"/>
                    <a:pt x="11853" y="13853"/>
                  </a:cubicBezTo>
                  <a:cubicBezTo>
                    <a:pt x="161" y="13853"/>
                    <a:pt x="-2401" y="5499"/>
                    <a:pt x="2066" y="2869"/>
                  </a:cubicBezTo>
                  <a:cubicBezTo>
                    <a:pt x="10999" y="-2393"/>
                    <a:pt x="26435" y="-288"/>
                    <a:pt x="40032" y="8131"/>
                  </a:cubicBezTo>
                  <a:cubicBezTo>
                    <a:pt x="50548" y="14405"/>
                    <a:pt x="58227" y="24521"/>
                    <a:pt x="61445" y="36347"/>
                  </a:cubicBezTo>
                  <a:cubicBezTo>
                    <a:pt x="63416" y="44109"/>
                    <a:pt x="52906" y="47134"/>
                    <a:pt x="48111" y="3726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07" name="Freeform 271">
              <a:extLst>
                <a:ext uri="{FF2B5EF4-FFF2-40B4-BE49-F238E27FC236}">
                  <a16:creationId xmlns:a16="http://schemas.microsoft.com/office/drawing/2014/main" id="{4D3E37C9-25B2-4075-94B3-B9CB1092A9BA}"/>
                </a:ext>
              </a:extLst>
            </p:cNvPr>
            <p:cNvSpPr>
              <a:spLocks/>
            </p:cNvSpPr>
            <p:nvPr/>
          </p:nvSpPr>
          <p:spPr bwMode="auto">
            <a:xfrm>
              <a:off x="2355761" y="4321171"/>
              <a:ext cx="99464" cy="68542"/>
            </a:xfrm>
            <a:custGeom>
              <a:avLst/>
              <a:gdLst>
                <a:gd name="T0" fmla="*/ 5657 w 117953"/>
                <a:gd name="T1" fmla="*/ 3718 h 81284"/>
                <a:gd name="T2" fmla="*/ 3847 w 117953"/>
                <a:gd name="T3" fmla="*/ 1713 h 81284"/>
                <a:gd name="T4" fmla="*/ 1422 w 117953"/>
                <a:gd name="T5" fmla="*/ 1029 h 81284"/>
                <a:gd name="T6" fmla="*/ 180 w 117953"/>
                <a:gd name="T7" fmla="*/ 304 h 81284"/>
                <a:gd name="T8" fmla="*/ 4190 w 117953"/>
                <a:gd name="T9" fmla="*/ 866 h 81284"/>
                <a:gd name="T10" fmla="*/ 6447 w 117953"/>
                <a:gd name="T11" fmla="*/ 3838 h 81284"/>
                <a:gd name="T12" fmla="*/ 5657 w 117953"/>
                <a:gd name="T13" fmla="*/ 3718 h 81284"/>
                <a:gd name="T14" fmla="*/ 0 60000 65536"/>
                <a:gd name="T15" fmla="*/ 0 60000 65536"/>
                <a:gd name="T16" fmla="*/ 0 60000 65536"/>
                <a:gd name="T17" fmla="*/ 0 60000 65536"/>
                <a:gd name="T18" fmla="*/ 0 60000 65536"/>
                <a:gd name="T19" fmla="*/ 0 60000 65536"/>
                <a:gd name="T20" fmla="*/ 0 60000 65536"/>
                <a:gd name="T21" fmla="*/ 0 w 117953"/>
                <a:gd name="T22" fmla="*/ 0 h 81284"/>
                <a:gd name="T23" fmla="*/ 117953 w 117953"/>
                <a:gd name="T24" fmla="*/ 81284 h 81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953" h="81284">
                  <a:moveTo>
                    <a:pt x="102643" y="67472"/>
                  </a:moveTo>
                  <a:cubicBezTo>
                    <a:pt x="94990" y="52731"/>
                    <a:pt x="83679" y="40202"/>
                    <a:pt x="69800" y="31098"/>
                  </a:cubicBezTo>
                  <a:cubicBezTo>
                    <a:pt x="56407" y="23311"/>
                    <a:pt x="41273" y="19036"/>
                    <a:pt x="25791" y="18667"/>
                  </a:cubicBezTo>
                  <a:cubicBezTo>
                    <a:pt x="3392" y="18667"/>
                    <a:pt x="-5344" y="10643"/>
                    <a:pt x="3261" y="5513"/>
                  </a:cubicBezTo>
                  <a:cubicBezTo>
                    <a:pt x="20405" y="-4617"/>
                    <a:pt x="49897" y="-539"/>
                    <a:pt x="76040" y="15707"/>
                  </a:cubicBezTo>
                  <a:cubicBezTo>
                    <a:pt x="96127" y="27718"/>
                    <a:pt x="110788" y="47049"/>
                    <a:pt x="116962" y="69642"/>
                  </a:cubicBezTo>
                  <a:cubicBezTo>
                    <a:pt x="121034" y="84639"/>
                    <a:pt x="111839" y="86415"/>
                    <a:pt x="102643" y="6747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08" name="Freeform 272">
              <a:extLst>
                <a:ext uri="{FF2B5EF4-FFF2-40B4-BE49-F238E27FC236}">
                  <a16:creationId xmlns:a16="http://schemas.microsoft.com/office/drawing/2014/main" id="{CB7B2F85-73C5-455D-AAF4-2D7035A2B67D}"/>
                </a:ext>
              </a:extLst>
            </p:cNvPr>
            <p:cNvSpPr>
              <a:spLocks/>
            </p:cNvSpPr>
            <p:nvPr/>
          </p:nvSpPr>
          <p:spPr bwMode="auto">
            <a:xfrm>
              <a:off x="2705122" y="4822773"/>
              <a:ext cx="192986" cy="143874"/>
            </a:xfrm>
            <a:custGeom>
              <a:avLst/>
              <a:gdLst>
                <a:gd name="T0" fmla="*/ 3341 w 228861"/>
                <a:gd name="T1" fmla="*/ 9402 h 170619"/>
                <a:gd name="T2" fmla="*/ 1 w 228861"/>
                <a:gd name="T3" fmla="*/ 6094 h 170619"/>
                <a:gd name="T4" fmla="*/ 2886 w 228861"/>
                <a:gd name="T5" fmla="*/ 2776 h 170619"/>
                <a:gd name="T6" fmla="*/ 6162 w 228861"/>
                <a:gd name="T7" fmla="*/ 1 h 170619"/>
                <a:gd name="T8" fmla="*/ 8988 w 228861"/>
                <a:gd name="T9" fmla="*/ 1576 h 170619"/>
                <a:gd name="T10" fmla="*/ 9289 w 228861"/>
                <a:gd name="T11" fmla="*/ 2204 h 170619"/>
                <a:gd name="T12" fmla="*/ 9289 w 228861"/>
                <a:gd name="T13" fmla="*/ 2204 h 170619"/>
                <a:gd name="T14" fmla="*/ 12612 w 228861"/>
                <a:gd name="T15" fmla="*/ 5531 h 170619"/>
                <a:gd name="T16" fmla="*/ 9289 w 228861"/>
                <a:gd name="T17" fmla="*/ 8859 h 170619"/>
                <a:gd name="T18" fmla="*/ 9289 w 228861"/>
                <a:gd name="T19" fmla="*/ 8859 h 170619"/>
                <a:gd name="T20" fmla="*/ 7219 w 228861"/>
                <a:gd name="T21" fmla="*/ 8134 h 170619"/>
                <a:gd name="T22" fmla="*/ 6067 w 228861"/>
                <a:gd name="T23" fmla="*/ 8345 h 170619"/>
                <a:gd name="T24" fmla="*/ 5756 w 228861"/>
                <a:gd name="T25" fmla="*/ 8345 h 170619"/>
                <a:gd name="T26" fmla="*/ 5069 w 228861"/>
                <a:gd name="T27" fmla="*/ 8914 h 170619"/>
                <a:gd name="T28" fmla="*/ 3341 w 228861"/>
                <a:gd name="T29" fmla="*/ 9402 h 1706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8861"/>
                <a:gd name="T46" fmla="*/ 0 h 170619"/>
                <a:gd name="T47" fmla="*/ 228861 w 228861"/>
                <a:gd name="T48" fmla="*/ 170619 h 1706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8861" h="170619">
                  <a:moveTo>
                    <a:pt x="60642" y="170619"/>
                  </a:moveTo>
                  <a:cubicBezTo>
                    <a:pt x="27339" y="170809"/>
                    <a:pt x="191" y="143928"/>
                    <a:pt x="1" y="110580"/>
                  </a:cubicBezTo>
                  <a:cubicBezTo>
                    <a:pt x="-170" y="80173"/>
                    <a:pt x="22268" y="54383"/>
                    <a:pt x="52365" y="50384"/>
                  </a:cubicBezTo>
                  <a:cubicBezTo>
                    <a:pt x="57265" y="21325"/>
                    <a:pt x="82377" y="40"/>
                    <a:pt x="111810" y="1"/>
                  </a:cubicBezTo>
                  <a:cubicBezTo>
                    <a:pt x="132731" y="-111"/>
                    <a:pt x="152187" y="10742"/>
                    <a:pt x="163111" y="28612"/>
                  </a:cubicBezTo>
                  <a:cubicBezTo>
                    <a:pt x="165331" y="32197"/>
                    <a:pt x="167157" y="36012"/>
                    <a:pt x="168562" y="39992"/>
                  </a:cubicBezTo>
                  <a:cubicBezTo>
                    <a:pt x="201865" y="39992"/>
                    <a:pt x="228861" y="67025"/>
                    <a:pt x="228861" y="100372"/>
                  </a:cubicBezTo>
                  <a:cubicBezTo>
                    <a:pt x="228861" y="133719"/>
                    <a:pt x="201865" y="160752"/>
                    <a:pt x="168562" y="160752"/>
                  </a:cubicBezTo>
                  <a:cubicBezTo>
                    <a:pt x="154913" y="160752"/>
                    <a:pt x="141664" y="156115"/>
                    <a:pt x="130990" y="147598"/>
                  </a:cubicBezTo>
                  <a:cubicBezTo>
                    <a:pt x="124310" y="150110"/>
                    <a:pt x="117236" y="151399"/>
                    <a:pt x="110102" y="151413"/>
                  </a:cubicBezTo>
                  <a:cubicBezTo>
                    <a:pt x="108198" y="151413"/>
                    <a:pt x="106293" y="151413"/>
                    <a:pt x="104453" y="151413"/>
                  </a:cubicBezTo>
                  <a:cubicBezTo>
                    <a:pt x="100742" y="155366"/>
                    <a:pt x="96552" y="158838"/>
                    <a:pt x="91973" y="161739"/>
                  </a:cubicBezTo>
                  <a:cubicBezTo>
                    <a:pt x="82534" y="167514"/>
                    <a:pt x="71703" y="170579"/>
                    <a:pt x="60642" y="170619"/>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09" name="Freeform 273">
              <a:extLst>
                <a:ext uri="{FF2B5EF4-FFF2-40B4-BE49-F238E27FC236}">
                  <a16:creationId xmlns:a16="http://schemas.microsoft.com/office/drawing/2014/main" id="{015C372D-151F-485B-BAA1-A30EAC94BEAC}"/>
                </a:ext>
              </a:extLst>
            </p:cNvPr>
            <p:cNvSpPr>
              <a:spLocks/>
            </p:cNvSpPr>
            <p:nvPr/>
          </p:nvSpPr>
          <p:spPr bwMode="auto">
            <a:xfrm>
              <a:off x="2702144" y="4820388"/>
              <a:ext cx="198335" cy="148103"/>
            </a:xfrm>
            <a:custGeom>
              <a:avLst/>
              <a:gdLst>
                <a:gd name="T0" fmla="*/ 6356 w 235204"/>
                <a:gd name="T1" fmla="*/ 287 h 175634"/>
                <a:gd name="T2" fmla="*/ 9390 w 235204"/>
                <a:gd name="T3" fmla="*/ 2490 h 175634"/>
                <a:gd name="T4" fmla="*/ 9494 w 235204"/>
                <a:gd name="T5" fmla="*/ 2490 h 175634"/>
                <a:gd name="T6" fmla="*/ 12575 w 235204"/>
                <a:gd name="T7" fmla="*/ 5790 h 175634"/>
                <a:gd name="T8" fmla="*/ 9494 w 235204"/>
                <a:gd name="T9" fmla="*/ 8874 h 175634"/>
                <a:gd name="T10" fmla="*/ 7450 w 235204"/>
                <a:gd name="T11" fmla="*/ 8149 h 175634"/>
                <a:gd name="T12" fmla="*/ 6270 w 235204"/>
                <a:gd name="T13" fmla="*/ 8373 h 175634"/>
                <a:gd name="T14" fmla="*/ 5908 w 235204"/>
                <a:gd name="T15" fmla="*/ 8352 h 175634"/>
                <a:gd name="T16" fmla="*/ 5201 w 235204"/>
                <a:gd name="T17" fmla="*/ 8949 h 175634"/>
                <a:gd name="T18" fmla="*/ 830 w 235204"/>
                <a:gd name="T19" fmla="*/ 7840 h 175634"/>
                <a:gd name="T20" fmla="*/ 1938 w 235204"/>
                <a:gd name="T21" fmla="*/ 3462 h 175634"/>
                <a:gd name="T22" fmla="*/ 3200 w 235204"/>
                <a:gd name="T23" fmla="*/ 3034 h 175634"/>
                <a:gd name="T24" fmla="*/ 6356 w 235204"/>
                <a:gd name="T25" fmla="*/ 272 h 175634"/>
                <a:gd name="T26" fmla="*/ 6356 w 235204"/>
                <a:gd name="T27" fmla="*/ 1 h 175634"/>
                <a:gd name="T28" fmla="*/ 6356 w 235204"/>
                <a:gd name="T29" fmla="*/ 1 h 175634"/>
                <a:gd name="T30" fmla="*/ 2964 w 235204"/>
                <a:gd name="T31" fmla="*/ 2792 h 175634"/>
                <a:gd name="T32" fmla="*/ 36 w 235204"/>
                <a:gd name="T33" fmla="*/ 6711 h 175634"/>
                <a:gd name="T34" fmla="*/ 3536 w 235204"/>
                <a:gd name="T35" fmla="*/ 9678 h 175634"/>
                <a:gd name="T36" fmla="*/ 6023 w 235204"/>
                <a:gd name="T37" fmla="*/ 8616 h 175634"/>
                <a:gd name="T38" fmla="*/ 6281 w 235204"/>
                <a:gd name="T39" fmla="*/ 8616 h 175634"/>
                <a:gd name="T40" fmla="*/ 7414 w 235204"/>
                <a:gd name="T41" fmla="*/ 8427 h 175634"/>
                <a:gd name="T42" fmla="*/ 11323 w 235204"/>
                <a:gd name="T43" fmla="*/ 8609 h 175634"/>
                <a:gd name="T44" fmla="*/ 12445 w 235204"/>
                <a:gd name="T45" fmla="*/ 3844 h 175634"/>
                <a:gd name="T46" fmla="*/ 9578 w 235204"/>
                <a:gd name="T47" fmla="*/ 2204 h 175634"/>
                <a:gd name="T48" fmla="*/ 9299 w 235204"/>
                <a:gd name="T49" fmla="*/ 1639 h 175634"/>
                <a:gd name="T50" fmla="*/ 6356 w 235204"/>
                <a:gd name="T51" fmla="*/ 1 h 1756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5204"/>
                <a:gd name="T79" fmla="*/ 0 h 175634"/>
                <a:gd name="T80" fmla="*/ 235204 w 235204"/>
                <a:gd name="T81" fmla="*/ 175634 h 1756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5204" h="175634">
                  <a:moveTo>
                    <a:pt x="115342" y="5197"/>
                  </a:moveTo>
                  <a:cubicBezTo>
                    <a:pt x="140414" y="5144"/>
                    <a:pt x="162655" y="21305"/>
                    <a:pt x="170386" y="45187"/>
                  </a:cubicBezTo>
                  <a:lnTo>
                    <a:pt x="172291" y="45187"/>
                  </a:lnTo>
                  <a:cubicBezTo>
                    <a:pt x="204234" y="46266"/>
                    <a:pt x="229253" y="73069"/>
                    <a:pt x="228176" y="105055"/>
                  </a:cubicBezTo>
                  <a:cubicBezTo>
                    <a:pt x="227151" y="135521"/>
                    <a:pt x="202723" y="159989"/>
                    <a:pt x="172291" y="161015"/>
                  </a:cubicBezTo>
                  <a:cubicBezTo>
                    <a:pt x="158773" y="161055"/>
                    <a:pt x="145662" y="156405"/>
                    <a:pt x="135179" y="147861"/>
                  </a:cubicBezTo>
                  <a:cubicBezTo>
                    <a:pt x="128361" y="150564"/>
                    <a:pt x="121096" y="151945"/>
                    <a:pt x="113765" y="151938"/>
                  </a:cubicBezTo>
                  <a:cubicBezTo>
                    <a:pt x="111571" y="151938"/>
                    <a:pt x="109377" y="151807"/>
                    <a:pt x="107197" y="151544"/>
                  </a:cubicBezTo>
                  <a:cubicBezTo>
                    <a:pt x="103472" y="155760"/>
                    <a:pt x="99157" y="159417"/>
                    <a:pt x="94388" y="162397"/>
                  </a:cubicBezTo>
                  <a:cubicBezTo>
                    <a:pt x="66925" y="178774"/>
                    <a:pt x="31409" y="169757"/>
                    <a:pt x="15060" y="142257"/>
                  </a:cubicBezTo>
                  <a:cubicBezTo>
                    <a:pt x="-1296" y="114763"/>
                    <a:pt x="7710" y="79192"/>
                    <a:pt x="35173" y="62822"/>
                  </a:cubicBezTo>
                  <a:cubicBezTo>
                    <a:pt x="42168" y="58645"/>
                    <a:pt x="49972" y="56001"/>
                    <a:pt x="58064" y="55054"/>
                  </a:cubicBezTo>
                  <a:cubicBezTo>
                    <a:pt x="61973" y="26363"/>
                    <a:pt x="86427" y="4967"/>
                    <a:pt x="115342" y="4934"/>
                  </a:cubicBezTo>
                  <a:moveTo>
                    <a:pt x="115342" y="1"/>
                  </a:moveTo>
                  <a:lnTo>
                    <a:pt x="115342" y="1"/>
                  </a:lnTo>
                  <a:cubicBezTo>
                    <a:pt x="85383" y="1"/>
                    <a:pt x="59601" y="21213"/>
                    <a:pt x="53795" y="50647"/>
                  </a:cubicBezTo>
                  <a:cubicBezTo>
                    <a:pt x="19507" y="55593"/>
                    <a:pt x="-4291" y="87434"/>
                    <a:pt x="649" y="121775"/>
                  </a:cubicBezTo>
                  <a:cubicBezTo>
                    <a:pt x="5168" y="153228"/>
                    <a:pt x="32441" y="176347"/>
                    <a:pt x="64173" y="175617"/>
                  </a:cubicBezTo>
                  <a:cubicBezTo>
                    <a:pt x="81212" y="175630"/>
                    <a:pt x="97515" y="168671"/>
                    <a:pt x="109299" y="156346"/>
                  </a:cubicBezTo>
                  <a:lnTo>
                    <a:pt x="113962" y="156346"/>
                  </a:lnTo>
                  <a:cubicBezTo>
                    <a:pt x="120958" y="156365"/>
                    <a:pt x="127907" y="155208"/>
                    <a:pt x="134522" y="152925"/>
                  </a:cubicBezTo>
                  <a:cubicBezTo>
                    <a:pt x="155200" y="168645"/>
                    <a:pt x="183425" y="169954"/>
                    <a:pt x="205462" y="156214"/>
                  </a:cubicBezTo>
                  <a:cubicBezTo>
                    <a:pt x="234928" y="137968"/>
                    <a:pt x="244039" y="99253"/>
                    <a:pt x="225818" y="69754"/>
                  </a:cubicBezTo>
                  <a:cubicBezTo>
                    <a:pt x="214632" y="51646"/>
                    <a:pt x="195057" y="40445"/>
                    <a:pt x="173802" y="39991"/>
                  </a:cubicBezTo>
                  <a:cubicBezTo>
                    <a:pt x="172449" y="36420"/>
                    <a:pt x="170754" y="32980"/>
                    <a:pt x="168744" y="29731"/>
                  </a:cubicBezTo>
                  <a:cubicBezTo>
                    <a:pt x="157347" y="11163"/>
                    <a:pt x="137103" y="-104"/>
                    <a:pt x="115342" y="1"/>
                  </a:cubicBez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10" name="Freeform 274">
              <a:extLst>
                <a:ext uri="{FF2B5EF4-FFF2-40B4-BE49-F238E27FC236}">
                  <a16:creationId xmlns:a16="http://schemas.microsoft.com/office/drawing/2014/main" id="{0581831B-DFAF-4A31-96C1-5695507E5649}"/>
                </a:ext>
              </a:extLst>
            </p:cNvPr>
            <p:cNvSpPr>
              <a:spLocks/>
            </p:cNvSpPr>
            <p:nvPr/>
          </p:nvSpPr>
          <p:spPr bwMode="auto">
            <a:xfrm>
              <a:off x="2776432" y="4913533"/>
              <a:ext cx="49526" cy="29654"/>
            </a:xfrm>
            <a:custGeom>
              <a:avLst/>
              <a:gdLst>
                <a:gd name="T0" fmla="*/ 643 w 58733"/>
                <a:gd name="T1" fmla="*/ 209 h 35166"/>
                <a:gd name="T2" fmla="*/ 1517 w 58733"/>
                <a:gd name="T3" fmla="*/ 999 h 35166"/>
                <a:gd name="T4" fmla="*/ 2601 w 58733"/>
                <a:gd name="T5" fmla="*/ 720 h 35166"/>
                <a:gd name="T6" fmla="*/ 3169 w 58733"/>
                <a:gd name="T7" fmla="*/ 1163 h 35166"/>
                <a:gd name="T8" fmla="*/ 1324 w 58733"/>
                <a:gd name="T9" fmla="*/ 1888 h 35166"/>
                <a:gd name="T10" fmla="*/ 43 w 58733"/>
                <a:gd name="T11" fmla="*/ 644 h 35166"/>
                <a:gd name="T12" fmla="*/ 643 w 58733"/>
                <a:gd name="T13" fmla="*/ 209 h 35166"/>
                <a:gd name="T14" fmla="*/ 0 60000 65536"/>
                <a:gd name="T15" fmla="*/ 0 60000 65536"/>
                <a:gd name="T16" fmla="*/ 0 60000 65536"/>
                <a:gd name="T17" fmla="*/ 0 60000 65536"/>
                <a:gd name="T18" fmla="*/ 0 60000 65536"/>
                <a:gd name="T19" fmla="*/ 0 60000 65536"/>
                <a:gd name="T20" fmla="*/ 0 60000 65536"/>
                <a:gd name="T21" fmla="*/ 0 w 58733"/>
                <a:gd name="T22" fmla="*/ 0 h 35166"/>
                <a:gd name="T23" fmla="*/ 58733 w 58733"/>
                <a:gd name="T24" fmla="*/ 35166 h 35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733" h="35166">
                  <a:moveTo>
                    <a:pt x="11677" y="3790"/>
                  </a:moveTo>
                  <a:cubicBezTo>
                    <a:pt x="14968" y="10387"/>
                    <a:pt x="20623" y="15505"/>
                    <a:pt x="27507" y="18129"/>
                  </a:cubicBezTo>
                  <a:cubicBezTo>
                    <a:pt x="34477" y="18964"/>
                    <a:pt x="41505" y="17155"/>
                    <a:pt x="47213" y="13064"/>
                  </a:cubicBezTo>
                  <a:cubicBezTo>
                    <a:pt x="57197" y="7145"/>
                    <a:pt x="60875" y="15695"/>
                    <a:pt x="57525" y="21089"/>
                  </a:cubicBezTo>
                  <a:cubicBezTo>
                    <a:pt x="50287" y="32158"/>
                    <a:pt x="36848" y="37440"/>
                    <a:pt x="24026" y="34244"/>
                  </a:cubicBezTo>
                  <a:cubicBezTo>
                    <a:pt x="12965" y="31145"/>
                    <a:pt x="4215" y="22654"/>
                    <a:pt x="774" y="11683"/>
                  </a:cubicBezTo>
                  <a:cubicBezTo>
                    <a:pt x="-2642" y="3790"/>
                    <a:pt x="6028" y="-5287"/>
                    <a:pt x="11677" y="3790"/>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11" name="Freeform 275">
              <a:extLst>
                <a:ext uri="{FF2B5EF4-FFF2-40B4-BE49-F238E27FC236}">
                  <a16:creationId xmlns:a16="http://schemas.microsoft.com/office/drawing/2014/main" id="{E94DBF94-BFF1-4B12-9CAC-50D7F6F9C2E5}"/>
                </a:ext>
              </a:extLst>
            </p:cNvPr>
            <p:cNvSpPr>
              <a:spLocks/>
            </p:cNvSpPr>
            <p:nvPr/>
          </p:nvSpPr>
          <p:spPr bwMode="auto">
            <a:xfrm>
              <a:off x="2718196" y="4926835"/>
              <a:ext cx="63083" cy="31563"/>
            </a:xfrm>
            <a:custGeom>
              <a:avLst/>
              <a:gdLst>
                <a:gd name="T0" fmla="*/ 819 w 74810"/>
                <a:gd name="T1" fmla="*/ 239 h 37430"/>
                <a:gd name="T2" fmla="*/ 1970 w 74810"/>
                <a:gd name="T3" fmla="*/ 1095 h 37430"/>
                <a:gd name="T4" fmla="*/ 3306 w 74810"/>
                <a:gd name="T5" fmla="*/ 878 h 37430"/>
                <a:gd name="T6" fmla="*/ 4051 w 74810"/>
                <a:gd name="T7" fmla="*/ 1366 h 37430"/>
                <a:gd name="T8" fmla="*/ 1763 w 74810"/>
                <a:gd name="T9" fmla="*/ 1985 h 37430"/>
                <a:gd name="T10" fmla="*/ 59 w 74810"/>
                <a:gd name="T11" fmla="*/ 644 h 37430"/>
                <a:gd name="T12" fmla="*/ 819 w 74810"/>
                <a:gd name="T13" fmla="*/ 239 h 37430"/>
                <a:gd name="T14" fmla="*/ 0 60000 65536"/>
                <a:gd name="T15" fmla="*/ 0 60000 65536"/>
                <a:gd name="T16" fmla="*/ 0 60000 65536"/>
                <a:gd name="T17" fmla="*/ 0 60000 65536"/>
                <a:gd name="T18" fmla="*/ 0 60000 65536"/>
                <a:gd name="T19" fmla="*/ 0 60000 65536"/>
                <a:gd name="T20" fmla="*/ 0 60000 65536"/>
                <a:gd name="T21" fmla="*/ 0 w 74810"/>
                <a:gd name="T22" fmla="*/ 0 h 37430"/>
                <a:gd name="T23" fmla="*/ 74810 w 74810"/>
                <a:gd name="T24" fmla="*/ 37430 h 374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10" h="37430">
                  <a:moveTo>
                    <a:pt x="14857" y="4328"/>
                  </a:moveTo>
                  <a:cubicBezTo>
                    <a:pt x="19974" y="11616"/>
                    <a:pt x="27297" y="17055"/>
                    <a:pt x="35745" y="19851"/>
                  </a:cubicBezTo>
                  <a:cubicBezTo>
                    <a:pt x="44034" y="21153"/>
                    <a:pt x="52527" y="19771"/>
                    <a:pt x="59983" y="15904"/>
                  </a:cubicBezTo>
                  <a:cubicBezTo>
                    <a:pt x="72266" y="10576"/>
                    <a:pt x="77455" y="19456"/>
                    <a:pt x="73514" y="24784"/>
                  </a:cubicBezTo>
                  <a:cubicBezTo>
                    <a:pt x="65697" y="35373"/>
                    <a:pt x="48882" y="39977"/>
                    <a:pt x="32001" y="36031"/>
                  </a:cubicBezTo>
                  <a:cubicBezTo>
                    <a:pt x="18627" y="32854"/>
                    <a:pt x="7316" y="23955"/>
                    <a:pt x="1063" y="11694"/>
                  </a:cubicBezTo>
                  <a:cubicBezTo>
                    <a:pt x="-3338" y="3144"/>
                    <a:pt x="6843" y="-5407"/>
                    <a:pt x="14857" y="4328"/>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12" name="Freeform 276">
              <a:extLst>
                <a:ext uri="{FF2B5EF4-FFF2-40B4-BE49-F238E27FC236}">
                  <a16:creationId xmlns:a16="http://schemas.microsoft.com/office/drawing/2014/main" id="{44839685-269F-47F0-BCBD-503DCC1AC57B}"/>
                </a:ext>
              </a:extLst>
            </p:cNvPr>
            <p:cNvSpPr>
              <a:spLocks/>
            </p:cNvSpPr>
            <p:nvPr/>
          </p:nvSpPr>
          <p:spPr bwMode="auto">
            <a:xfrm>
              <a:off x="2821557" y="4936630"/>
              <a:ext cx="45814" cy="15131"/>
            </a:xfrm>
            <a:custGeom>
              <a:avLst/>
              <a:gdLst>
                <a:gd name="T0" fmla="*/ 553 w 54331"/>
                <a:gd name="T1" fmla="*/ 98 h 17944"/>
                <a:gd name="T2" fmla="*/ 1477 w 54331"/>
                <a:gd name="T3" fmla="*/ 460 h 17944"/>
                <a:gd name="T4" fmla="*/ 2379 w 54331"/>
                <a:gd name="T5" fmla="*/ 201 h 17944"/>
                <a:gd name="T6" fmla="*/ 2969 w 54331"/>
                <a:gd name="T7" fmla="*/ 400 h 17944"/>
                <a:gd name="T8" fmla="*/ 1455 w 54331"/>
                <a:gd name="T9" fmla="*/ 987 h 17944"/>
                <a:gd name="T10" fmla="*/ 79 w 54331"/>
                <a:gd name="T11" fmla="*/ 403 h 17944"/>
                <a:gd name="T12" fmla="*/ 553 w 54331"/>
                <a:gd name="T13" fmla="*/ 98 h 17944"/>
                <a:gd name="T14" fmla="*/ 0 60000 65536"/>
                <a:gd name="T15" fmla="*/ 0 60000 65536"/>
                <a:gd name="T16" fmla="*/ 0 60000 65536"/>
                <a:gd name="T17" fmla="*/ 0 60000 65536"/>
                <a:gd name="T18" fmla="*/ 0 60000 65536"/>
                <a:gd name="T19" fmla="*/ 0 60000 65536"/>
                <a:gd name="T20" fmla="*/ 0 60000 65536"/>
                <a:gd name="T21" fmla="*/ 0 w 54331"/>
                <a:gd name="T22" fmla="*/ 0 h 17944"/>
                <a:gd name="T23" fmla="*/ 54331 w 54331"/>
                <a:gd name="T24" fmla="*/ 17944 h 17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31" h="17944">
                  <a:moveTo>
                    <a:pt x="10055" y="1788"/>
                  </a:moveTo>
                  <a:cubicBezTo>
                    <a:pt x="14916" y="5498"/>
                    <a:pt x="20716" y="7781"/>
                    <a:pt x="26805" y="8366"/>
                  </a:cubicBezTo>
                  <a:cubicBezTo>
                    <a:pt x="32585" y="8287"/>
                    <a:pt x="38234" y="6656"/>
                    <a:pt x="43160" y="3630"/>
                  </a:cubicBezTo>
                  <a:cubicBezTo>
                    <a:pt x="51042" y="-645"/>
                    <a:pt x="55903" y="3630"/>
                    <a:pt x="53867" y="7248"/>
                  </a:cubicBezTo>
                  <a:cubicBezTo>
                    <a:pt x="49860" y="13825"/>
                    <a:pt x="38759" y="18430"/>
                    <a:pt x="26410" y="17903"/>
                  </a:cubicBezTo>
                  <a:cubicBezTo>
                    <a:pt x="17044" y="17693"/>
                    <a:pt x="8117" y="13904"/>
                    <a:pt x="1450" y="7314"/>
                  </a:cubicBezTo>
                  <a:cubicBezTo>
                    <a:pt x="-2820" y="2709"/>
                    <a:pt x="3027" y="-2947"/>
                    <a:pt x="10055" y="1788"/>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13" name="Freeform 277">
              <a:extLst>
                <a:ext uri="{FF2B5EF4-FFF2-40B4-BE49-F238E27FC236}">
                  <a16:creationId xmlns:a16="http://schemas.microsoft.com/office/drawing/2014/main" id="{7D194256-01FF-4098-AFA3-9D9D3E6D45BA}"/>
                </a:ext>
              </a:extLst>
            </p:cNvPr>
            <p:cNvSpPr>
              <a:spLocks/>
            </p:cNvSpPr>
            <p:nvPr/>
          </p:nvSpPr>
          <p:spPr bwMode="auto">
            <a:xfrm>
              <a:off x="2846500" y="4866834"/>
              <a:ext cx="44523" cy="43772"/>
            </a:xfrm>
            <a:custGeom>
              <a:avLst/>
              <a:gdLst>
                <a:gd name="T0" fmla="*/ 2189 w 52799"/>
                <a:gd name="T1" fmla="*/ 2424 h 51909"/>
                <a:gd name="T2" fmla="*/ 1631 w 52799"/>
                <a:gd name="T3" fmla="*/ 1272 h 51909"/>
                <a:gd name="T4" fmla="*/ 546 w 52799"/>
                <a:gd name="T5" fmla="*/ 749 h 51909"/>
                <a:gd name="T6" fmla="*/ 159 w 52799"/>
                <a:gd name="T7" fmla="*/ 50 h 51909"/>
                <a:gd name="T8" fmla="*/ 2110 w 52799"/>
                <a:gd name="T9" fmla="*/ 774 h 51909"/>
                <a:gd name="T10" fmla="*/ 2910 w 52799"/>
                <a:gd name="T11" fmla="*/ 2526 h 51909"/>
                <a:gd name="T12" fmla="*/ 2189 w 52799"/>
                <a:gd name="T13" fmla="*/ 2424 h 51909"/>
                <a:gd name="T14" fmla="*/ 0 60000 65536"/>
                <a:gd name="T15" fmla="*/ 0 60000 65536"/>
                <a:gd name="T16" fmla="*/ 0 60000 65536"/>
                <a:gd name="T17" fmla="*/ 0 60000 65536"/>
                <a:gd name="T18" fmla="*/ 0 60000 65536"/>
                <a:gd name="T19" fmla="*/ 0 60000 65536"/>
                <a:gd name="T20" fmla="*/ 0 60000 65536"/>
                <a:gd name="T21" fmla="*/ 0 w 52799"/>
                <a:gd name="T22" fmla="*/ 0 h 51909"/>
                <a:gd name="T23" fmla="*/ 52799 w 52799"/>
                <a:gd name="T24" fmla="*/ 51909 h 519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99" h="51909">
                  <a:moveTo>
                    <a:pt x="39723" y="43976"/>
                  </a:moveTo>
                  <a:cubicBezTo>
                    <a:pt x="38364" y="36195"/>
                    <a:pt x="34863" y="28954"/>
                    <a:pt x="29608" y="23060"/>
                  </a:cubicBezTo>
                  <a:cubicBezTo>
                    <a:pt x="24011" y="18180"/>
                    <a:pt x="17206" y="14911"/>
                    <a:pt x="9902" y="13589"/>
                  </a:cubicBezTo>
                  <a:cubicBezTo>
                    <a:pt x="-1330" y="10958"/>
                    <a:pt x="-1987" y="2407"/>
                    <a:pt x="2874" y="894"/>
                  </a:cubicBezTo>
                  <a:cubicBezTo>
                    <a:pt x="12661" y="-2263"/>
                    <a:pt x="26980" y="3131"/>
                    <a:pt x="38278" y="14049"/>
                  </a:cubicBezTo>
                  <a:cubicBezTo>
                    <a:pt x="47041" y="22357"/>
                    <a:pt x="52243" y="33749"/>
                    <a:pt x="52795" y="45818"/>
                  </a:cubicBezTo>
                  <a:cubicBezTo>
                    <a:pt x="53057" y="53908"/>
                    <a:pt x="42219" y="54566"/>
                    <a:pt x="39723" y="4397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14" name="Freeform 278">
              <a:extLst>
                <a:ext uri="{FF2B5EF4-FFF2-40B4-BE49-F238E27FC236}">
                  <a16:creationId xmlns:a16="http://schemas.microsoft.com/office/drawing/2014/main" id="{5AD5F71C-5410-4D0C-A8B3-13C3E39DD64F}"/>
                </a:ext>
              </a:extLst>
            </p:cNvPr>
            <p:cNvSpPr>
              <a:spLocks/>
            </p:cNvSpPr>
            <p:nvPr/>
          </p:nvSpPr>
          <p:spPr bwMode="auto">
            <a:xfrm>
              <a:off x="2783237" y="4832960"/>
              <a:ext cx="55087" cy="30461"/>
            </a:xfrm>
            <a:custGeom>
              <a:avLst/>
              <a:gdLst>
                <a:gd name="T0" fmla="*/ 2855 w 65327"/>
                <a:gd name="T1" fmla="*/ 1724 h 36123"/>
                <a:gd name="T2" fmla="*/ 1907 w 65327"/>
                <a:gd name="T3" fmla="*/ 868 h 36123"/>
                <a:gd name="T4" fmla="*/ 706 w 65327"/>
                <a:gd name="T5" fmla="*/ 792 h 36123"/>
                <a:gd name="T6" fmla="*/ 83 w 65327"/>
                <a:gd name="T7" fmla="*/ 288 h 36123"/>
                <a:gd name="T8" fmla="*/ 2169 w 65327"/>
                <a:gd name="T9" fmla="*/ 233 h 36123"/>
                <a:gd name="T10" fmla="*/ 3566 w 65327"/>
                <a:gd name="T11" fmla="*/ 1557 h 36123"/>
                <a:gd name="T12" fmla="*/ 2855 w 65327"/>
                <a:gd name="T13" fmla="*/ 1724 h 36123"/>
                <a:gd name="T14" fmla="*/ 0 60000 65536"/>
                <a:gd name="T15" fmla="*/ 0 60000 65536"/>
                <a:gd name="T16" fmla="*/ 0 60000 65536"/>
                <a:gd name="T17" fmla="*/ 0 60000 65536"/>
                <a:gd name="T18" fmla="*/ 0 60000 65536"/>
                <a:gd name="T19" fmla="*/ 0 60000 65536"/>
                <a:gd name="T20" fmla="*/ 0 60000 65536"/>
                <a:gd name="T21" fmla="*/ 0 w 65327"/>
                <a:gd name="T22" fmla="*/ 0 h 36123"/>
                <a:gd name="T23" fmla="*/ 65327 w 65327"/>
                <a:gd name="T24" fmla="*/ 36123 h 36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27" h="36123">
                  <a:moveTo>
                    <a:pt x="51820" y="31265"/>
                  </a:moveTo>
                  <a:cubicBezTo>
                    <a:pt x="47629" y="24596"/>
                    <a:pt x="41672" y="19222"/>
                    <a:pt x="34610" y="15742"/>
                  </a:cubicBezTo>
                  <a:cubicBezTo>
                    <a:pt x="27595" y="13335"/>
                    <a:pt x="20068" y="12855"/>
                    <a:pt x="12803" y="14361"/>
                  </a:cubicBezTo>
                  <a:cubicBezTo>
                    <a:pt x="1374" y="16137"/>
                    <a:pt x="-2436" y="8507"/>
                    <a:pt x="1505" y="5219"/>
                  </a:cubicBezTo>
                  <a:cubicBezTo>
                    <a:pt x="9322" y="-1359"/>
                    <a:pt x="24692" y="-1753"/>
                    <a:pt x="39340" y="4232"/>
                  </a:cubicBezTo>
                  <a:cubicBezTo>
                    <a:pt x="50559" y="8678"/>
                    <a:pt x="59637" y="17275"/>
                    <a:pt x="64694" y="28240"/>
                  </a:cubicBezTo>
                  <a:cubicBezTo>
                    <a:pt x="67913" y="35474"/>
                    <a:pt x="58126" y="40145"/>
                    <a:pt x="51820" y="31265"/>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15" name="Freeform 279">
              <a:extLst>
                <a:ext uri="{FF2B5EF4-FFF2-40B4-BE49-F238E27FC236}">
                  <a16:creationId xmlns:a16="http://schemas.microsoft.com/office/drawing/2014/main" id="{7E740B48-513F-470F-8297-205B75A9C4D8}"/>
                </a:ext>
              </a:extLst>
            </p:cNvPr>
            <p:cNvSpPr>
              <a:spLocks/>
            </p:cNvSpPr>
            <p:nvPr/>
          </p:nvSpPr>
          <p:spPr bwMode="auto">
            <a:xfrm>
              <a:off x="2726923" y="4872930"/>
              <a:ext cx="41946" cy="16476"/>
            </a:xfrm>
            <a:custGeom>
              <a:avLst/>
              <a:gdLst>
                <a:gd name="T0" fmla="*/ 2261 w 49744"/>
                <a:gd name="T1" fmla="*/ 687 h 19539"/>
                <a:gd name="T2" fmla="*/ 1353 w 49744"/>
                <a:gd name="T3" fmla="*/ 514 h 19539"/>
                <a:gd name="T4" fmla="*/ 585 w 49744"/>
                <a:gd name="T5" fmla="*/ 920 h 19539"/>
                <a:gd name="T6" fmla="*/ 9 w 49744"/>
                <a:gd name="T7" fmla="*/ 843 h 19539"/>
                <a:gd name="T8" fmla="*/ 1276 w 49744"/>
                <a:gd name="T9" fmla="*/ 29 h 19539"/>
                <a:gd name="T10" fmla="*/ 2633 w 49744"/>
                <a:gd name="T11" fmla="*/ 318 h 19539"/>
                <a:gd name="T12" fmla="*/ 2261 w 49744"/>
                <a:gd name="T13" fmla="*/ 687 h 19539"/>
                <a:gd name="T14" fmla="*/ 0 60000 65536"/>
                <a:gd name="T15" fmla="*/ 0 60000 65536"/>
                <a:gd name="T16" fmla="*/ 0 60000 65536"/>
                <a:gd name="T17" fmla="*/ 0 60000 65536"/>
                <a:gd name="T18" fmla="*/ 0 60000 65536"/>
                <a:gd name="T19" fmla="*/ 0 60000 65536"/>
                <a:gd name="T20" fmla="*/ 0 60000 65536"/>
                <a:gd name="T21" fmla="*/ 0 w 49744"/>
                <a:gd name="T22" fmla="*/ 0 h 19539"/>
                <a:gd name="T23" fmla="*/ 49744 w 49744"/>
                <a:gd name="T24" fmla="*/ 19539 h 195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744" h="19539">
                  <a:moveTo>
                    <a:pt x="41029" y="12477"/>
                  </a:moveTo>
                  <a:cubicBezTo>
                    <a:pt x="35931" y="9918"/>
                    <a:pt x="30223" y="8826"/>
                    <a:pt x="24541" y="9320"/>
                  </a:cubicBezTo>
                  <a:cubicBezTo>
                    <a:pt x="19313" y="10451"/>
                    <a:pt x="14498" y="12996"/>
                    <a:pt x="10616" y="16686"/>
                  </a:cubicBezTo>
                  <a:cubicBezTo>
                    <a:pt x="4048" y="22080"/>
                    <a:pt x="-1010" y="18791"/>
                    <a:pt x="172" y="15305"/>
                  </a:cubicBezTo>
                  <a:cubicBezTo>
                    <a:pt x="2603" y="8267"/>
                    <a:pt x="11864" y="2150"/>
                    <a:pt x="23162" y="506"/>
                  </a:cubicBezTo>
                  <a:cubicBezTo>
                    <a:pt x="31741" y="-1000"/>
                    <a:pt x="40575" y="887"/>
                    <a:pt x="47794" y="5768"/>
                  </a:cubicBezTo>
                  <a:cubicBezTo>
                    <a:pt x="52458" y="9254"/>
                    <a:pt x="48188" y="15831"/>
                    <a:pt x="41029" y="1247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16" name="Freeform 280">
              <a:extLst>
                <a:ext uri="{FF2B5EF4-FFF2-40B4-BE49-F238E27FC236}">
                  <a16:creationId xmlns:a16="http://schemas.microsoft.com/office/drawing/2014/main" id="{127BB9E0-DE6B-44AE-8F71-CFEBCA898A1C}"/>
                </a:ext>
              </a:extLst>
            </p:cNvPr>
            <p:cNvSpPr>
              <a:spLocks/>
            </p:cNvSpPr>
            <p:nvPr/>
          </p:nvSpPr>
          <p:spPr bwMode="auto">
            <a:xfrm>
              <a:off x="2697346" y="4885662"/>
              <a:ext cx="192841" cy="143935"/>
            </a:xfrm>
            <a:custGeom>
              <a:avLst/>
              <a:gdLst>
                <a:gd name="T0" fmla="*/ 3329 w 228689"/>
                <a:gd name="T1" fmla="*/ 9407 h 170691"/>
                <a:gd name="T2" fmla="*/ 0 w 228689"/>
                <a:gd name="T3" fmla="*/ 6078 h 170691"/>
                <a:gd name="T4" fmla="*/ 1573 w 228689"/>
                <a:gd name="T5" fmla="*/ 3245 h 170691"/>
                <a:gd name="T6" fmla="*/ 2876 w 228689"/>
                <a:gd name="T7" fmla="*/ 2776 h 170691"/>
                <a:gd name="T8" fmla="*/ 6703 w 228689"/>
                <a:gd name="T9" fmla="*/ 47 h 170691"/>
                <a:gd name="T10" fmla="*/ 8980 w 228689"/>
                <a:gd name="T11" fmla="*/ 1577 h 170691"/>
                <a:gd name="T12" fmla="*/ 9281 w 228689"/>
                <a:gd name="T13" fmla="*/ 2205 h 170691"/>
                <a:gd name="T14" fmla="*/ 9281 w 228689"/>
                <a:gd name="T15" fmla="*/ 2205 h 170691"/>
                <a:gd name="T16" fmla="*/ 12603 w 228689"/>
                <a:gd name="T17" fmla="*/ 5532 h 170691"/>
                <a:gd name="T18" fmla="*/ 9281 w 228689"/>
                <a:gd name="T19" fmla="*/ 8860 h 170691"/>
                <a:gd name="T20" fmla="*/ 9281 w 228689"/>
                <a:gd name="T21" fmla="*/ 8860 h 170691"/>
                <a:gd name="T22" fmla="*/ 7213 w 228689"/>
                <a:gd name="T23" fmla="*/ 8135 h 170691"/>
                <a:gd name="T24" fmla="*/ 6059 w 228689"/>
                <a:gd name="T25" fmla="*/ 8345 h 170691"/>
                <a:gd name="T26" fmla="*/ 5747 w 228689"/>
                <a:gd name="T27" fmla="*/ 8345 h 170691"/>
                <a:gd name="T28" fmla="*/ 5059 w 228689"/>
                <a:gd name="T29" fmla="*/ 8914 h 170691"/>
                <a:gd name="T30" fmla="*/ 3329 w 228689"/>
                <a:gd name="T31" fmla="*/ 9407 h 1706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689"/>
                <a:gd name="T49" fmla="*/ 0 h 170691"/>
                <a:gd name="T50" fmla="*/ 228689 w 228689"/>
                <a:gd name="T51" fmla="*/ 170691 h 1706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689" h="170691">
                  <a:moveTo>
                    <a:pt x="60404" y="170692"/>
                  </a:moveTo>
                  <a:cubicBezTo>
                    <a:pt x="27063" y="170718"/>
                    <a:pt x="20" y="143672"/>
                    <a:pt x="0" y="110285"/>
                  </a:cubicBezTo>
                  <a:cubicBezTo>
                    <a:pt x="-20" y="89356"/>
                    <a:pt x="10786" y="69907"/>
                    <a:pt x="28547" y="58876"/>
                  </a:cubicBezTo>
                  <a:cubicBezTo>
                    <a:pt x="35753" y="54423"/>
                    <a:pt x="43806" y="51536"/>
                    <a:pt x="52194" y="50391"/>
                  </a:cubicBezTo>
                  <a:cubicBezTo>
                    <a:pt x="57705" y="17504"/>
                    <a:pt x="88800" y="-4681"/>
                    <a:pt x="121643" y="844"/>
                  </a:cubicBezTo>
                  <a:cubicBezTo>
                    <a:pt x="138760" y="3718"/>
                    <a:pt x="153809" y="13841"/>
                    <a:pt x="162939" y="28620"/>
                  </a:cubicBezTo>
                  <a:cubicBezTo>
                    <a:pt x="165133" y="32218"/>
                    <a:pt x="166959" y="36033"/>
                    <a:pt x="168391" y="39999"/>
                  </a:cubicBezTo>
                  <a:cubicBezTo>
                    <a:pt x="201693" y="39999"/>
                    <a:pt x="228690" y="67033"/>
                    <a:pt x="228690" y="100380"/>
                  </a:cubicBezTo>
                  <a:cubicBezTo>
                    <a:pt x="228690" y="133727"/>
                    <a:pt x="201693" y="160760"/>
                    <a:pt x="168391" y="160760"/>
                  </a:cubicBezTo>
                  <a:cubicBezTo>
                    <a:pt x="154761" y="160747"/>
                    <a:pt x="141545" y="156110"/>
                    <a:pt x="130885" y="147606"/>
                  </a:cubicBezTo>
                  <a:cubicBezTo>
                    <a:pt x="124185" y="150112"/>
                    <a:pt x="117084" y="151401"/>
                    <a:pt x="109931" y="151420"/>
                  </a:cubicBezTo>
                  <a:cubicBezTo>
                    <a:pt x="108026" y="151420"/>
                    <a:pt x="106187" y="151420"/>
                    <a:pt x="104282" y="151420"/>
                  </a:cubicBezTo>
                  <a:cubicBezTo>
                    <a:pt x="100617" y="155426"/>
                    <a:pt x="96419" y="158899"/>
                    <a:pt x="91802" y="161747"/>
                  </a:cubicBezTo>
                  <a:cubicBezTo>
                    <a:pt x="82350" y="167555"/>
                    <a:pt x="71492" y="170646"/>
                    <a:pt x="60404" y="170692"/>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17" name="Freeform 281">
              <a:extLst>
                <a:ext uri="{FF2B5EF4-FFF2-40B4-BE49-F238E27FC236}">
                  <a16:creationId xmlns:a16="http://schemas.microsoft.com/office/drawing/2014/main" id="{4E2390AA-4233-4A1C-94F4-88C621D137CF}"/>
                </a:ext>
              </a:extLst>
            </p:cNvPr>
            <p:cNvSpPr>
              <a:spLocks/>
            </p:cNvSpPr>
            <p:nvPr/>
          </p:nvSpPr>
          <p:spPr bwMode="auto">
            <a:xfrm>
              <a:off x="2695574" y="4883284"/>
              <a:ext cx="195798" cy="148143"/>
            </a:xfrm>
            <a:custGeom>
              <a:avLst/>
              <a:gdLst>
                <a:gd name="T0" fmla="*/ 6275 w 232195"/>
                <a:gd name="T1" fmla="*/ 293 h 175682"/>
                <a:gd name="T2" fmla="*/ 8992 w 232195"/>
                <a:gd name="T3" fmla="*/ 1805 h 175682"/>
                <a:gd name="T4" fmla="*/ 9309 w 232195"/>
                <a:gd name="T5" fmla="*/ 2501 h 175682"/>
                <a:gd name="T6" fmla="*/ 9418 w 232195"/>
                <a:gd name="T7" fmla="*/ 2501 h 175682"/>
                <a:gd name="T8" fmla="*/ 12622 w 232195"/>
                <a:gd name="T9" fmla="*/ 5679 h 175682"/>
                <a:gd name="T10" fmla="*/ 9448 w 232195"/>
                <a:gd name="T11" fmla="*/ 8888 h 175682"/>
                <a:gd name="T12" fmla="*/ 7383 w 232195"/>
                <a:gd name="T13" fmla="*/ 8142 h 175682"/>
                <a:gd name="T14" fmla="*/ 6203 w 232195"/>
                <a:gd name="T15" fmla="*/ 8369 h 175682"/>
                <a:gd name="T16" fmla="*/ 5840 w 232195"/>
                <a:gd name="T17" fmla="*/ 8348 h 175682"/>
                <a:gd name="T18" fmla="*/ 5135 w 232195"/>
                <a:gd name="T19" fmla="*/ 8946 h 175682"/>
                <a:gd name="T20" fmla="*/ 742 w 232195"/>
                <a:gd name="T21" fmla="*/ 7925 h 175682"/>
                <a:gd name="T22" fmla="*/ 1762 w 232195"/>
                <a:gd name="T23" fmla="*/ 3526 h 175682"/>
                <a:gd name="T24" fmla="*/ 3123 w 232195"/>
                <a:gd name="T25" fmla="*/ 3058 h 175682"/>
                <a:gd name="T26" fmla="*/ 6279 w 232195"/>
                <a:gd name="T27" fmla="*/ 293 h 175682"/>
                <a:gd name="T28" fmla="*/ 6279 w 232195"/>
                <a:gd name="T29" fmla="*/ 22 h 175682"/>
                <a:gd name="T30" fmla="*/ 6279 w 232195"/>
                <a:gd name="T31" fmla="*/ 22 h 175682"/>
                <a:gd name="T32" fmla="*/ 2891 w 232195"/>
                <a:gd name="T33" fmla="*/ 2816 h 175682"/>
                <a:gd name="T34" fmla="*/ 1635 w 232195"/>
                <a:gd name="T35" fmla="*/ 3273 h 175682"/>
                <a:gd name="T36" fmla="*/ 522 w 232195"/>
                <a:gd name="T37" fmla="*/ 8045 h 175682"/>
                <a:gd name="T38" fmla="*/ 3445 w 232195"/>
                <a:gd name="T39" fmla="*/ 9681 h 175682"/>
                <a:gd name="T40" fmla="*/ 5255 w 232195"/>
                <a:gd name="T41" fmla="*/ 9163 h 175682"/>
                <a:gd name="T42" fmla="*/ 5924 w 232195"/>
                <a:gd name="T43" fmla="*/ 8620 h 175682"/>
                <a:gd name="T44" fmla="*/ 6181 w 232195"/>
                <a:gd name="T45" fmla="*/ 8620 h 175682"/>
                <a:gd name="T46" fmla="*/ 7311 w 232195"/>
                <a:gd name="T47" fmla="*/ 8431 h 175682"/>
                <a:gd name="T48" fmla="*/ 9403 w 232195"/>
                <a:gd name="T49" fmla="*/ 9134 h 175682"/>
                <a:gd name="T50" fmla="*/ 12796 w 232195"/>
                <a:gd name="T51" fmla="*/ 5603 h 175682"/>
                <a:gd name="T52" fmla="*/ 9479 w 232195"/>
                <a:gd name="T53" fmla="*/ 2208 h 175682"/>
                <a:gd name="T54" fmla="*/ 9202 w 232195"/>
                <a:gd name="T55" fmla="*/ 1642 h 175682"/>
                <a:gd name="T56" fmla="*/ 6254 w 232195"/>
                <a:gd name="T57" fmla="*/ 0 h 1756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2195"/>
                <a:gd name="T88" fmla="*/ 0 h 175682"/>
                <a:gd name="T89" fmla="*/ 232195 w 232195"/>
                <a:gd name="T90" fmla="*/ 175682 h 1756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2195" h="175682">
                  <a:moveTo>
                    <a:pt x="113871" y="5328"/>
                  </a:moveTo>
                  <a:cubicBezTo>
                    <a:pt x="133932" y="5302"/>
                    <a:pt x="152573" y="15681"/>
                    <a:pt x="163135" y="32756"/>
                  </a:cubicBezTo>
                  <a:cubicBezTo>
                    <a:pt x="165566" y="36715"/>
                    <a:pt x="167510" y="40958"/>
                    <a:pt x="168916" y="45384"/>
                  </a:cubicBezTo>
                  <a:lnTo>
                    <a:pt x="170886" y="45384"/>
                  </a:lnTo>
                  <a:cubicBezTo>
                    <a:pt x="202848" y="45233"/>
                    <a:pt x="228873" y="71056"/>
                    <a:pt x="229024" y="103055"/>
                  </a:cubicBezTo>
                  <a:cubicBezTo>
                    <a:pt x="229175" y="135061"/>
                    <a:pt x="203394" y="161127"/>
                    <a:pt x="171431" y="161278"/>
                  </a:cubicBezTo>
                  <a:cubicBezTo>
                    <a:pt x="157736" y="161344"/>
                    <a:pt x="144461" y="156543"/>
                    <a:pt x="133971" y="147729"/>
                  </a:cubicBezTo>
                  <a:cubicBezTo>
                    <a:pt x="127166" y="150478"/>
                    <a:pt x="119895" y="151886"/>
                    <a:pt x="112558" y="151873"/>
                  </a:cubicBezTo>
                  <a:cubicBezTo>
                    <a:pt x="110364" y="151873"/>
                    <a:pt x="108170" y="151741"/>
                    <a:pt x="105989" y="151478"/>
                  </a:cubicBezTo>
                  <a:cubicBezTo>
                    <a:pt x="102291" y="155727"/>
                    <a:pt x="97975" y="159384"/>
                    <a:pt x="93181" y="162331"/>
                  </a:cubicBezTo>
                  <a:cubicBezTo>
                    <a:pt x="66059" y="179261"/>
                    <a:pt x="30366" y="170973"/>
                    <a:pt x="13458" y="143815"/>
                  </a:cubicBezTo>
                  <a:cubicBezTo>
                    <a:pt x="-3449" y="116657"/>
                    <a:pt x="4827" y="80915"/>
                    <a:pt x="31949" y="63985"/>
                  </a:cubicBezTo>
                  <a:cubicBezTo>
                    <a:pt x="39430" y="59315"/>
                    <a:pt x="47884" y="56415"/>
                    <a:pt x="56659" y="55513"/>
                  </a:cubicBezTo>
                  <a:cubicBezTo>
                    <a:pt x="60588" y="26830"/>
                    <a:pt x="85022" y="5420"/>
                    <a:pt x="113937" y="5328"/>
                  </a:cubicBezTo>
                  <a:moveTo>
                    <a:pt x="113937" y="395"/>
                  </a:moveTo>
                  <a:lnTo>
                    <a:pt x="113937" y="395"/>
                  </a:lnTo>
                  <a:cubicBezTo>
                    <a:pt x="83998" y="481"/>
                    <a:pt x="58275" y="21699"/>
                    <a:pt x="52456" y="51107"/>
                  </a:cubicBezTo>
                  <a:cubicBezTo>
                    <a:pt x="44383" y="52330"/>
                    <a:pt x="36639" y="55145"/>
                    <a:pt x="29663" y="59394"/>
                  </a:cubicBezTo>
                  <a:cubicBezTo>
                    <a:pt x="203" y="77725"/>
                    <a:pt x="-8835" y="116493"/>
                    <a:pt x="9465" y="145992"/>
                  </a:cubicBezTo>
                  <a:cubicBezTo>
                    <a:pt x="20868" y="164363"/>
                    <a:pt x="40902" y="175578"/>
                    <a:pt x="62505" y="175683"/>
                  </a:cubicBezTo>
                  <a:cubicBezTo>
                    <a:pt x="74112" y="175650"/>
                    <a:pt x="85482" y="172394"/>
                    <a:pt x="95348" y="166277"/>
                  </a:cubicBezTo>
                  <a:cubicBezTo>
                    <a:pt x="99769" y="163475"/>
                    <a:pt x="103848" y="160160"/>
                    <a:pt x="107500" y="156411"/>
                  </a:cubicBezTo>
                  <a:lnTo>
                    <a:pt x="112163" y="156411"/>
                  </a:lnTo>
                  <a:cubicBezTo>
                    <a:pt x="119139" y="156431"/>
                    <a:pt x="126069" y="155273"/>
                    <a:pt x="132657" y="152991"/>
                  </a:cubicBezTo>
                  <a:cubicBezTo>
                    <a:pt x="143594" y="161252"/>
                    <a:pt x="156921" y="165731"/>
                    <a:pt x="170623" y="165751"/>
                  </a:cubicBezTo>
                  <a:cubicBezTo>
                    <a:pt x="205299" y="165074"/>
                    <a:pt x="232860" y="136383"/>
                    <a:pt x="232184" y="101661"/>
                  </a:cubicBezTo>
                  <a:cubicBezTo>
                    <a:pt x="231540" y="68425"/>
                    <a:pt x="205174" y="41431"/>
                    <a:pt x="172003" y="40057"/>
                  </a:cubicBezTo>
                  <a:cubicBezTo>
                    <a:pt x="170610" y="36498"/>
                    <a:pt x="168916" y="33065"/>
                    <a:pt x="166945" y="29796"/>
                  </a:cubicBezTo>
                  <a:cubicBezTo>
                    <a:pt x="155516" y="11222"/>
                    <a:pt x="135265" y="-59"/>
                    <a:pt x="113477" y="0"/>
                  </a:cubicBezTo>
                  <a:lnTo>
                    <a:pt x="113937" y="395"/>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18" name="Freeform 282">
              <a:extLst>
                <a:ext uri="{FF2B5EF4-FFF2-40B4-BE49-F238E27FC236}">
                  <a16:creationId xmlns:a16="http://schemas.microsoft.com/office/drawing/2014/main" id="{F9179A0A-59D4-4B49-90C4-16CE3C71886D}"/>
                </a:ext>
              </a:extLst>
            </p:cNvPr>
            <p:cNvSpPr>
              <a:spLocks/>
            </p:cNvSpPr>
            <p:nvPr/>
          </p:nvSpPr>
          <p:spPr bwMode="auto">
            <a:xfrm>
              <a:off x="2768443" y="4976673"/>
              <a:ext cx="49451" cy="29800"/>
            </a:xfrm>
            <a:custGeom>
              <a:avLst/>
              <a:gdLst>
                <a:gd name="T0" fmla="*/ 655 w 58644"/>
                <a:gd name="T1" fmla="*/ 215 h 35340"/>
                <a:gd name="T2" fmla="*/ 1527 w 58644"/>
                <a:gd name="T3" fmla="*/ 1008 h 35340"/>
                <a:gd name="T4" fmla="*/ 2595 w 58644"/>
                <a:gd name="T5" fmla="*/ 725 h 35340"/>
                <a:gd name="T6" fmla="*/ 3164 w 58644"/>
                <a:gd name="T7" fmla="*/ 1172 h 35340"/>
                <a:gd name="T8" fmla="*/ 1322 w 58644"/>
                <a:gd name="T9" fmla="*/ 1896 h 35340"/>
                <a:gd name="T10" fmla="*/ 36 w 58644"/>
                <a:gd name="T11" fmla="*/ 653 h 35340"/>
                <a:gd name="T12" fmla="*/ 655 w 58644"/>
                <a:gd name="T13" fmla="*/ 215 h 35340"/>
                <a:gd name="T14" fmla="*/ 0 60000 65536"/>
                <a:gd name="T15" fmla="*/ 0 60000 65536"/>
                <a:gd name="T16" fmla="*/ 0 60000 65536"/>
                <a:gd name="T17" fmla="*/ 0 60000 65536"/>
                <a:gd name="T18" fmla="*/ 0 60000 65536"/>
                <a:gd name="T19" fmla="*/ 0 60000 65536"/>
                <a:gd name="T20" fmla="*/ 0 60000 65536"/>
                <a:gd name="T21" fmla="*/ 0 w 58644"/>
                <a:gd name="T22" fmla="*/ 0 h 35340"/>
                <a:gd name="T23" fmla="*/ 58644 w 58644"/>
                <a:gd name="T24" fmla="*/ 35340 h 353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44" h="35340">
                  <a:moveTo>
                    <a:pt x="11889" y="3896"/>
                  </a:moveTo>
                  <a:cubicBezTo>
                    <a:pt x="15180" y="10513"/>
                    <a:pt x="20829" y="15650"/>
                    <a:pt x="27719" y="18300"/>
                  </a:cubicBezTo>
                  <a:cubicBezTo>
                    <a:pt x="34590" y="19070"/>
                    <a:pt x="41500" y="17241"/>
                    <a:pt x="47097" y="13170"/>
                  </a:cubicBezTo>
                  <a:cubicBezTo>
                    <a:pt x="57081" y="7316"/>
                    <a:pt x="60825" y="15866"/>
                    <a:pt x="57409" y="21260"/>
                  </a:cubicBezTo>
                  <a:cubicBezTo>
                    <a:pt x="50210" y="32336"/>
                    <a:pt x="36784" y="37618"/>
                    <a:pt x="23975" y="34415"/>
                  </a:cubicBezTo>
                  <a:cubicBezTo>
                    <a:pt x="12894" y="31324"/>
                    <a:pt x="4119" y="22839"/>
                    <a:pt x="657" y="11854"/>
                  </a:cubicBezTo>
                  <a:cubicBezTo>
                    <a:pt x="-2430" y="3633"/>
                    <a:pt x="6043" y="-5313"/>
                    <a:pt x="11889" y="3896"/>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19" name="Freeform 283">
              <a:extLst>
                <a:ext uri="{FF2B5EF4-FFF2-40B4-BE49-F238E27FC236}">
                  <a16:creationId xmlns:a16="http://schemas.microsoft.com/office/drawing/2014/main" id="{D8BFC94D-910F-4F2F-B61D-A862554B0456}"/>
                </a:ext>
              </a:extLst>
            </p:cNvPr>
            <p:cNvSpPr>
              <a:spLocks/>
            </p:cNvSpPr>
            <p:nvPr/>
          </p:nvSpPr>
          <p:spPr bwMode="auto">
            <a:xfrm>
              <a:off x="2710418" y="4989872"/>
              <a:ext cx="63078" cy="31587"/>
            </a:xfrm>
            <a:custGeom>
              <a:avLst/>
              <a:gdLst>
                <a:gd name="T0" fmla="*/ 817 w 74804"/>
                <a:gd name="T1" fmla="*/ 240 h 37459"/>
                <a:gd name="T2" fmla="*/ 1972 w 74804"/>
                <a:gd name="T3" fmla="*/ 1095 h 37459"/>
                <a:gd name="T4" fmla="*/ 3303 w 74804"/>
                <a:gd name="T5" fmla="*/ 878 h 37459"/>
                <a:gd name="T6" fmla="*/ 4053 w 74804"/>
                <a:gd name="T7" fmla="*/ 1368 h 37459"/>
                <a:gd name="T8" fmla="*/ 1762 w 74804"/>
                <a:gd name="T9" fmla="*/ 1988 h 37459"/>
                <a:gd name="T10" fmla="*/ 60 w 74804"/>
                <a:gd name="T11" fmla="*/ 646 h 37459"/>
                <a:gd name="T12" fmla="*/ 817 w 74804"/>
                <a:gd name="T13" fmla="*/ 240 h 37459"/>
                <a:gd name="T14" fmla="*/ 0 60000 65536"/>
                <a:gd name="T15" fmla="*/ 0 60000 65536"/>
                <a:gd name="T16" fmla="*/ 0 60000 65536"/>
                <a:gd name="T17" fmla="*/ 0 60000 65536"/>
                <a:gd name="T18" fmla="*/ 0 60000 65536"/>
                <a:gd name="T19" fmla="*/ 0 60000 65536"/>
                <a:gd name="T20" fmla="*/ 0 60000 65536"/>
                <a:gd name="T21" fmla="*/ 0 w 74804"/>
                <a:gd name="T22" fmla="*/ 0 h 37459"/>
                <a:gd name="T23" fmla="*/ 74804 w 74804"/>
                <a:gd name="T24" fmla="*/ 37459 h 37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04" h="37459">
                  <a:moveTo>
                    <a:pt x="14819" y="4357"/>
                  </a:moveTo>
                  <a:cubicBezTo>
                    <a:pt x="19962" y="11645"/>
                    <a:pt x="27306" y="17091"/>
                    <a:pt x="35772" y="19880"/>
                  </a:cubicBezTo>
                  <a:cubicBezTo>
                    <a:pt x="44042" y="21169"/>
                    <a:pt x="52509" y="19787"/>
                    <a:pt x="59945" y="15933"/>
                  </a:cubicBezTo>
                  <a:cubicBezTo>
                    <a:pt x="72228" y="10605"/>
                    <a:pt x="77417" y="19485"/>
                    <a:pt x="73541" y="24813"/>
                  </a:cubicBezTo>
                  <a:cubicBezTo>
                    <a:pt x="65659" y="35402"/>
                    <a:pt x="48844" y="40007"/>
                    <a:pt x="31963" y="36060"/>
                  </a:cubicBezTo>
                  <a:cubicBezTo>
                    <a:pt x="18596" y="32896"/>
                    <a:pt x="7298" y="23991"/>
                    <a:pt x="1091" y="11723"/>
                  </a:cubicBezTo>
                  <a:cubicBezTo>
                    <a:pt x="-3376" y="3173"/>
                    <a:pt x="6805" y="-5443"/>
                    <a:pt x="14819" y="4357"/>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20" name="Freeform 284">
              <a:extLst>
                <a:ext uri="{FF2B5EF4-FFF2-40B4-BE49-F238E27FC236}">
                  <a16:creationId xmlns:a16="http://schemas.microsoft.com/office/drawing/2014/main" id="{62BDA34C-6C10-4D93-843D-B59DD2948E17}"/>
                </a:ext>
              </a:extLst>
            </p:cNvPr>
            <p:cNvSpPr>
              <a:spLocks/>
            </p:cNvSpPr>
            <p:nvPr/>
          </p:nvSpPr>
          <p:spPr bwMode="auto">
            <a:xfrm>
              <a:off x="2813754" y="4999702"/>
              <a:ext cx="45841" cy="15065"/>
            </a:xfrm>
            <a:custGeom>
              <a:avLst/>
              <a:gdLst>
                <a:gd name="T0" fmla="*/ 553 w 54362"/>
                <a:gd name="T1" fmla="*/ 94 h 17866"/>
                <a:gd name="T2" fmla="*/ 1481 w 54362"/>
                <a:gd name="T3" fmla="*/ 456 h 17866"/>
                <a:gd name="T4" fmla="*/ 2378 w 54362"/>
                <a:gd name="T5" fmla="*/ 196 h 17866"/>
                <a:gd name="T6" fmla="*/ 2972 w 54362"/>
                <a:gd name="T7" fmla="*/ 396 h 17866"/>
                <a:gd name="T8" fmla="*/ 1459 w 54362"/>
                <a:gd name="T9" fmla="*/ 982 h 17866"/>
                <a:gd name="T10" fmla="*/ 79 w 54362"/>
                <a:gd name="T11" fmla="*/ 396 h 17866"/>
                <a:gd name="T12" fmla="*/ 553 w 54362"/>
                <a:gd name="T13" fmla="*/ 94 h 17866"/>
                <a:gd name="T14" fmla="*/ 0 60000 65536"/>
                <a:gd name="T15" fmla="*/ 0 60000 65536"/>
                <a:gd name="T16" fmla="*/ 0 60000 65536"/>
                <a:gd name="T17" fmla="*/ 0 60000 65536"/>
                <a:gd name="T18" fmla="*/ 0 60000 65536"/>
                <a:gd name="T19" fmla="*/ 0 60000 65536"/>
                <a:gd name="T20" fmla="*/ 0 60000 65536"/>
                <a:gd name="T21" fmla="*/ 0 w 54362"/>
                <a:gd name="T22" fmla="*/ 0 h 17866"/>
                <a:gd name="T23" fmla="*/ 54362 w 54362"/>
                <a:gd name="T24" fmla="*/ 17866 h 178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62" h="17866">
                  <a:moveTo>
                    <a:pt x="10046" y="1711"/>
                  </a:moveTo>
                  <a:cubicBezTo>
                    <a:pt x="14947" y="5401"/>
                    <a:pt x="20760" y="7677"/>
                    <a:pt x="26862" y="8288"/>
                  </a:cubicBezTo>
                  <a:cubicBezTo>
                    <a:pt x="32616" y="8210"/>
                    <a:pt x="38245" y="6572"/>
                    <a:pt x="43152" y="3553"/>
                  </a:cubicBezTo>
                  <a:cubicBezTo>
                    <a:pt x="51034" y="-723"/>
                    <a:pt x="55895" y="3553"/>
                    <a:pt x="53924" y="7170"/>
                  </a:cubicBezTo>
                  <a:cubicBezTo>
                    <a:pt x="49917" y="13748"/>
                    <a:pt x="38751" y="18352"/>
                    <a:pt x="26468" y="17826"/>
                  </a:cubicBezTo>
                  <a:cubicBezTo>
                    <a:pt x="17075" y="17602"/>
                    <a:pt x="8115" y="13794"/>
                    <a:pt x="1442" y="7170"/>
                  </a:cubicBezTo>
                  <a:cubicBezTo>
                    <a:pt x="-2828" y="2961"/>
                    <a:pt x="3084" y="-2959"/>
                    <a:pt x="10046" y="1711"/>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21" name="Freeform 285">
              <a:extLst>
                <a:ext uri="{FF2B5EF4-FFF2-40B4-BE49-F238E27FC236}">
                  <a16:creationId xmlns:a16="http://schemas.microsoft.com/office/drawing/2014/main" id="{CC226065-32E2-44AE-939C-12D976364098}"/>
                </a:ext>
              </a:extLst>
            </p:cNvPr>
            <p:cNvSpPr>
              <a:spLocks/>
            </p:cNvSpPr>
            <p:nvPr/>
          </p:nvSpPr>
          <p:spPr bwMode="auto">
            <a:xfrm>
              <a:off x="2838652" y="4929896"/>
              <a:ext cx="44507" cy="43772"/>
            </a:xfrm>
            <a:custGeom>
              <a:avLst/>
              <a:gdLst>
                <a:gd name="T0" fmla="*/ 2195 w 52781"/>
                <a:gd name="T1" fmla="*/ 2424 h 51909"/>
                <a:gd name="T2" fmla="*/ 1634 w 52781"/>
                <a:gd name="T3" fmla="*/ 1272 h 51909"/>
                <a:gd name="T4" fmla="*/ 548 w 52781"/>
                <a:gd name="T5" fmla="*/ 749 h 51909"/>
                <a:gd name="T6" fmla="*/ 157 w 52781"/>
                <a:gd name="T7" fmla="*/ 50 h 51909"/>
                <a:gd name="T8" fmla="*/ 2111 w 52781"/>
                <a:gd name="T9" fmla="*/ 774 h 51909"/>
                <a:gd name="T10" fmla="*/ 2908 w 52781"/>
                <a:gd name="T11" fmla="*/ 2526 h 51909"/>
                <a:gd name="T12" fmla="*/ 2195 w 52781"/>
                <a:gd name="T13" fmla="*/ 2424 h 51909"/>
                <a:gd name="T14" fmla="*/ 0 60000 65536"/>
                <a:gd name="T15" fmla="*/ 0 60000 65536"/>
                <a:gd name="T16" fmla="*/ 0 60000 65536"/>
                <a:gd name="T17" fmla="*/ 0 60000 65536"/>
                <a:gd name="T18" fmla="*/ 0 60000 65536"/>
                <a:gd name="T19" fmla="*/ 0 60000 65536"/>
                <a:gd name="T20" fmla="*/ 0 60000 65536"/>
                <a:gd name="T21" fmla="*/ 0 w 52781"/>
                <a:gd name="T22" fmla="*/ 0 h 51909"/>
                <a:gd name="T23" fmla="*/ 52781 w 52781"/>
                <a:gd name="T24" fmla="*/ 51909 h 519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81" h="51909">
                  <a:moveTo>
                    <a:pt x="39834" y="43976"/>
                  </a:moveTo>
                  <a:cubicBezTo>
                    <a:pt x="38422" y="36202"/>
                    <a:pt x="34901" y="28960"/>
                    <a:pt x="29653" y="23060"/>
                  </a:cubicBezTo>
                  <a:cubicBezTo>
                    <a:pt x="24056" y="18186"/>
                    <a:pt x="17245" y="14911"/>
                    <a:pt x="9947" y="13589"/>
                  </a:cubicBezTo>
                  <a:cubicBezTo>
                    <a:pt x="-1285" y="10958"/>
                    <a:pt x="-2008" y="2407"/>
                    <a:pt x="2853" y="894"/>
                  </a:cubicBezTo>
                  <a:cubicBezTo>
                    <a:pt x="12640" y="-2263"/>
                    <a:pt x="27025" y="3130"/>
                    <a:pt x="38323" y="14049"/>
                  </a:cubicBezTo>
                  <a:cubicBezTo>
                    <a:pt x="47072" y="22363"/>
                    <a:pt x="52255" y="33755"/>
                    <a:pt x="52774" y="45818"/>
                  </a:cubicBezTo>
                  <a:cubicBezTo>
                    <a:pt x="53102" y="53908"/>
                    <a:pt x="42330" y="54566"/>
                    <a:pt x="39834" y="4397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22" name="Freeform 286">
              <a:extLst>
                <a:ext uri="{FF2B5EF4-FFF2-40B4-BE49-F238E27FC236}">
                  <a16:creationId xmlns:a16="http://schemas.microsoft.com/office/drawing/2014/main" id="{26CA18FC-FC96-47F5-A97A-38DB281F2B14}"/>
                </a:ext>
              </a:extLst>
            </p:cNvPr>
            <p:cNvSpPr>
              <a:spLocks/>
            </p:cNvSpPr>
            <p:nvPr/>
          </p:nvSpPr>
          <p:spPr bwMode="auto">
            <a:xfrm>
              <a:off x="2775436" y="4895890"/>
              <a:ext cx="55078" cy="30561"/>
            </a:xfrm>
            <a:custGeom>
              <a:avLst/>
              <a:gdLst>
                <a:gd name="T0" fmla="*/ 2859 w 65317"/>
                <a:gd name="T1" fmla="*/ 1724 h 36242"/>
                <a:gd name="T2" fmla="*/ 1907 w 65317"/>
                <a:gd name="T3" fmla="*/ 869 h 36242"/>
                <a:gd name="T4" fmla="*/ 705 w 65317"/>
                <a:gd name="T5" fmla="*/ 793 h 36242"/>
                <a:gd name="T6" fmla="*/ 83 w 65317"/>
                <a:gd name="T7" fmla="*/ 288 h 36242"/>
                <a:gd name="T8" fmla="*/ 2166 w 65317"/>
                <a:gd name="T9" fmla="*/ 235 h 36242"/>
                <a:gd name="T10" fmla="*/ 3564 w 65317"/>
                <a:gd name="T11" fmla="*/ 1558 h 36242"/>
                <a:gd name="T12" fmla="*/ 2859 w 65317"/>
                <a:gd name="T13" fmla="*/ 1724 h 36242"/>
                <a:gd name="T14" fmla="*/ 0 60000 65536"/>
                <a:gd name="T15" fmla="*/ 0 60000 65536"/>
                <a:gd name="T16" fmla="*/ 0 60000 65536"/>
                <a:gd name="T17" fmla="*/ 0 60000 65536"/>
                <a:gd name="T18" fmla="*/ 0 60000 65536"/>
                <a:gd name="T19" fmla="*/ 0 60000 65536"/>
                <a:gd name="T20" fmla="*/ 0 60000 65536"/>
                <a:gd name="T21" fmla="*/ 0 w 65317"/>
                <a:gd name="T22" fmla="*/ 0 h 36242"/>
                <a:gd name="T23" fmla="*/ 65317 w 65317"/>
                <a:gd name="T24" fmla="*/ 36242 h 362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17" h="36242">
                  <a:moveTo>
                    <a:pt x="51876" y="31291"/>
                  </a:moveTo>
                  <a:cubicBezTo>
                    <a:pt x="47646" y="24635"/>
                    <a:pt x="41669" y="19261"/>
                    <a:pt x="34601" y="15769"/>
                  </a:cubicBezTo>
                  <a:cubicBezTo>
                    <a:pt x="27586" y="13361"/>
                    <a:pt x="20052" y="12881"/>
                    <a:pt x="12794" y="14387"/>
                  </a:cubicBezTo>
                  <a:cubicBezTo>
                    <a:pt x="1430" y="16163"/>
                    <a:pt x="-2445" y="8533"/>
                    <a:pt x="1496" y="5245"/>
                  </a:cubicBezTo>
                  <a:cubicBezTo>
                    <a:pt x="9378" y="-1333"/>
                    <a:pt x="24683" y="-1793"/>
                    <a:pt x="39330" y="4258"/>
                  </a:cubicBezTo>
                  <a:cubicBezTo>
                    <a:pt x="50563" y="8678"/>
                    <a:pt x="59647" y="17281"/>
                    <a:pt x="64685" y="28265"/>
                  </a:cubicBezTo>
                  <a:cubicBezTo>
                    <a:pt x="67903" y="35632"/>
                    <a:pt x="58116" y="40302"/>
                    <a:pt x="51876" y="3129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23" name="Freeform 287">
              <a:extLst>
                <a:ext uri="{FF2B5EF4-FFF2-40B4-BE49-F238E27FC236}">
                  <a16:creationId xmlns:a16="http://schemas.microsoft.com/office/drawing/2014/main" id="{DBF0A32E-DF80-41FC-9E4B-2031F4A31E60}"/>
                </a:ext>
              </a:extLst>
            </p:cNvPr>
            <p:cNvSpPr>
              <a:spLocks/>
            </p:cNvSpPr>
            <p:nvPr/>
          </p:nvSpPr>
          <p:spPr bwMode="auto">
            <a:xfrm>
              <a:off x="2719278" y="4936209"/>
              <a:ext cx="41825" cy="16482"/>
            </a:xfrm>
            <a:custGeom>
              <a:avLst/>
              <a:gdLst>
                <a:gd name="T0" fmla="*/ 2257 w 49600"/>
                <a:gd name="T1" fmla="*/ 688 h 19546"/>
                <a:gd name="T2" fmla="*/ 1349 w 49600"/>
                <a:gd name="T3" fmla="*/ 514 h 19546"/>
                <a:gd name="T4" fmla="*/ 582 w 49600"/>
                <a:gd name="T5" fmla="*/ 920 h 19546"/>
                <a:gd name="T6" fmla="*/ 9 w 49600"/>
                <a:gd name="T7" fmla="*/ 843 h 19546"/>
                <a:gd name="T8" fmla="*/ 1272 w 49600"/>
                <a:gd name="T9" fmla="*/ 29 h 19546"/>
                <a:gd name="T10" fmla="*/ 2630 w 49600"/>
                <a:gd name="T11" fmla="*/ 318 h 19546"/>
                <a:gd name="T12" fmla="*/ 2257 w 49600"/>
                <a:gd name="T13" fmla="*/ 688 h 19546"/>
                <a:gd name="T14" fmla="*/ 0 60000 65536"/>
                <a:gd name="T15" fmla="*/ 0 60000 65536"/>
                <a:gd name="T16" fmla="*/ 0 60000 65536"/>
                <a:gd name="T17" fmla="*/ 0 60000 65536"/>
                <a:gd name="T18" fmla="*/ 0 60000 65536"/>
                <a:gd name="T19" fmla="*/ 0 60000 65536"/>
                <a:gd name="T20" fmla="*/ 0 60000 65536"/>
                <a:gd name="T21" fmla="*/ 0 w 49600"/>
                <a:gd name="T22" fmla="*/ 0 h 19546"/>
                <a:gd name="T23" fmla="*/ 49600 w 49600"/>
                <a:gd name="T24" fmla="*/ 19546 h 195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600" h="19546">
                  <a:moveTo>
                    <a:pt x="40965" y="12483"/>
                  </a:moveTo>
                  <a:cubicBezTo>
                    <a:pt x="35874" y="9899"/>
                    <a:pt x="30159" y="8800"/>
                    <a:pt x="24478" y="9326"/>
                  </a:cubicBezTo>
                  <a:cubicBezTo>
                    <a:pt x="19256" y="10471"/>
                    <a:pt x="14441" y="13016"/>
                    <a:pt x="10552" y="16693"/>
                  </a:cubicBezTo>
                  <a:cubicBezTo>
                    <a:pt x="3984" y="22086"/>
                    <a:pt x="-1008" y="18798"/>
                    <a:pt x="174" y="15312"/>
                  </a:cubicBezTo>
                  <a:cubicBezTo>
                    <a:pt x="2539" y="8274"/>
                    <a:pt x="11866" y="2157"/>
                    <a:pt x="23098" y="513"/>
                  </a:cubicBezTo>
                  <a:cubicBezTo>
                    <a:pt x="31677" y="-1007"/>
                    <a:pt x="40518" y="881"/>
                    <a:pt x="47730" y="5775"/>
                  </a:cubicBezTo>
                  <a:cubicBezTo>
                    <a:pt x="52262" y="8997"/>
                    <a:pt x="47993" y="15575"/>
                    <a:pt x="40965" y="1248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24" name="Freeform 288">
              <a:extLst>
                <a:ext uri="{FF2B5EF4-FFF2-40B4-BE49-F238E27FC236}">
                  <a16:creationId xmlns:a16="http://schemas.microsoft.com/office/drawing/2014/main" id="{74E69652-6548-40FE-ACEC-7F9BA9F8E3BE}"/>
                </a:ext>
              </a:extLst>
            </p:cNvPr>
            <p:cNvSpPr>
              <a:spLocks/>
            </p:cNvSpPr>
            <p:nvPr/>
          </p:nvSpPr>
          <p:spPr bwMode="auto">
            <a:xfrm>
              <a:off x="2664113" y="4960880"/>
              <a:ext cx="194465" cy="143982"/>
            </a:xfrm>
            <a:custGeom>
              <a:avLst/>
              <a:gdLst>
                <a:gd name="T0" fmla="*/ 3329 w 230614"/>
                <a:gd name="T1" fmla="*/ 9406 h 170747"/>
                <a:gd name="T2" fmla="*/ 0 w 230614"/>
                <a:gd name="T3" fmla="*/ 6077 h 170747"/>
                <a:gd name="T4" fmla="*/ 1574 w 230614"/>
                <a:gd name="T5" fmla="*/ 3244 h 170747"/>
                <a:gd name="T6" fmla="*/ 2873 w 230614"/>
                <a:gd name="T7" fmla="*/ 2780 h 170747"/>
                <a:gd name="T8" fmla="*/ 6698 w 230614"/>
                <a:gd name="T9" fmla="*/ 46 h 170747"/>
                <a:gd name="T10" fmla="*/ 8976 w 230614"/>
                <a:gd name="T11" fmla="*/ 1576 h 170747"/>
                <a:gd name="T12" fmla="*/ 9277 w 230614"/>
                <a:gd name="T13" fmla="*/ 2208 h 170747"/>
                <a:gd name="T14" fmla="*/ 9277 w 230614"/>
                <a:gd name="T15" fmla="*/ 2208 h 170747"/>
                <a:gd name="T16" fmla="*/ 12708 w 230614"/>
                <a:gd name="T17" fmla="*/ 5423 h 170747"/>
                <a:gd name="T18" fmla="*/ 9497 w 230614"/>
                <a:gd name="T19" fmla="*/ 8859 h 170747"/>
                <a:gd name="T20" fmla="*/ 9277 w 230614"/>
                <a:gd name="T21" fmla="*/ 8859 h 170747"/>
                <a:gd name="T22" fmla="*/ 9277 w 230614"/>
                <a:gd name="T23" fmla="*/ 8859 h 170747"/>
                <a:gd name="T24" fmla="*/ 7206 w 230614"/>
                <a:gd name="T25" fmla="*/ 8134 h 170747"/>
                <a:gd name="T26" fmla="*/ 6052 w 230614"/>
                <a:gd name="T27" fmla="*/ 8341 h 170747"/>
                <a:gd name="T28" fmla="*/ 5743 w 230614"/>
                <a:gd name="T29" fmla="*/ 8341 h 170747"/>
                <a:gd name="T30" fmla="*/ 3307 w 230614"/>
                <a:gd name="T31" fmla="*/ 9411 h 1707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0614"/>
                <a:gd name="T49" fmla="*/ 0 h 170747"/>
                <a:gd name="T50" fmla="*/ 230614 w 230614"/>
                <a:gd name="T51" fmla="*/ 170747 h 1707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0614" h="170747">
                  <a:moveTo>
                    <a:pt x="60404" y="170682"/>
                  </a:moveTo>
                  <a:cubicBezTo>
                    <a:pt x="27063" y="170709"/>
                    <a:pt x="20" y="143662"/>
                    <a:pt x="0" y="110275"/>
                  </a:cubicBezTo>
                  <a:cubicBezTo>
                    <a:pt x="-20" y="89346"/>
                    <a:pt x="10786" y="69897"/>
                    <a:pt x="28547" y="58866"/>
                  </a:cubicBezTo>
                  <a:cubicBezTo>
                    <a:pt x="35720" y="54407"/>
                    <a:pt x="43760" y="51533"/>
                    <a:pt x="52128" y="50447"/>
                  </a:cubicBezTo>
                  <a:cubicBezTo>
                    <a:pt x="57613" y="17554"/>
                    <a:pt x="88688" y="-4658"/>
                    <a:pt x="121538" y="834"/>
                  </a:cubicBezTo>
                  <a:cubicBezTo>
                    <a:pt x="138668" y="3702"/>
                    <a:pt x="153730" y="13824"/>
                    <a:pt x="162873" y="28610"/>
                  </a:cubicBezTo>
                  <a:cubicBezTo>
                    <a:pt x="165107" y="32215"/>
                    <a:pt x="166932" y="36049"/>
                    <a:pt x="168325" y="40055"/>
                  </a:cubicBezTo>
                  <a:cubicBezTo>
                    <a:pt x="201608" y="38957"/>
                    <a:pt x="229485" y="65082"/>
                    <a:pt x="230581" y="98410"/>
                  </a:cubicBezTo>
                  <a:cubicBezTo>
                    <a:pt x="231679" y="131738"/>
                    <a:pt x="205588" y="159652"/>
                    <a:pt x="172306" y="160751"/>
                  </a:cubicBezTo>
                  <a:cubicBezTo>
                    <a:pt x="170979" y="160796"/>
                    <a:pt x="169652" y="160796"/>
                    <a:pt x="168325" y="160751"/>
                  </a:cubicBezTo>
                  <a:cubicBezTo>
                    <a:pt x="154682" y="160724"/>
                    <a:pt x="141440" y="156087"/>
                    <a:pt x="130753" y="147596"/>
                  </a:cubicBezTo>
                  <a:cubicBezTo>
                    <a:pt x="124047" y="150095"/>
                    <a:pt x="116953" y="151365"/>
                    <a:pt x="109799" y="151344"/>
                  </a:cubicBezTo>
                  <a:cubicBezTo>
                    <a:pt x="107941" y="151443"/>
                    <a:pt x="106075" y="151443"/>
                    <a:pt x="104216" y="151344"/>
                  </a:cubicBezTo>
                  <a:cubicBezTo>
                    <a:pt x="92794" y="163651"/>
                    <a:pt x="76793" y="170676"/>
                    <a:pt x="60010" y="170748"/>
                  </a:cubicBezTo>
                  <a:lnTo>
                    <a:pt x="60404" y="170682"/>
                  </a:ln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25" name="Freeform 289">
              <a:extLst>
                <a:ext uri="{FF2B5EF4-FFF2-40B4-BE49-F238E27FC236}">
                  <a16:creationId xmlns:a16="http://schemas.microsoft.com/office/drawing/2014/main" id="{E36D0352-C00A-4069-8495-FA43BF5E1B17}"/>
                </a:ext>
              </a:extLst>
            </p:cNvPr>
            <p:cNvSpPr>
              <a:spLocks/>
            </p:cNvSpPr>
            <p:nvPr/>
          </p:nvSpPr>
          <p:spPr bwMode="auto">
            <a:xfrm>
              <a:off x="2663632" y="4958715"/>
              <a:ext cx="195465" cy="147136"/>
            </a:xfrm>
            <a:custGeom>
              <a:avLst/>
              <a:gdLst>
                <a:gd name="T0" fmla="*/ 6177 w 231800"/>
                <a:gd name="T1" fmla="*/ 283 h 174488"/>
                <a:gd name="T2" fmla="*/ 8888 w 231800"/>
                <a:gd name="T3" fmla="*/ 1794 h 174488"/>
                <a:gd name="T4" fmla="*/ 9211 w 231800"/>
                <a:gd name="T5" fmla="*/ 2490 h 174488"/>
                <a:gd name="T6" fmla="*/ 9315 w 231800"/>
                <a:gd name="T7" fmla="*/ 2490 h 174488"/>
                <a:gd name="T8" fmla="*/ 12520 w 231800"/>
                <a:gd name="T9" fmla="*/ 5667 h 174488"/>
                <a:gd name="T10" fmla="*/ 9346 w 231800"/>
                <a:gd name="T11" fmla="*/ 8876 h 174488"/>
                <a:gd name="T12" fmla="*/ 7281 w 231800"/>
                <a:gd name="T13" fmla="*/ 8131 h 174488"/>
                <a:gd name="T14" fmla="*/ 6100 w 231800"/>
                <a:gd name="T15" fmla="*/ 8359 h 174488"/>
                <a:gd name="T16" fmla="*/ 5739 w 231800"/>
                <a:gd name="T17" fmla="*/ 8336 h 174488"/>
                <a:gd name="T18" fmla="*/ 1237 w 231800"/>
                <a:gd name="T19" fmla="*/ 8625 h 174488"/>
                <a:gd name="T20" fmla="*/ 950 w 231800"/>
                <a:gd name="T21" fmla="*/ 4118 h 174488"/>
                <a:gd name="T22" fmla="*/ 1677 w 231800"/>
                <a:gd name="T23" fmla="*/ 3505 h 174488"/>
                <a:gd name="T24" fmla="*/ 3024 w 231800"/>
                <a:gd name="T25" fmla="*/ 3048 h 174488"/>
                <a:gd name="T26" fmla="*/ 6180 w 231800"/>
                <a:gd name="T27" fmla="*/ 283 h 174488"/>
                <a:gd name="T28" fmla="*/ 6180 w 231800"/>
                <a:gd name="T29" fmla="*/ 11 h 174488"/>
                <a:gd name="T30" fmla="*/ 6180 w 231800"/>
                <a:gd name="T31" fmla="*/ 11 h 174488"/>
                <a:gd name="T32" fmla="*/ 2788 w 231800"/>
                <a:gd name="T33" fmla="*/ 2805 h 174488"/>
                <a:gd name="T34" fmla="*/ 1532 w 231800"/>
                <a:gd name="T35" fmla="*/ 3273 h 174488"/>
                <a:gd name="T36" fmla="*/ 588 w 231800"/>
                <a:gd name="T37" fmla="*/ 8081 h 174488"/>
                <a:gd name="T38" fmla="*/ 5170 w 231800"/>
                <a:gd name="T39" fmla="*/ 9163 h 174488"/>
                <a:gd name="T40" fmla="*/ 5840 w 231800"/>
                <a:gd name="T41" fmla="*/ 8620 h 174488"/>
                <a:gd name="T42" fmla="*/ 6098 w 231800"/>
                <a:gd name="T43" fmla="*/ 8620 h 174488"/>
                <a:gd name="T44" fmla="*/ 7231 w 231800"/>
                <a:gd name="T45" fmla="*/ 8427 h 174488"/>
                <a:gd name="T46" fmla="*/ 12074 w 231800"/>
                <a:gd name="T47" fmla="*/ 7759 h 174488"/>
                <a:gd name="T48" fmla="*/ 12255 w 231800"/>
                <a:gd name="T49" fmla="*/ 3843 h 174488"/>
                <a:gd name="T50" fmla="*/ 9395 w 231800"/>
                <a:gd name="T51" fmla="*/ 2204 h 174488"/>
                <a:gd name="T52" fmla="*/ 9116 w 231800"/>
                <a:gd name="T53" fmla="*/ 1639 h 174488"/>
                <a:gd name="T54" fmla="*/ 6173 w 231800"/>
                <a:gd name="T55" fmla="*/ 1 h 1744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1800"/>
                <a:gd name="T85" fmla="*/ 0 h 174488"/>
                <a:gd name="T86" fmla="*/ 231800 w 231800"/>
                <a:gd name="T87" fmla="*/ 174488 h 1744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1800" h="174488">
                  <a:moveTo>
                    <a:pt x="112077" y="5131"/>
                  </a:moveTo>
                  <a:cubicBezTo>
                    <a:pt x="132124" y="5092"/>
                    <a:pt x="150753" y="15477"/>
                    <a:pt x="161275" y="32559"/>
                  </a:cubicBezTo>
                  <a:cubicBezTo>
                    <a:pt x="163712" y="36525"/>
                    <a:pt x="165676" y="40761"/>
                    <a:pt x="167121" y="45187"/>
                  </a:cubicBezTo>
                  <a:lnTo>
                    <a:pt x="169026" y="45187"/>
                  </a:lnTo>
                  <a:cubicBezTo>
                    <a:pt x="200989" y="45036"/>
                    <a:pt x="227013" y="70859"/>
                    <a:pt x="227164" y="102858"/>
                  </a:cubicBezTo>
                  <a:cubicBezTo>
                    <a:pt x="227315" y="134864"/>
                    <a:pt x="201534" y="160930"/>
                    <a:pt x="169571" y="161081"/>
                  </a:cubicBezTo>
                  <a:cubicBezTo>
                    <a:pt x="155876" y="161147"/>
                    <a:pt x="142601" y="156346"/>
                    <a:pt x="132111" y="147532"/>
                  </a:cubicBezTo>
                  <a:cubicBezTo>
                    <a:pt x="125300" y="150255"/>
                    <a:pt x="118035" y="151662"/>
                    <a:pt x="110698" y="151676"/>
                  </a:cubicBezTo>
                  <a:cubicBezTo>
                    <a:pt x="108504" y="151669"/>
                    <a:pt x="106310" y="151537"/>
                    <a:pt x="104129" y="151281"/>
                  </a:cubicBezTo>
                  <a:cubicBezTo>
                    <a:pt x="83018" y="175308"/>
                    <a:pt x="46451" y="177643"/>
                    <a:pt x="22456" y="156503"/>
                  </a:cubicBezTo>
                  <a:cubicBezTo>
                    <a:pt x="-1538" y="135364"/>
                    <a:pt x="-3870" y="98747"/>
                    <a:pt x="17241" y="74720"/>
                  </a:cubicBezTo>
                  <a:cubicBezTo>
                    <a:pt x="21057" y="70379"/>
                    <a:pt x="25504" y="66630"/>
                    <a:pt x="30431" y="63604"/>
                  </a:cubicBezTo>
                  <a:cubicBezTo>
                    <a:pt x="37840" y="59020"/>
                    <a:pt x="46195" y="56185"/>
                    <a:pt x="54865" y="55316"/>
                  </a:cubicBezTo>
                  <a:cubicBezTo>
                    <a:pt x="58741" y="26600"/>
                    <a:pt x="83202" y="5164"/>
                    <a:pt x="112143" y="5131"/>
                  </a:cubicBezTo>
                  <a:moveTo>
                    <a:pt x="112143" y="198"/>
                  </a:moveTo>
                  <a:lnTo>
                    <a:pt x="112143" y="198"/>
                  </a:lnTo>
                  <a:cubicBezTo>
                    <a:pt x="82151" y="178"/>
                    <a:pt x="56350" y="21436"/>
                    <a:pt x="50596" y="50910"/>
                  </a:cubicBezTo>
                  <a:cubicBezTo>
                    <a:pt x="42510" y="52199"/>
                    <a:pt x="34766" y="55080"/>
                    <a:pt x="27803" y="59394"/>
                  </a:cubicBezTo>
                  <a:cubicBezTo>
                    <a:pt x="-993" y="78752"/>
                    <a:pt x="-8665" y="117815"/>
                    <a:pt x="10666" y="146651"/>
                  </a:cubicBezTo>
                  <a:cubicBezTo>
                    <a:pt x="28985" y="173973"/>
                    <a:pt x="65244" y="182530"/>
                    <a:pt x="93817" y="166277"/>
                  </a:cubicBezTo>
                  <a:cubicBezTo>
                    <a:pt x="98277" y="163528"/>
                    <a:pt x="102362" y="160213"/>
                    <a:pt x="105969" y="156411"/>
                  </a:cubicBezTo>
                  <a:lnTo>
                    <a:pt x="110632" y="156411"/>
                  </a:lnTo>
                  <a:cubicBezTo>
                    <a:pt x="117634" y="156411"/>
                    <a:pt x="124584" y="155227"/>
                    <a:pt x="131192" y="152925"/>
                  </a:cubicBezTo>
                  <a:cubicBezTo>
                    <a:pt x="158806" y="173874"/>
                    <a:pt x="198151" y="168441"/>
                    <a:pt x="219072" y="140790"/>
                  </a:cubicBezTo>
                  <a:cubicBezTo>
                    <a:pt x="234751" y="120064"/>
                    <a:pt x="236058" y="91808"/>
                    <a:pt x="222363" y="69721"/>
                  </a:cubicBezTo>
                  <a:cubicBezTo>
                    <a:pt x="211249" y="51607"/>
                    <a:pt x="191694" y="40406"/>
                    <a:pt x="170471" y="39991"/>
                  </a:cubicBezTo>
                  <a:cubicBezTo>
                    <a:pt x="169118" y="36413"/>
                    <a:pt x="167424" y="32980"/>
                    <a:pt x="165414" y="29731"/>
                  </a:cubicBezTo>
                  <a:cubicBezTo>
                    <a:pt x="154017" y="11163"/>
                    <a:pt x="133773" y="-104"/>
                    <a:pt x="112011" y="1"/>
                  </a:cubicBezTo>
                  <a:lnTo>
                    <a:pt x="112143" y="198"/>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26" name="Freeform 290">
              <a:extLst>
                <a:ext uri="{FF2B5EF4-FFF2-40B4-BE49-F238E27FC236}">
                  <a16:creationId xmlns:a16="http://schemas.microsoft.com/office/drawing/2014/main" id="{0A3906D3-E96E-4DAD-AC0C-5E0AA7B531B9}"/>
                </a:ext>
              </a:extLst>
            </p:cNvPr>
            <p:cNvSpPr>
              <a:spLocks/>
            </p:cNvSpPr>
            <p:nvPr/>
          </p:nvSpPr>
          <p:spPr bwMode="auto">
            <a:xfrm>
              <a:off x="2734967" y="5051963"/>
              <a:ext cx="49448" cy="29898"/>
            </a:xfrm>
            <a:custGeom>
              <a:avLst/>
              <a:gdLst>
                <a:gd name="T0" fmla="*/ 656 w 58640"/>
                <a:gd name="T1" fmla="*/ 224 h 35456"/>
                <a:gd name="T2" fmla="*/ 1528 w 58640"/>
                <a:gd name="T3" fmla="*/ 1014 h 35456"/>
                <a:gd name="T4" fmla="*/ 2593 w 58640"/>
                <a:gd name="T5" fmla="*/ 735 h 35456"/>
                <a:gd name="T6" fmla="*/ 3165 w 58640"/>
                <a:gd name="T7" fmla="*/ 1176 h 35456"/>
                <a:gd name="T8" fmla="*/ 1318 w 58640"/>
                <a:gd name="T9" fmla="*/ 1903 h 35456"/>
                <a:gd name="T10" fmla="*/ 38 w 58640"/>
                <a:gd name="T11" fmla="*/ 663 h 35456"/>
                <a:gd name="T12" fmla="*/ 656 w 58640"/>
                <a:gd name="T13" fmla="*/ 224 h 35456"/>
                <a:gd name="T14" fmla="*/ 0 60000 65536"/>
                <a:gd name="T15" fmla="*/ 0 60000 65536"/>
                <a:gd name="T16" fmla="*/ 0 60000 65536"/>
                <a:gd name="T17" fmla="*/ 0 60000 65536"/>
                <a:gd name="T18" fmla="*/ 0 60000 65536"/>
                <a:gd name="T19" fmla="*/ 0 60000 65536"/>
                <a:gd name="T20" fmla="*/ 0 60000 65536"/>
                <a:gd name="T21" fmla="*/ 0 w 58640"/>
                <a:gd name="T22" fmla="*/ 0 h 35456"/>
                <a:gd name="T23" fmla="*/ 58640 w 58640"/>
                <a:gd name="T24" fmla="*/ 35456 h 354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40" h="35456">
                  <a:moveTo>
                    <a:pt x="11914" y="4062"/>
                  </a:moveTo>
                  <a:cubicBezTo>
                    <a:pt x="15205" y="10659"/>
                    <a:pt x="20860" y="15777"/>
                    <a:pt x="27744" y="18401"/>
                  </a:cubicBezTo>
                  <a:cubicBezTo>
                    <a:pt x="34582" y="19157"/>
                    <a:pt x="41466" y="17355"/>
                    <a:pt x="47056" y="13336"/>
                  </a:cubicBezTo>
                  <a:cubicBezTo>
                    <a:pt x="57106" y="7483"/>
                    <a:pt x="60784" y="15967"/>
                    <a:pt x="57434" y="21361"/>
                  </a:cubicBezTo>
                  <a:cubicBezTo>
                    <a:pt x="50222" y="32464"/>
                    <a:pt x="36763" y="37752"/>
                    <a:pt x="23934" y="34516"/>
                  </a:cubicBezTo>
                  <a:cubicBezTo>
                    <a:pt x="12860" y="31477"/>
                    <a:pt x="4098" y="22999"/>
                    <a:pt x="682" y="12021"/>
                  </a:cubicBezTo>
                  <a:cubicBezTo>
                    <a:pt x="-2471" y="3536"/>
                    <a:pt x="6002" y="-5409"/>
                    <a:pt x="11914" y="4062"/>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27" name="Freeform 291">
              <a:extLst>
                <a:ext uri="{FF2B5EF4-FFF2-40B4-BE49-F238E27FC236}">
                  <a16:creationId xmlns:a16="http://schemas.microsoft.com/office/drawing/2014/main" id="{5C3163D6-8643-4942-A1E9-6480C8B199E5}"/>
                </a:ext>
              </a:extLst>
            </p:cNvPr>
            <p:cNvSpPr>
              <a:spLocks/>
            </p:cNvSpPr>
            <p:nvPr/>
          </p:nvSpPr>
          <p:spPr bwMode="auto">
            <a:xfrm>
              <a:off x="2676927" y="5065081"/>
              <a:ext cx="63087" cy="31587"/>
            </a:xfrm>
            <a:custGeom>
              <a:avLst/>
              <a:gdLst>
                <a:gd name="T0" fmla="*/ 819 w 74814"/>
                <a:gd name="T1" fmla="*/ 240 h 37459"/>
                <a:gd name="T2" fmla="*/ 1970 w 74814"/>
                <a:gd name="T3" fmla="*/ 1100 h 37459"/>
                <a:gd name="T4" fmla="*/ 3303 w 74814"/>
                <a:gd name="T5" fmla="*/ 882 h 37459"/>
                <a:gd name="T6" fmla="*/ 4053 w 74814"/>
                <a:gd name="T7" fmla="*/ 1368 h 37459"/>
                <a:gd name="T8" fmla="*/ 1764 w 74814"/>
                <a:gd name="T9" fmla="*/ 1988 h 37459"/>
                <a:gd name="T10" fmla="*/ 59 w 74814"/>
                <a:gd name="T11" fmla="*/ 647 h 37459"/>
                <a:gd name="T12" fmla="*/ 819 w 74814"/>
                <a:gd name="T13" fmla="*/ 240 h 37459"/>
                <a:gd name="T14" fmla="*/ 0 60000 65536"/>
                <a:gd name="T15" fmla="*/ 0 60000 65536"/>
                <a:gd name="T16" fmla="*/ 0 60000 65536"/>
                <a:gd name="T17" fmla="*/ 0 60000 65536"/>
                <a:gd name="T18" fmla="*/ 0 60000 65536"/>
                <a:gd name="T19" fmla="*/ 0 60000 65536"/>
                <a:gd name="T20" fmla="*/ 0 60000 65536"/>
                <a:gd name="T21" fmla="*/ 0 w 74814"/>
                <a:gd name="T22" fmla="*/ 0 h 37459"/>
                <a:gd name="T23" fmla="*/ 74814 w 74814"/>
                <a:gd name="T24" fmla="*/ 37459 h 37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14" h="37459">
                  <a:moveTo>
                    <a:pt x="14861" y="4357"/>
                  </a:moveTo>
                  <a:cubicBezTo>
                    <a:pt x="19978" y="11658"/>
                    <a:pt x="27296" y="17124"/>
                    <a:pt x="35749" y="19946"/>
                  </a:cubicBezTo>
                  <a:cubicBezTo>
                    <a:pt x="44019" y="21195"/>
                    <a:pt x="52473" y="19814"/>
                    <a:pt x="59921" y="15999"/>
                  </a:cubicBezTo>
                  <a:cubicBezTo>
                    <a:pt x="72270" y="10605"/>
                    <a:pt x="77459" y="19485"/>
                    <a:pt x="73518" y="24813"/>
                  </a:cubicBezTo>
                  <a:cubicBezTo>
                    <a:pt x="65702" y="35402"/>
                    <a:pt x="48821" y="40007"/>
                    <a:pt x="32005" y="36060"/>
                  </a:cubicBezTo>
                  <a:cubicBezTo>
                    <a:pt x="18612" y="32923"/>
                    <a:pt x="7281" y="24010"/>
                    <a:pt x="1067" y="11724"/>
                  </a:cubicBezTo>
                  <a:cubicBezTo>
                    <a:pt x="-3334" y="3173"/>
                    <a:pt x="6782" y="-5443"/>
                    <a:pt x="14861" y="4357"/>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28" name="Freeform 292">
              <a:extLst>
                <a:ext uri="{FF2B5EF4-FFF2-40B4-BE49-F238E27FC236}">
                  <a16:creationId xmlns:a16="http://schemas.microsoft.com/office/drawing/2014/main" id="{A0ADFB25-859F-429B-AD32-74DD5040982E}"/>
                </a:ext>
              </a:extLst>
            </p:cNvPr>
            <p:cNvSpPr>
              <a:spLocks/>
            </p:cNvSpPr>
            <p:nvPr/>
          </p:nvSpPr>
          <p:spPr bwMode="auto">
            <a:xfrm>
              <a:off x="2780292" y="5074960"/>
              <a:ext cx="45812" cy="15072"/>
            </a:xfrm>
            <a:custGeom>
              <a:avLst/>
              <a:gdLst>
                <a:gd name="T0" fmla="*/ 551 w 54328"/>
                <a:gd name="T1" fmla="*/ 94 h 17874"/>
                <a:gd name="T2" fmla="*/ 1477 w 54328"/>
                <a:gd name="T3" fmla="*/ 457 h 17874"/>
                <a:gd name="T4" fmla="*/ 2379 w 54328"/>
                <a:gd name="T5" fmla="*/ 196 h 17874"/>
                <a:gd name="T6" fmla="*/ 2969 w 54328"/>
                <a:gd name="T7" fmla="*/ 396 h 17874"/>
                <a:gd name="T8" fmla="*/ 1455 w 54328"/>
                <a:gd name="T9" fmla="*/ 982 h 17874"/>
                <a:gd name="T10" fmla="*/ 80 w 54328"/>
                <a:gd name="T11" fmla="*/ 400 h 17874"/>
                <a:gd name="T12" fmla="*/ 551 w 54328"/>
                <a:gd name="T13" fmla="*/ 94 h 17874"/>
                <a:gd name="T14" fmla="*/ 0 60000 65536"/>
                <a:gd name="T15" fmla="*/ 0 60000 65536"/>
                <a:gd name="T16" fmla="*/ 0 60000 65536"/>
                <a:gd name="T17" fmla="*/ 0 60000 65536"/>
                <a:gd name="T18" fmla="*/ 0 60000 65536"/>
                <a:gd name="T19" fmla="*/ 0 60000 65536"/>
                <a:gd name="T20" fmla="*/ 0 60000 65536"/>
                <a:gd name="T21" fmla="*/ 0 w 54328"/>
                <a:gd name="T22" fmla="*/ 0 h 17874"/>
                <a:gd name="T23" fmla="*/ 54328 w 54328"/>
                <a:gd name="T24" fmla="*/ 17874 h 178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28" h="17874">
                  <a:moveTo>
                    <a:pt x="9990" y="1718"/>
                  </a:moveTo>
                  <a:cubicBezTo>
                    <a:pt x="14884" y="5415"/>
                    <a:pt x="20703" y="7691"/>
                    <a:pt x="26805" y="8296"/>
                  </a:cubicBezTo>
                  <a:cubicBezTo>
                    <a:pt x="32586" y="8217"/>
                    <a:pt x="38235" y="6586"/>
                    <a:pt x="43161" y="3560"/>
                  </a:cubicBezTo>
                  <a:cubicBezTo>
                    <a:pt x="50978" y="-715"/>
                    <a:pt x="55904" y="3560"/>
                    <a:pt x="53868" y="7178"/>
                  </a:cubicBezTo>
                  <a:cubicBezTo>
                    <a:pt x="49861" y="13755"/>
                    <a:pt x="38760" y="18359"/>
                    <a:pt x="26411" y="17833"/>
                  </a:cubicBezTo>
                  <a:cubicBezTo>
                    <a:pt x="17045" y="17623"/>
                    <a:pt x="8118" y="13834"/>
                    <a:pt x="1451" y="7244"/>
                  </a:cubicBezTo>
                  <a:cubicBezTo>
                    <a:pt x="-2819" y="3100"/>
                    <a:pt x="3027" y="-3017"/>
                    <a:pt x="9990" y="1718"/>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29" name="Freeform 293">
              <a:extLst>
                <a:ext uri="{FF2B5EF4-FFF2-40B4-BE49-F238E27FC236}">
                  <a16:creationId xmlns:a16="http://schemas.microsoft.com/office/drawing/2014/main" id="{1E37EEBD-47FE-4F58-AD7E-9FC585D9B144}"/>
                </a:ext>
              </a:extLst>
            </p:cNvPr>
            <p:cNvSpPr>
              <a:spLocks/>
            </p:cNvSpPr>
            <p:nvPr/>
          </p:nvSpPr>
          <p:spPr bwMode="auto">
            <a:xfrm>
              <a:off x="2805235" y="5005105"/>
              <a:ext cx="44523" cy="43772"/>
            </a:xfrm>
            <a:custGeom>
              <a:avLst/>
              <a:gdLst>
                <a:gd name="T0" fmla="*/ 2189 w 52799"/>
                <a:gd name="T1" fmla="*/ 2424 h 51909"/>
                <a:gd name="T2" fmla="*/ 1631 w 52799"/>
                <a:gd name="T3" fmla="*/ 1274 h 51909"/>
                <a:gd name="T4" fmla="*/ 546 w 52799"/>
                <a:gd name="T5" fmla="*/ 749 h 51909"/>
                <a:gd name="T6" fmla="*/ 159 w 52799"/>
                <a:gd name="T7" fmla="*/ 50 h 51909"/>
                <a:gd name="T8" fmla="*/ 2110 w 52799"/>
                <a:gd name="T9" fmla="*/ 774 h 51909"/>
                <a:gd name="T10" fmla="*/ 2910 w 52799"/>
                <a:gd name="T11" fmla="*/ 2526 h 51909"/>
                <a:gd name="T12" fmla="*/ 2189 w 52799"/>
                <a:gd name="T13" fmla="*/ 2424 h 51909"/>
                <a:gd name="T14" fmla="*/ 0 60000 65536"/>
                <a:gd name="T15" fmla="*/ 0 60000 65536"/>
                <a:gd name="T16" fmla="*/ 0 60000 65536"/>
                <a:gd name="T17" fmla="*/ 0 60000 65536"/>
                <a:gd name="T18" fmla="*/ 0 60000 65536"/>
                <a:gd name="T19" fmla="*/ 0 60000 65536"/>
                <a:gd name="T20" fmla="*/ 0 60000 65536"/>
                <a:gd name="T21" fmla="*/ 0 w 52799"/>
                <a:gd name="T22" fmla="*/ 0 h 51909"/>
                <a:gd name="T23" fmla="*/ 52799 w 52799"/>
                <a:gd name="T24" fmla="*/ 51909 h 519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99" h="51909">
                  <a:moveTo>
                    <a:pt x="39723" y="43976"/>
                  </a:moveTo>
                  <a:cubicBezTo>
                    <a:pt x="38377" y="36215"/>
                    <a:pt x="34869" y="28986"/>
                    <a:pt x="29608" y="23126"/>
                  </a:cubicBezTo>
                  <a:cubicBezTo>
                    <a:pt x="24025" y="18213"/>
                    <a:pt x="17213" y="14917"/>
                    <a:pt x="9902" y="13589"/>
                  </a:cubicBezTo>
                  <a:cubicBezTo>
                    <a:pt x="-1330" y="10958"/>
                    <a:pt x="-1987" y="2473"/>
                    <a:pt x="2874" y="894"/>
                  </a:cubicBezTo>
                  <a:cubicBezTo>
                    <a:pt x="12595" y="-2263"/>
                    <a:pt x="26980" y="3130"/>
                    <a:pt x="38278" y="14049"/>
                  </a:cubicBezTo>
                  <a:cubicBezTo>
                    <a:pt x="47027" y="22370"/>
                    <a:pt x="52230" y="33748"/>
                    <a:pt x="52795" y="45818"/>
                  </a:cubicBezTo>
                  <a:cubicBezTo>
                    <a:pt x="53057" y="53908"/>
                    <a:pt x="42219" y="54566"/>
                    <a:pt x="39723" y="4397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30" name="Freeform 294">
              <a:extLst>
                <a:ext uri="{FF2B5EF4-FFF2-40B4-BE49-F238E27FC236}">
                  <a16:creationId xmlns:a16="http://schemas.microsoft.com/office/drawing/2014/main" id="{9F36ACB5-D53F-41FF-A94E-BC68EA6DA77A}"/>
                </a:ext>
              </a:extLst>
            </p:cNvPr>
            <p:cNvSpPr>
              <a:spLocks/>
            </p:cNvSpPr>
            <p:nvPr/>
          </p:nvSpPr>
          <p:spPr bwMode="auto">
            <a:xfrm>
              <a:off x="2741949" y="4971239"/>
              <a:ext cx="55093" cy="30465"/>
            </a:xfrm>
            <a:custGeom>
              <a:avLst/>
              <a:gdLst>
                <a:gd name="T0" fmla="*/ 2857 w 65334"/>
                <a:gd name="T1" fmla="*/ 1726 h 36128"/>
                <a:gd name="T2" fmla="*/ 1909 w 65334"/>
                <a:gd name="T3" fmla="*/ 866 h 36128"/>
                <a:gd name="T4" fmla="*/ 707 w 65334"/>
                <a:gd name="T5" fmla="*/ 791 h 36128"/>
                <a:gd name="T6" fmla="*/ 80 w 65334"/>
                <a:gd name="T7" fmla="*/ 288 h 36128"/>
                <a:gd name="T8" fmla="*/ 2170 w 65334"/>
                <a:gd name="T9" fmla="*/ 235 h 36128"/>
                <a:gd name="T10" fmla="*/ 3568 w 65334"/>
                <a:gd name="T11" fmla="*/ 1557 h 36128"/>
                <a:gd name="T12" fmla="*/ 2857 w 65334"/>
                <a:gd name="T13" fmla="*/ 1726 h 36128"/>
                <a:gd name="T14" fmla="*/ 0 60000 65536"/>
                <a:gd name="T15" fmla="*/ 0 60000 65536"/>
                <a:gd name="T16" fmla="*/ 0 60000 65536"/>
                <a:gd name="T17" fmla="*/ 0 60000 65536"/>
                <a:gd name="T18" fmla="*/ 0 60000 65536"/>
                <a:gd name="T19" fmla="*/ 0 60000 65536"/>
                <a:gd name="T20" fmla="*/ 0 60000 65536"/>
                <a:gd name="T21" fmla="*/ 0 w 65334"/>
                <a:gd name="T22" fmla="*/ 0 h 36128"/>
                <a:gd name="T23" fmla="*/ 65334 w 65334"/>
                <a:gd name="T24" fmla="*/ 36128 h 36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34" h="36128">
                  <a:moveTo>
                    <a:pt x="51847" y="31321"/>
                  </a:moveTo>
                  <a:cubicBezTo>
                    <a:pt x="47663" y="24632"/>
                    <a:pt x="41706" y="19239"/>
                    <a:pt x="34638" y="15733"/>
                  </a:cubicBezTo>
                  <a:cubicBezTo>
                    <a:pt x="27623" y="13326"/>
                    <a:pt x="20089" y="12845"/>
                    <a:pt x="12830" y="14352"/>
                  </a:cubicBezTo>
                  <a:cubicBezTo>
                    <a:pt x="1401" y="16128"/>
                    <a:pt x="-2409" y="8498"/>
                    <a:pt x="1467" y="5209"/>
                  </a:cubicBezTo>
                  <a:cubicBezTo>
                    <a:pt x="9349" y="-1368"/>
                    <a:pt x="24719" y="-1763"/>
                    <a:pt x="39367" y="4288"/>
                  </a:cubicBezTo>
                  <a:cubicBezTo>
                    <a:pt x="50580" y="8708"/>
                    <a:pt x="59657" y="17279"/>
                    <a:pt x="64722" y="28230"/>
                  </a:cubicBezTo>
                  <a:cubicBezTo>
                    <a:pt x="67875" y="35465"/>
                    <a:pt x="58153" y="40135"/>
                    <a:pt x="51847" y="3132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31" name="Freeform 295">
              <a:extLst>
                <a:ext uri="{FF2B5EF4-FFF2-40B4-BE49-F238E27FC236}">
                  <a16:creationId xmlns:a16="http://schemas.microsoft.com/office/drawing/2014/main" id="{8BFD87D7-FCA2-4E50-BE7A-F89A448CD7BE}"/>
                </a:ext>
              </a:extLst>
            </p:cNvPr>
            <p:cNvSpPr>
              <a:spLocks/>
            </p:cNvSpPr>
            <p:nvPr/>
          </p:nvSpPr>
          <p:spPr bwMode="auto">
            <a:xfrm>
              <a:off x="2685657" y="5011583"/>
              <a:ext cx="41898" cy="16482"/>
            </a:xfrm>
            <a:custGeom>
              <a:avLst/>
              <a:gdLst>
                <a:gd name="T0" fmla="*/ 2258 w 49686"/>
                <a:gd name="T1" fmla="*/ 688 h 19546"/>
                <a:gd name="T2" fmla="*/ 1353 w 49686"/>
                <a:gd name="T3" fmla="*/ 518 h 19546"/>
                <a:gd name="T4" fmla="*/ 582 w 49686"/>
                <a:gd name="T5" fmla="*/ 920 h 19546"/>
                <a:gd name="T6" fmla="*/ 9 w 49686"/>
                <a:gd name="T7" fmla="*/ 843 h 19546"/>
                <a:gd name="T8" fmla="*/ 1277 w 49686"/>
                <a:gd name="T9" fmla="*/ 29 h 19546"/>
                <a:gd name="T10" fmla="*/ 2630 w 49686"/>
                <a:gd name="T11" fmla="*/ 318 h 19546"/>
                <a:gd name="T12" fmla="*/ 2258 w 49686"/>
                <a:gd name="T13" fmla="*/ 688 h 19546"/>
                <a:gd name="T14" fmla="*/ 0 60000 65536"/>
                <a:gd name="T15" fmla="*/ 0 60000 65536"/>
                <a:gd name="T16" fmla="*/ 0 60000 65536"/>
                <a:gd name="T17" fmla="*/ 0 60000 65536"/>
                <a:gd name="T18" fmla="*/ 0 60000 65536"/>
                <a:gd name="T19" fmla="*/ 0 60000 65536"/>
                <a:gd name="T20" fmla="*/ 0 60000 65536"/>
                <a:gd name="T21" fmla="*/ 0 w 49686"/>
                <a:gd name="T22" fmla="*/ 0 h 19546"/>
                <a:gd name="T23" fmla="*/ 49686 w 49686"/>
                <a:gd name="T24" fmla="*/ 19546 h 195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686" h="19546">
                  <a:moveTo>
                    <a:pt x="40965" y="12484"/>
                  </a:moveTo>
                  <a:cubicBezTo>
                    <a:pt x="35894" y="9918"/>
                    <a:pt x="30199" y="8846"/>
                    <a:pt x="24543" y="9392"/>
                  </a:cubicBezTo>
                  <a:cubicBezTo>
                    <a:pt x="19308" y="10511"/>
                    <a:pt x="14467" y="13036"/>
                    <a:pt x="10552" y="16693"/>
                  </a:cubicBezTo>
                  <a:cubicBezTo>
                    <a:pt x="3984" y="22087"/>
                    <a:pt x="-1008" y="18798"/>
                    <a:pt x="174" y="15312"/>
                  </a:cubicBezTo>
                  <a:cubicBezTo>
                    <a:pt x="2604" y="8274"/>
                    <a:pt x="11866" y="2157"/>
                    <a:pt x="23164" y="513"/>
                  </a:cubicBezTo>
                  <a:cubicBezTo>
                    <a:pt x="31723" y="-1007"/>
                    <a:pt x="40538" y="881"/>
                    <a:pt x="47730" y="5775"/>
                  </a:cubicBezTo>
                  <a:cubicBezTo>
                    <a:pt x="52459" y="8866"/>
                    <a:pt x="47993" y="15378"/>
                    <a:pt x="40965" y="12484"/>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32" name="Freeform 296">
              <a:extLst>
                <a:ext uri="{FF2B5EF4-FFF2-40B4-BE49-F238E27FC236}">
                  <a16:creationId xmlns:a16="http://schemas.microsoft.com/office/drawing/2014/main" id="{6EDB4E03-D7FF-412D-B015-DB2E705406A3}"/>
                </a:ext>
              </a:extLst>
            </p:cNvPr>
            <p:cNvSpPr>
              <a:spLocks/>
            </p:cNvSpPr>
            <p:nvPr/>
          </p:nvSpPr>
          <p:spPr bwMode="auto">
            <a:xfrm>
              <a:off x="2610523" y="5033110"/>
              <a:ext cx="193202" cy="144299"/>
            </a:xfrm>
            <a:custGeom>
              <a:avLst/>
              <a:gdLst>
                <a:gd name="T0" fmla="*/ 3338 w 229117"/>
                <a:gd name="T1" fmla="*/ 9431 h 171123"/>
                <a:gd name="T2" fmla="*/ 1 w 229117"/>
                <a:gd name="T3" fmla="*/ 6118 h 171123"/>
                <a:gd name="T4" fmla="*/ 2886 w 229117"/>
                <a:gd name="T5" fmla="*/ 2805 h 171123"/>
                <a:gd name="T6" fmla="*/ 6689 w 229117"/>
                <a:gd name="T7" fmla="*/ 42 h 171123"/>
                <a:gd name="T8" fmla="*/ 9002 w 229117"/>
                <a:gd name="T9" fmla="*/ 1594 h 171123"/>
                <a:gd name="T10" fmla="*/ 9304 w 229117"/>
                <a:gd name="T11" fmla="*/ 2220 h 171123"/>
                <a:gd name="T12" fmla="*/ 9304 w 229117"/>
                <a:gd name="T13" fmla="*/ 2220 h 171123"/>
                <a:gd name="T14" fmla="*/ 12627 w 229117"/>
                <a:gd name="T15" fmla="*/ 5549 h 171123"/>
                <a:gd name="T16" fmla="*/ 9304 w 229117"/>
                <a:gd name="T17" fmla="*/ 8876 h 171123"/>
                <a:gd name="T18" fmla="*/ 9304 w 229117"/>
                <a:gd name="T19" fmla="*/ 8876 h 171123"/>
                <a:gd name="T20" fmla="*/ 7233 w 229117"/>
                <a:gd name="T21" fmla="*/ 8151 h 171123"/>
                <a:gd name="T22" fmla="*/ 6078 w 229117"/>
                <a:gd name="T23" fmla="*/ 8362 h 171123"/>
                <a:gd name="T24" fmla="*/ 5770 w 229117"/>
                <a:gd name="T25" fmla="*/ 8362 h 171123"/>
                <a:gd name="T26" fmla="*/ 5079 w 229117"/>
                <a:gd name="T27" fmla="*/ 8930 h 171123"/>
                <a:gd name="T28" fmla="*/ 3338 w 229117"/>
                <a:gd name="T29" fmla="*/ 9431 h 171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9117"/>
                <a:gd name="T46" fmla="*/ 0 h 171123"/>
                <a:gd name="T47" fmla="*/ 229117 w 229117"/>
                <a:gd name="T48" fmla="*/ 171123 h 171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9117" h="171123">
                  <a:moveTo>
                    <a:pt x="60569" y="171123"/>
                  </a:moveTo>
                  <a:cubicBezTo>
                    <a:pt x="27267" y="171274"/>
                    <a:pt x="152" y="144359"/>
                    <a:pt x="1" y="111018"/>
                  </a:cubicBezTo>
                  <a:cubicBezTo>
                    <a:pt x="-137" y="80637"/>
                    <a:pt x="22288" y="54887"/>
                    <a:pt x="52358" y="50888"/>
                  </a:cubicBezTo>
                  <a:cubicBezTo>
                    <a:pt x="57600" y="17955"/>
                    <a:pt x="88512" y="-4487"/>
                    <a:pt x="121393" y="761"/>
                  </a:cubicBezTo>
                  <a:cubicBezTo>
                    <a:pt x="138826" y="3544"/>
                    <a:pt x="154164" y="13837"/>
                    <a:pt x="163366" y="28919"/>
                  </a:cubicBezTo>
                  <a:cubicBezTo>
                    <a:pt x="165587" y="32504"/>
                    <a:pt x="167413" y="36319"/>
                    <a:pt x="168818" y="40298"/>
                  </a:cubicBezTo>
                  <a:cubicBezTo>
                    <a:pt x="202121" y="40298"/>
                    <a:pt x="229117" y="67331"/>
                    <a:pt x="229117" y="100679"/>
                  </a:cubicBezTo>
                  <a:cubicBezTo>
                    <a:pt x="229117" y="134026"/>
                    <a:pt x="202121" y="161059"/>
                    <a:pt x="168818" y="161059"/>
                  </a:cubicBezTo>
                  <a:cubicBezTo>
                    <a:pt x="155169" y="161059"/>
                    <a:pt x="141920" y="156422"/>
                    <a:pt x="131246" y="147904"/>
                  </a:cubicBezTo>
                  <a:cubicBezTo>
                    <a:pt x="124553" y="150450"/>
                    <a:pt x="117452" y="151746"/>
                    <a:pt x="110293" y="151719"/>
                  </a:cubicBezTo>
                  <a:cubicBezTo>
                    <a:pt x="108434" y="151818"/>
                    <a:pt x="106568" y="151818"/>
                    <a:pt x="104710" y="151719"/>
                  </a:cubicBezTo>
                  <a:cubicBezTo>
                    <a:pt x="100992" y="155692"/>
                    <a:pt x="96775" y="159159"/>
                    <a:pt x="92164" y="162046"/>
                  </a:cubicBezTo>
                  <a:cubicBezTo>
                    <a:pt x="82679" y="167952"/>
                    <a:pt x="71735" y="171096"/>
                    <a:pt x="60569" y="171123"/>
                  </a:cubicBez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33" name="Freeform 297">
              <a:extLst>
                <a:ext uri="{FF2B5EF4-FFF2-40B4-BE49-F238E27FC236}">
                  <a16:creationId xmlns:a16="http://schemas.microsoft.com/office/drawing/2014/main" id="{A8DD7D3F-980D-4114-B04A-E944BD8526A7}"/>
                </a:ext>
              </a:extLst>
            </p:cNvPr>
            <p:cNvSpPr>
              <a:spLocks/>
            </p:cNvSpPr>
            <p:nvPr/>
          </p:nvSpPr>
          <p:spPr bwMode="auto">
            <a:xfrm>
              <a:off x="2607549" y="5031151"/>
              <a:ext cx="198752" cy="148100"/>
            </a:xfrm>
            <a:custGeom>
              <a:avLst/>
              <a:gdLst>
                <a:gd name="T0" fmla="*/ 6356 w 235699"/>
                <a:gd name="T1" fmla="*/ 282 h 175631"/>
                <a:gd name="T2" fmla="*/ 9067 w 235699"/>
                <a:gd name="T3" fmla="*/ 1790 h 175631"/>
                <a:gd name="T4" fmla="*/ 9384 w 235699"/>
                <a:gd name="T5" fmla="*/ 2487 h 175631"/>
                <a:gd name="T6" fmla="*/ 9494 w 235699"/>
                <a:gd name="T7" fmla="*/ 2487 h 175631"/>
                <a:gd name="T8" fmla="*/ 12693 w 235699"/>
                <a:gd name="T9" fmla="*/ 5669 h 175631"/>
                <a:gd name="T10" fmla="*/ 9515 w 235699"/>
                <a:gd name="T11" fmla="*/ 8873 h 175631"/>
                <a:gd name="T12" fmla="*/ 7459 w 235699"/>
                <a:gd name="T13" fmla="*/ 8131 h 175631"/>
                <a:gd name="T14" fmla="*/ 6280 w 235699"/>
                <a:gd name="T15" fmla="*/ 8355 h 175631"/>
                <a:gd name="T16" fmla="*/ 5917 w 235699"/>
                <a:gd name="T17" fmla="*/ 8355 h 175631"/>
                <a:gd name="T18" fmla="*/ 5211 w 235699"/>
                <a:gd name="T19" fmla="*/ 8949 h 175631"/>
                <a:gd name="T20" fmla="*/ 842 w 235699"/>
                <a:gd name="T21" fmla="*/ 7836 h 175631"/>
                <a:gd name="T22" fmla="*/ 1954 w 235699"/>
                <a:gd name="T23" fmla="*/ 3459 h 175631"/>
                <a:gd name="T24" fmla="*/ 3199 w 235699"/>
                <a:gd name="T25" fmla="*/ 3034 h 175631"/>
                <a:gd name="T26" fmla="*/ 6356 w 235699"/>
                <a:gd name="T27" fmla="*/ 272 h 175631"/>
                <a:gd name="T28" fmla="*/ 6356 w 235699"/>
                <a:gd name="T29" fmla="*/ 0 h 175631"/>
                <a:gd name="T30" fmla="*/ 6356 w 235699"/>
                <a:gd name="T31" fmla="*/ 0 h 175631"/>
                <a:gd name="T32" fmla="*/ 2964 w 235699"/>
                <a:gd name="T33" fmla="*/ 2791 h 175631"/>
                <a:gd name="T34" fmla="*/ 36 w 235699"/>
                <a:gd name="T35" fmla="*/ 6711 h 175631"/>
                <a:gd name="T36" fmla="*/ 3532 w 235699"/>
                <a:gd name="T37" fmla="*/ 9678 h 175631"/>
                <a:gd name="T38" fmla="*/ 5341 w 235699"/>
                <a:gd name="T39" fmla="*/ 9159 h 175631"/>
                <a:gd name="T40" fmla="*/ 6012 w 235699"/>
                <a:gd name="T41" fmla="*/ 8616 h 175631"/>
                <a:gd name="T42" fmla="*/ 6269 w 235699"/>
                <a:gd name="T43" fmla="*/ 8616 h 175631"/>
                <a:gd name="T44" fmla="*/ 7402 w 235699"/>
                <a:gd name="T45" fmla="*/ 8427 h 175631"/>
                <a:gd name="T46" fmla="*/ 12254 w 235699"/>
                <a:gd name="T47" fmla="*/ 7835 h 175631"/>
                <a:gd name="T48" fmla="*/ 12455 w 235699"/>
                <a:gd name="T49" fmla="*/ 3854 h 175631"/>
                <a:gd name="T50" fmla="*/ 9595 w 235699"/>
                <a:gd name="T51" fmla="*/ 2215 h 175631"/>
                <a:gd name="T52" fmla="*/ 9316 w 235699"/>
                <a:gd name="T53" fmla="*/ 1649 h 175631"/>
                <a:gd name="T54" fmla="*/ 6374 w 235699"/>
                <a:gd name="T55" fmla="*/ 11 h 1756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5699"/>
                <a:gd name="T85" fmla="*/ 0 h 175631"/>
                <a:gd name="T86" fmla="*/ 235699 w 235699"/>
                <a:gd name="T87" fmla="*/ 175631 h 1756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5699" h="175631">
                  <a:moveTo>
                    <a:pt x="115330" y="5130"/>
                  </a:moveTo>
                  <a:cubicBezTo>
                    <a:pt x="135358" y="5104"/>
                    <a:pt x="153973" y="15450"/>
                    <a:pt x="164529" y="32492"/>
                  </a:cubicBezTo>
                  <a:cubicBezTo>
                    <a:pt x="166946" y="36458"/>
                    <a:pt x="168890" y="40694"/>
                    <a:pt x="170309" y="45121"/>
                  </a:cubicBezTo>
                  <a:lnTo>
                    <a:pt x="172280" y="45121"/>
                  </a:lnTo>
                  <a:cubicBezTo>
                    <a:pt x="204242" y="45016"/>
                    <a:pt x="230234" y="70872"/>
                    <a:pt x="230345" y="102871"/>
                  </a:cubicBezTo>
                  <a:cubicBezTo>
                    <a:pt x="230450" y="134876"/>
                    <a:pt x="204629" y="160909"/>
                    <a:pt x="172667" y="161015"/>
                  </a:cubicBezTo>
                  <a:cubicBezTo>
                    <a:pt x="159037" y="161061"/>
                    <a:pt x="145828" y="156285"/>
                    <a:pt x="135364" y="147531"/>
                  </a:cubicBezTo>
                  <a:cubicBezTo>
                    <a:pt x="128546" y="150234"/>
                    <a:pt x="121281" y="151616"/>
                    <a:pt x="113951" y="151609"/>
                  </a:cubicBezTo>
                  <a:cubicBezTo>
                    <a:pt x="111783" y="151609"/>
                    <a:pt x="109550" y="151609"/>
                    <a:pt x="107383" y="151609"/>
                  </a:cubicBezTo>
                  <a:cubicBezTo>
                    <a:pt x="103638" y="155786"/>
                    <a:pt x="99329" y="159416"/>
                    <a:pt x="94574" y="162396"/>
                  </a:cubicBezTo>
                  <a:cubicBezTo>
                    <a:pt x="67098" y="178741"/>
                    <a:pt x="31588" y="169690"/>
                    <a:pt x="15265" y="142177"/>
                  </a:cubicBezTo>
                  <a:cubicBezTo>
                    <a:pt x="-1057" y="114664"/>
                    <a:pt x="7981" y="79106"/>
                    <a:pt x="35457" y="62761"/>
                  </a:cubicBezTo>
                  <a:cubicBezTo>
                    <a:pt x="42374" y="58644"/>
                    <a:pt x="50065" y="56019"/>
                    <a:pt x="58053" y="55053"/>
                  </a:cubicBezTo>
                  <a:cubicBezTo>
                    <a:pt x="61961" y="26362"/>
                    <a:pt x="86416" y="4966"/>
                    <a:pt x="115330" y="4933"/>
                  </a:cubicBezTo>
                  <a:moveTo>
                    <a:pt x="115330" y="0"/>
                  </a:moveTo>
                  <a:lnTo>
                    <a:pt x="115330" y="0"/>
                  </a:lnTo>
                  <a:cubicBezTo>
                    <a:pt x="85371" y="0"/>
                    <a:pt x="59590" y="21212"/>
                    <a:pt x="53783" y="50646"/>
                  </a:cubicBezTo>
                  <a:cubicBezTo>
                    <a:pt x="19496" y="55599"/>
                    <a:pt x="-4296" y="87446"/>
                    <a:pt x="651" y="121781"/>
                  </a:cubicBezTo>
                  <a:cubicBezTo>
                    <a:pt x="5170" y="153201"/>
                    <a:pt x="32403" y="176307"/>
                    <a:pt x="64096" y="175617"/>
                  </a:cubicBezTo>
                  <a:cubicBezTo>
                    <a:pt x="75703" y="175603"/>
                    <a:pt x="87079" y="172341"/>
                    <a:pt x="96939" y="166211"/>
                  </a:cubicBezTo>
                  <a:cubicBezTo>
                    <a:pt x="101399" y="163461"/>
                    <a:pt x="105484" y="160147"/>
                    <a:pt x="109090" y="156345"/>
                  </a:cubicBezTo>
                  <a:cubicBezTo>
                    <a:pt x="110667" y="156345"/>
                    <a:pt x="112243" y="156345"/>
                    <a:pt x="113754" y="156345"/>
                  </a:cubicBezTo>
                  <a:cubicBezTo>
                    <a:pt x="120749" y="156365"/>
                    <a:pt x="127699" y="155207"/>
                    <a:pt x="134313" y="152925"/>
                  </a:cubicBezTo>
                  <a:cubicBezTo>
                    <a:pt x="161599" y="174301"/>
                    <a:pt x="201023" y="169486"/>
                    <a:pt x="222371" y="142164"/>
                  </a:cubicBezTo>
                  <a:cubicBezTo>
                    <a:pt x="238700" y="121268"/>
                    <a:pt x="240159" y="92353"/>
                    <a:pt x="226010" y="69918"/>
                  </a:cubicBezTo>
                  <a:cubicBezTo>
                    <a:pt x="214896" y="51803"/>
                    <a:pt x="195342" y="40602"/>
                    <a:pt x="174119" y="40188"/>
                  </a:cubicBezTo>
                  <a:cubicBezTo>
                    <a:pt x="172766" y="36610"/>
                    <a:pt x="171071" y="33176"/>
                    <a:pt x="169061" y="29927"/>
                  </a:cubicBezTo>
                  <a:cubicBezTo>
                    <a:pt x="157638" y="11392"/>
                    <a:pt x="137414" y="132"/>
                    <a:pt x="115659" y="197"/>
                  </a:cubicBezTo>
                  <a:lnTo>
                    <a:pt x="115330"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34" name="Freeform 298">
              <a:extLst>
                <a:ext uri="{FF2B5EF4-FFF2-40B4-BE49-F238E27FC236}">
                  <a16:creationId xmlns:a16="http://schemas.microsoft.com/office/drawing/2014/main" id="{F04013B7-92F1-44B4-80EA-8A40298B9DF6}"/>
                </a:ext>
              </a:extLst>
            </p:cNvPr>
            <p:cNvSpPr>
              <a:spLocks/>
            </p:cNvSpPr>
            <p:nvPr/>
          </p:nvSpPr>
          <p:spPr bwMode="auto">
            <a:xfrm>
              <a:off x="2681628" y="5124270"/>
              <a:ext cx="49448" cy="29678"/>
            </a:xfrm>
            <a:custGeom>
              <a:avLst/>
              <a:gdLst>
                <a:gd name="T0" fmla="*/ 656 w 58640"/>
                <a:gd name="T1" fmla="*/ 211 h 35195"/>
                <a:gd name="T2" fmla="*/ 1528 w 58640"/>
                <a:gd name="T3" fmla="*/ 1000 h 35195"/>
                <a:gd name="T4" fmla="*/ 2593 w 58640"/>
                <a:gd name="T5" fmla="*/ 721 h 35195"/>
                <a:gd name="T6" fmla="*/ 3165 w 58640"/>
                <a:gd name="T7" fmla="*/ 1164 h 35195"/>
                <a:gd name="T8" fmla="*/ 1318 w 58640"/>
                <a:gd name="T9" fmla="*/ 1889 h 35195"/>
                <a:gd name="T10" fmla="*/ 38 w 58640"/>
                <a:gd name="T11" fmla="*/ 646 h 35195"/>
                <a:gd name="T12" fmla="*/ 656 w 58640"/>
                <a:gd name="T13" fmla="*/ 211 h 35195"/>
                <a:gd name="T14" fmla="*/ 0 60000 65536"/>
                <a:gd name="T15" fmla="*/ 0 60000 65536"/>
                <a:gd name="T16" fmla="*/ 0 60000 65536"/>
                <a:gd name="T17" fmla="*/ 0 60000 65536"/>
                <a:gd name="T18" fmla="*/ 0 60000 65536"/>
                <a:gd name="T19" fmla="*/ 0 60000 65536"/>
                <a:gd name="T20" fmla="*/ 0 60000 65536"/>
                <a:gd name="T21" fmla="*/ 0 w 58640"/>
                <a:gd name="T22" fmla="*/ 0 h 35195"/>
                <a:gd name="T23" fmla="*/ 58640 w 58640"/>
                <a:gd name="T24" fmla="*/ 35195 h 35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40" h="35195">
                  <a:moveTo>
                    <a:pt x="11914" y="3819"/>
                  </a:moveTo>
                  <a:cubicBezTo>
                    <a:pt x="15205" y="10416"/>
                    <a:pt x="20860" y="15533"/>
                    <a:pt x="27744" y="18158"/>
                  </a:cubicBezTo>
                  <a:cubicBezTo>
                    <a:pt x="34582" y="18914"/>
                    <a:pt x="41466" y="17112"/>
                    <a:pt x="47056" y="13093"/>
                  </a:cubicBezTo>
                  <a:cubicBezTo>
                    <a:pt x="57106" y="7174"/>
                    <a:pt x="60784" y="15724"/>
                    <a:pt x="57434" y="21118"/>
                  </a:cubicBezTo>
                  <a:cubicBezTo>
                    <a:pt x="50195" y="32187"/>
                    <a:pt x="36756" y="37469"/>
                    <a:pt x="23934" y="34273"/>
                  </a:cubicBezTo>
                  <a:cubicBezTo>
                    <a:pt x="12860" y="31194"/>
                    <a:pt x="4104" y="22696"/>
                    <a:pt x="682" y="11712"/>
                  </a:cubicBezTo>
                  <a:cubicBezTo>
                    <a:pt x="-2471" y="3819"/>
                    <a:pt x="6002" y="-5324"/>
                    <a:pt x="11914" y="3819"/>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35" name="Freeform 299">
              <a:extLst>
                <a:ext uri="{FF2B5EF4-FFF2-40B4-BE49-F238E27FC236}">
                  <a16:creationId xmlns:a16="http://schemas.microsoft.com/office/drawing/2014/main" id="{C4D79F3E-84CD-43DA-BAEE-9C6D27824845}"/>
                </a:ext>
              </a:extLst>
            </p:cNvPr>
            <p:cNvSpPr>
              <a:spLocks/>
            </p:cNvSpPr>
            <p:nvPr/>
          </p:nvSpPr>
          <p:spPr bwMode="auto">
            <a:xfrm>
              <a:off x="2623626" y="5137566"/>
              <a:ext cx="63049" cy="31537"/>
            </a:xfrm>
            <a:custGeom>
              <a:avLst/>
              <a:gdLst>
                <a:gd name="T0" fmla="*/ 817 w 74769"/>
                <a:gd name="T1" fmla="*/ 237 h 37400"/>
                <a:gd name="T2" fmla="*/ 1968 w 74769"/>
                <a:gd name="T3" fmla="*/ 1095 h 37400"/>
                <a:gd name="T4" fmla="*/ 3300 w 74769"/>
                <a:gd name="T5" fmla="*/ 874 h 37400"/>
                <a:gd name="T6" fmla="*/ 4048 w 74769"/>
                <a:gd name="T7" fmla="*/ 1364 h 37400"/>
                <a:gd name="T8" fmla="*/ 1762 w 74769"/>
                <a:gd name="T9" fmla="*/ 1984 h 37400"/>
                <a:gd name="T10" fmla="*/ 56 w 74769"/>
                <a:gd name="T11" fmla="*/ 643 h 37400"/>
                <a:gd name="T12" fmla="*/ 817 w 74769"/>
                <a:gd name="T13" fmla="*/ 237 h 37400"/>
                <a:gd name="T14" fmla="*/ 0 60000 65536"/>
                <a:gd name="T15" fmla="*/ 0 60000 65536"/>
                <a:gd name="T16" fmla="*/ 0 60000 65536"/>
                <a:gd name="T17" fmla="*/ 0 60000 65536"/>
                <a:gd name="T18" fmla="*/ 0 60000 65536"/>
                <a:gd name="T19" fmla="*/ 0 60000 65536"/>
                <a:gd name="T20" fmla="*/ 0 60000 65536"/>
                <a:gd name="T21" fmla="*/ 0 w 74769"/>
                <a:gd name="T22" fmla="*/ 0 h 37400"/>
                <a:gd name="T23" fmla="*/ 74769 w 74769"/>
                <a:gd name="T24" fmla="*/ 37400 h 37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769" h="37400">
                  <a:moveTo>
                    <a:pt x="14816" y="4298"/>
                  </a:moveTo>
                  <a:cubicBezTo>
                    <a:pt x="19946" y="11586"/>
                    <a:pt x="27263" y="17046"/>
                    <a:pt x="35704" y="19887"/>
                  </a:cubicBezTo>
                  <a:cubicBezTo>
                    <a:pt x="43980" y="21157"/>
                    <a:pt x="52447" y="19749"/>
                    <a:pt x="59876" y="15875"/>
                  </a:cubicBezTo>
                  <a:cubicBezTo>
                    <a:pt x="72225" y="10547"/>
                    <a:pt x="77414" y="19427"/>
                    <a:pt x="73473" y="24754"/>
                  </a:cubicBezTo>
                  <a:cubicBezTo>
                    <a:pt x="65656" y="35344"/>
                    <a:pt x="48775" y="39948"/>
                    <a:pt x="31960" y="36002"/>
                  </a:cubicBezTo>
                  <a:cubicBezTo>
                    <a:pt x="18566" y="32864"/>
                    <a:pt x="7236" y="23952"/>
                    <a:pt x="1022" y="11665"/>
                  </a:cubicBezTo>
                  <a:cubicBezTo>
                    <a:pt x="-3248" y="3115"/>
                    <a:pt x="6736" y="-5370"/>
                    <a:pt x="14816" y="4298"/>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36" name="Freeform 300">
              <a:extLst>
                <a:ext uri="{FF2B5EF4-FFF2-40B4-BE49-F238E27FC236}">
                  <a16:creationId xmlns:a16="http://schemas.microsoft.com/office/drawing/2014/main" id="{5868771E-BFDC-4AF4-B215-23819D3B1F99}"/>
                </a:ext>
              </a:extLst>
            </p:cNvPr>
            <p:cNvSpPr>
              <a:spLocks/>
            </p:cNvSpPr>
            <p:nvPr/>
          </p:nvSpPr>
          <p:spPr bwMode="auto">
            <a:xfrm>
              <a:off x="2726952" y="5147345"/>
              <a:ext cx="45812" cy="15122"/>
            </a:xfrm>
            <a:custGeom>
              <a:avLst/>
              <a:gdLst>
                <a:gd name="T0" fmla="*/ 551 w 54328"/>
                <a:gd name="T1" fmla="*/ 98 h 17933"/>
                <a:gd name="T2" fmla="*/ 1477 w 54328"/>
                <a:gd name="T3" fmla="*/ 460 h 17933"/>
                <a:gd name="T4" fmla="*/ 2379 w 54328"/>
                <a:gd name="T5" fmla="*/ 200 h 17933"/>
                <a:gd name="T6" fmla="*/ 2969 w 54328"/>
                <a:gd name="T7" fmla="*/ 398 h 17933"/>
                <a:gd name="T8" fmla="*/ 1455 w 54328"/>
                <a:gd name="T9" fmla="*/ 986 h 17933"/>
                <a:gd name="T10" fmla="*/ 80 w 54328"/>
                <a:gd name="T11" fmla="*/ 402 h 17933"/>
                <a:gd name="T12" fmla="*/ 551 w 54328"/>
                <a:gd name="T13" fmla="*/ 98 h 17933"/>
                <a:gd name="T14" fmla="*/ 0 60000 65536"/>
                <a:gd name="T15" fmla="*/ 0 60000 65536"/>
                <a:gd name="T16" fmla="*/ 0 60000 65536"/>
                <a:gd name="T17" fmla="*/ 0 60000 65536"/>
                <a:gd name="T18" fmla="*/ 0 60000 65536"/>
                <a:gd name="T19" fmla="*/ 0 60000 65536"/>
                <a:gd name="T20" fmla="*/ 0 60000 65536"/>
                <a:gd name="T21" fmla="*/ 0 w 54328"/>
                <a:gd name="T22" fmla="*/ 0 h 17933"/>
                <a:gd name="T23" fmla="*/ 54328 w 54328"/>
                <a:gd name="T24" fmla="*/ 17933 h 179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28" h="17933">
                  <a:moveTo>
                    <a:pt x="9990" y="1778"/>
                  </a:moveTo>
                  <a:cubicBezTo>
                    <a:pt x="14884" y="5475"/>
                    <a:pt x="20703" y="7751"/>
                    <a:pt x="26806" y="8356"/>
                  </a:cubicBezTo>
                  <a:cubicBezTo>
                    <a:pt x="32586" y="8277"/>
                    <a:pt x="38235" y="6646"/>
                    <a:pt x="43161" y="3620"/>
                  </a:cubicBezTo>
                  <a:cubicBezTo>
                    <a:pt x="50978" y="-655"/>
                    <a:pt x="55904" y="3620"/>
                    <a:pt x="53868" y="7238"/>
                  </a:cubicBezTo>
                  <a:cubicBezTo>
                    <a:pt x="49861" y="13815"/>
                    <a:pt x="38760" y="18419"/>
                    <a:pt x="26411" y="17893"/>
                  </a:cubicBezTo>
                  <a:cubicBezTo>
                    <a:pt x="17045" y="17683"/>
                    <a:pt x="8118" y="13894"/>
                    <a:pt x="1451" y="7303"/>
                  </a:cubicBezTo>
                  <a:cubicBezTo>
                    <a:pt x="-2819" y="2765"/>
                    <a:pt x="3027" y="-2957"/>
                    <a:pt x="9990" y="1778"/>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37" name="Freeform 301">
              <a:extLst>
                <a:ext uri="{FF2B5EF4-FFF2-40B4-BE49-F238E27FC236}">
                  <a16:creationId xmlns:a16="http://schemas.microsoft.com/office/drawing/2014/main" id="{938E8C6D-BA6D-4D24-903D-818BACF20F95}"/>
                </a:ext>
              </a:extLst>
            </p:cNvPr>
            <p:cNvSpPr>
              <a:spLocks/>
            </p:cNvSpPr>
            <p:nvPr/>
          </p:nvSpPr>
          <p:spPr bwMode="auto">
            <a:xfrm>
              <a:off x="2751872" y="5077541"/>
              <a:ext cx="44545" cy="43772"/>
            </a:xfrm>
            <a:custGeom>
              <a:avLst/>
              <a:gdLst>
                <a:gd name="T0" fmla="*/ 2190 w 52826"/>
                <a:gd name="T1" fmla="*/ 2424 h 51909"/>
                <a:gd name="T2" fmla="*/ 1633 w 52826"/>
                <a:gd name="T3" fmla="*/ 1274 h 51909"/>
                <a:gd name="T4" fmla="*/ 546 w 52826"/>
                <a:gd name="T5" fmla="*/ 749 h 51909"/>
                <a:gd name="T6" fmla="*/ 159 w 52826"/>
                <a:gd name="T7" fmla="*/ 50 h 51909"/>
                <a:gd name="T8" fmla="*/ 2111 w 52826"/>
                <a:gd name="T9" fmla="*/ 774 h 51909"/>
                <a:gd name="T10" fmla="*/ 2911 w 52826"/>
                <a:gd name="T11" fmla="*/ 2526 h 51909"/>
                <a:gd name="T12" fmla="*/ 2190 w 52826"/>
                <a:gd name="T13" fmla="*/ 2424 h 51909"/>
                <a:gd name="T14" fmla="*/ 0 60000 65536"/>
                <a:gd name="T15" fmla="*/ 0 60000 65536"/>
                <a:gd name="T16" fmla="*/ 0 60000 65536"/>
                <a:gd name="T17" fmla="*/ 0 60000 65536"/>
                <a:gd name="T18" fmla="*/ 0 60000 65536"/>
                <a:gd name="T19" fmla="*/ 0 60000 65536"/>
                <a:gd name="T20" fmla="*/ 0 60000 65536"/>
                <a:gd name="T21" fmla="*/ 0 w 52826"/>
                <a:gd name="T22" fmla="*/ 0 h 51909"/>
                <a:gd name="T23" fmla="*/ 52826 w 52826"/>
                <a:gd name="T24" fmla="*/ 51909 h 519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26" h="51909">
                  <a:moveTo>
                    <a:pt x="39752" y="43976"/>
                  </a:moveTo>
                  <a:cubicBezTo>
                    <a:pt x="38379" y="36221"/>
                    <a:pt x="34878" y="29000"/>
                    <a:pt x="29637" y="23126"/>
                  </a:cubicBezTo>
                  <a:cubicBezTo>
                    <a:pt x="24053" y="18213"/>
                    <a:pt x="17242" y="14917"/>
                    <a:pt x="9931" y="13589"/>
                  </a:cubicBezTo>
                  <a:cubicBezTo>
                    <a:pt x="-1301" y="10958"/>
                    <a:pt x="-2024" y="2473"/>
                    <a:pt x="2903" y="894"/>
                  </a:cubicBezTo>
                  <a:cubicBezTo>
                    <a:pt x="12624" y="-2263"/>
                    <a:pt x="27009" y="3130"/>
                    <a:pt x="38307" y="14049"/>
                  </a:cubicBezTo>
                  <a:cubicBezTo>
                    <a:pt x="47056" y="22370"/>
                    <a:pt x="52259" y="33748"/>
                    <a:pt x="52824" y="45818"/>
                  </a:cubicBezTo>
                  <a:cubicBezTo>
                    <a:pt x="53021" y="53908"/>
                    <a:pt x="42248" y="54566"/>
                    <a:pt x="39752" y="4397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38" name="Freeform 302">
              <a:extLst>
                <a:ext uri="{FF2B5EF4-FFF2-40B4-BE49-F238E27FC236}">
                  <a16:creationId xmlns:a16="http://schemas.microsoft.com/office/drawing/2014/main" id="{EC235F88-EF8C-4C14-B1C4-5DCDA9F3C11A}"/>
                </a:ext>
              </a:extLst>
            </p:cNvPr>
            <p:cNvSpPr>
              <a:spLocks/>
            </p:cNvSpPr>
            <p:nvPr/>
          </p:nvSpPr>
          <p:spPr bwMode="auto">
            <a:xfrm>
              <a:off x="2688610" y="5043675"/>
              <a:ext cx="55093" cy="30489"/>
            </a:xfrm>
            <a:custGeom>
              <a:avLst/>
              <a:gdLst>
                <a:gd name="T0" fmla="*/ 2857 w 65334"/>
                <a:gd name="T1" fmla="*/ 1726 h 36157"/>
                <a:gd name="T2" fmla="*/ 1909 w 65334"/>
                <a:gd name="T3" fmla="*/ 866 h 36157"/>
                <a:gd name="T4" fmla="*/ 707 w 65334"/>
                <a:gd name="T5" fmla="*/ 791 h 36157"/>
                <a:gd name="T6" fmla="*/ 80 w 65334"/>
                <a:gd name="T7" fmla="*/ 287 h 36157"/>
                <a:gd name="T8" fmla="*/ 2170 w 65334"/>
                <a:gd name="T9" fmla="*/ 235 h 36157"/>
                <a:gd name="T10" fmla="*/ 3568 w 65334"/>
                <a:gd name="T11" fmla="*/ 1556 h 36157"/>
                <a:gd name="T12" fmla="*/ 2857 w 65334"/>
                <a:gd name="T13" fmla="*/ 1726 h 36157"/>
                <a:gd name="T14" fmla="*/ 0 60000 65536"/>
                <a:gd name="T15" fmla="*/ 0 60000 65536"/>
                <a:gd name="T16" fmla="*/ 0 60000 65536"/>
                <a:gd name="T17" fmla="*/ 0 60000 65536"/>
                <a:gd name="T18" fmla="*/ 0 60000 65536"/>
                <a:gd name="T19" fmla="*/ 0 60000 65536"/>
                <a:gd name="T20" fmla="*/ 0 60000 65536"/>
                <a:gd name="T21" fmla="*/ 0 w 65334"/>
                <a:gd name="T22" fmla="*/ 0 h 36157"/>
                <a:gd name="T23" fmla="*/ 65334 w 65334"/>
                <a:gd name="T24" fmla="*/ 36157 h 36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34" h="36157">
                  <a:moveTo>
                    <a:pt x="51847" y="31321"/>
                  </a:moveTo>
                  <a:cubicBezTo>
                    <a:pt x="47663" y="24632"/>
                    <a:pt x="41705" y="19239"/>
                    <a:pt x="34638" y="15733"/>
                  </a:cubicBezTo>
                  <a:cubicBezTo>
                    <a:pt x="27623" y="13326"/>
                    <a:pt x="20089" y="12845"/>
                    <a:pt x="12830" y="14352"/>
                  </a:cubicBezTo>
                  <a:cubicBezTo>
                    <a:pt x="1401" y="16128"/>
                    <a:pt x="-2409" y="8498"/>
                    <a:pt x="1467" y="5209"/>
                  </a:cubicBezTo>
                  <a:cubicBezTo>
                    <a:pt x="9349" y="-1368"/>
                    <a:pt x="24719" y="-1763"/>
                    <a:pt x="39367" y="4288"/>
                  </a:cubicBezTo>
                  <a:cubicBezTo>
                    <a:pt x="50593" y="8688"/>
                    <a:pt x="59677" y="17265"/>
                    <a:pt x="64722" y="28230"/>
                  </a:cubicBezTo>
                  <a:cubicBezTo>
                    <a:pt x="67875" y="35465"/>
                    <a:pt x="58153" y="40201"/>
                    <a:pt x="51847" y="3132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39" name="Freeform 303">
              <a:extLst>
                <a:ext uri="{FF2B5EF4-FFF2-40B4-BE49-F238E27FC236}">
                  <a16:creationId xmlns:a16="http://schemas.microsoft.com/office/drawing/2014/main" id="{A35B5EAA-BDD1-4A16-B130-E757F80AB369}"/>
                </a:ext>
              </a:extLst>
            </p:cNvPr>
            <p:cNvSpPr>
              <a:spLocks/>
            </p:cNvSpPr>
            <p:nvPr/>
          </p:nvSpPr>
          <p:spPr bwMode="auto">
            <a:xfrm>
              <a:off x="2632317" y="5083687"/>
              <a:ext cx="41927" cy="16482"/>
            </a:xfrm>
            <a:custGeom>
              <a:avLst/>
              <a:gdLst>
                <a:gd name="T0" fmla="*/ 2257 w 49721"/>
                <a:gd name="T1" fmla="*/ 688 h 19546"/>
                <a:gd name="T2" fmla="*/ 1353 w 49721"/>
                <a:gd name="T3" fmla="*/ 518 h 19546"/>
                <a:gd name="T4" fmla="*/ 582 w 49721"/>
                <a:gd name="T5" fmla="*/ 920 h 19546"/>
                <a:gd name="T6" fmla="*/ 9 w 49721"/>
                <a:gd name="T7" fmla="*/ 843 h 19546"/>
                <a:gd name="T8" fmla="*/ 1277 w 49721"/>
                <a:gd name="T9" fmla="*/ 29 h 19546"/>
                <a:gd name="T10" fmla="*/ 2630 w 49721"/>
                <a:gd name="T11" fmla="*/ 318 h 19546"/>
                <a:gd name="T12" fmla="*/ 2257 w 49721"/>
                <a:gd name="T13" fmla="*/ 688 h 19546"/>
                <a:gd name="T14" fmla="*/ 0 60000 65536"/>
                <a:gd name="T15" fmla="*/ 0 60000 65536"/>
                <a:gd name="T16" fmla="*/ 0 60000 65536"/>
                <a:gd name="T17" fmla="*/ 0 60000 65536"/>
                <a:gd name="T18" fmla="*/ 0 60000 65536"/>
                <a:gd name="T19" fmla="*/ 0 60000 65536"/>
                <a:gd name="T20" fmla="*/ 0 60000 65536"/>
                <a:gd name="T21" fmla="*/ 0 w 49721"/>
                <a:gd name="T22" fmla="*/ 0 h 19546"/>
                <a:gd name="T23" fmla="*/ 49721 w 49721"/>
                <a:gd name="T24" fmla="*/ 19546 h 195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721" h="19546">
                  <a:moveTo>
                    <a:pt x="40965" y="12484"/>
                  </a:moveTo>
                  <a:cubicBezTo>
                    <a:pt x="35894" y="9918"/>
                    <a:pt x="30199" y="8846"/>
                    <a:pt x="24543" y="9392"/>
                  </a:cubicBezTo>
                  <a:cubicBezTo>
                    <a:pt x="19308" y="10511"/>
                    <a:pt x="14467" y="13036"/>
                    <a:pt x="10552" y="16693"/>
                  </a:cubicBezTo>
                  <a:cubicBezTo>
                    <a:pt x="3984" y="22087"/>
                    <a:pt x="-1008" y="18798"/>
                    <a:pt x="174" y="15312"/>
                  </a:cubicBezTo>
                  <a:cubicBezTo>
                    <a:pt x="2604" y="8274"/>
                    <a:pt x="11866" y="2157"/>
                    <a:pt x="23164" y="513"/>
                  </a:cubicBezTo>
                  <a:cubicBezTo>
                    <a:pt x="31723" y="-1007"/>
                    <a:pt x="40538" y="881"/>
                    <a:pt x="47730" y="5775"/>
                  </a:cubicBezTo>
                  <a:cubicBezTo>
                    <a:pt x="52459" y="9195"/>
                    <a:pt x="48190" y="15772"/>
                    <a:pt x="40965" y="12484"/>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40" name="Freeform 304">
              <a:extLst>
                <a:ext uri="{FF2B5EF4-FFF2-40B4-BE49-F238E27FC236}">
                  <a16:creationId xmlns:a16="http://schemas.microsoft.com/office/drawing/2014/main" id="{8191FC17-A756-4571-8862-F890E50E64EE}"/>
                </a:ext>
              </a:extLst>
            </p:cNvPr>
            <p:cNvSpPr>
              <a:spLocks/>
            </p:cNvSpPr>
            <p:nvPr/>
          </p:nvSpPr>
          <p:spPr bwMode="auto">
            <a:xfrm>
              <a:off x="2546267" y="5052783"/>
              <a:ext cx="192986" cy="143928"/>
            </a:xfrm>
            <a:custGeom>
              <a:avLst/>
              <a:gdLst>
                <a:gd name="T0" fmla="*/ 3341 w 228861"/>
                <a:gd name="T1" fmla="*/ 9406 h 170683"/>
                <a:gd name="T2" fmla="*/ 1 w 228861"/>
                <a:gd name="T3" fmla="*/ 6098 h 170683"/>
                <a:gd name="T4" fmla="*/ 2886 w 228861"/>
                <a:gd name="T5" fmla="*/ 2780 h 170683"/>
                <a:gd name="T6" fmla="*/ 6711 w 228861"/>
                <a:gd name="T7" fmla="*/ 46 h 170683"/>
                <a:gd name="T8" fmla="*/ 8988 w 228861"/>
                <a:gd name="T9" fmla="*/ 1576 h 170683"/>
                <a:gd name="T10" fmla="*/ 9289 w 228861"/>
                <a:gd name="T11" fmla="*/ 2208 h 170683"/>
                <a:gd name="T12" fmla="*/ 9289 w 228861"/>
                <a:gd name="T13" fmla="*/ 2208 h 170683"/>
                <a:gd name="T14" fmla="*/ 12612 w 228861"/>
                <a:gd name="T15" fmla="*/ 5535 h 170683"/>
                <a:gd name="T16" fmla="*/ 9289 w 228861"/>
                <a:gd name="T17" fmla="*/ 8863 h 170683"/>
                <a:gd name="T18" fmla="*/ 9289 w 228861"/>
                <a:gd name="T19" fmla="*/ 8863 h 170683"/>
                <a:gd name="T20" fmla="*/ 7223 w 228861"/>
                <a:gd name="T21" fmla="*/ 8137 h 170683"/>
                <a:gd name="T22" fmla="*/ 6067 w 228861"/>
                <a:gd name="T23" fmla="*/ 8348 h 170683"/>
                <a:gd name="T24" fmla="*/ 5756 w 228861"/>
                <a:gd name="T25" fmla="*/ 8330 h 170683"/>
                <a:gd name="T26" fmla="*/ 5069 w 228861"/>
                <a:gd name="T27" fmla="*/ 8902 h 170683"/>
                <a:gd name="T28" fmla="*/ 3341 w 228861"/>
                <a:gd name="T29" fmla="*/ 9406 h 1706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8861"/>
                <a:gd name="T46" fmla="*/ 0 h 170683"/>
                <a:gd name="T47" fmla="*/ 228861 w 228861"/>
                <a:gd name="T48" fmla="*/ 170683 h 1706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8861" h="170683">
                  <a:moveTo>
                    <a:pt x="60642" y="170682"/>
                  </a:moveTo>
                  <a:cubicBezTo>
                    <a:pt x="27339" y="170873"/>
                    <a:pt x="191" y="143991"/>
                    <a:pt x="1" y="110644"/>
                  </a:cubicBezTo>
                  <a:cubicBezTo>
                    <a:pt x="-170" y="80236"/>
                    <a:pt x="22268" y="54446"/>
                    <a:pt x="52365" y="50447"/>
                  </a:cubicBezTo>
                  <a:cubicBezTo>
                    <a:pt x="57850" y="17554"/>
                    <a:pt x="88926" y="-4658"/>
                    <a:pt x="121775" y="834"/>
                  </a:cubicBezTo>
                  <a:cubicBezTo>
                    <a:pt x="138905" y="3702"/>
                    <a:pt x="153967" y="13825"/>
                    <a:pt x="163110" y="28610"/>
                  </a:cubicBezTo>
                  <a:cubicBezTo>
                    <a:pt x="165331" y="32221"/>
                    <a:pt x="167157" y="36056"/>
                    <a:pt x="168562" y="40055"/>
                  </a:cubicBezTo>
                  <a:cubicBezTo>
                    <a:pt x="201865" y="40055"/>
                    <a:pt x="228861" y="67088"/>
                    <a:pt x="228861" y="100435"/>
                  </a:cubicBezTo>
                  <a:cubicBezTo>
                    <a:pt x="228861" y="133783"/>
                    <a:pt x="201865" y="160816"/>
                    <a:pt x="168562" y="160816"/>
                  </a:cubicBezTo>
                  <a:cubicBezTo>
                    <a:pt x="154939" y="160770"/>
                    <a:pt x="141730" y="156139"/>
                    <a:pt x="131056" y="147661"/>
                  </a:cubicBezTo>
                  <a:cubicBezTo>
                    <a:pt x="124356" y="150167"/>
                    <a:pt x="117256" y="151457"/>
                    <a:pt x="110102" y="151476"/>
                  </a:cubicBezTo>
                  <a:cubicBezTo>
                    <a:pt x="108217" y="151470"/>
                    <a:pt x="106332" y="151358"/>
                    <a:pt x="104453" y="151147"/>
                  </a:cubicBezTo>
                  <a:cubicBezTo>
                    <a:pt x="100788" y="155173"/>
                    <a:pt x="96591" y="158665"/>
                    <a:pt x="91973" y="161540"/>
                  </a:cubicBezTo>
                  <a:cubicBezTo>
                    <a:pt x="82561" y="167407"/>
                    <a:pt x="71723" y="170564"/>
                    <a:pt x="60642" y="170682"/>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41" name="Freeform 305">
              <a:extLst>
                <a:ext uri="{FF2B5EF4-FFF2-40B4-BE49-F238E27FC236}">
                  <a16:creationId xmlns:a16="http://schemas.microsoft.com/office/drawing/2014/main" id="{7897A28A-6B01-428A-A96A-486AA7385432}"/>
                </a:ext>
              </a:extLst>
            </p:cNvPr>
            <p:cNvSpPr>
              <a:spLocks/>
            </p:cNvSpPr>
            <p:nvPr/>
          </p:nvSpPr>
          <p:spPr bwMode="auto">
            <a:xfrm>
              <a:off x="2544446" y="5050619"/>
              <a:ext cx="197168" cy="148175"/>
            </a:xfrm>
            <a:custGeom>
              <a:avLst/>
              <a:gdLst>
                <a:gd name="T0" fmla="*/ 6281 w 233820"/>
                <a:gd name="T1" fmla="*/ 279 h 175720"/>
                <a:gd name="T2" fmla="*/ 8997 w 233820"/>
                <a:gd name="T3" fmla="*/ 1790 h 175720"/>
                <a:gd name="T4" fmla="*/ 9315 w 233820"/>
                <a:gd name="T5" fmla="*/ 2487 h 175720"/>
                <a:gd name="T6" fmla="*/ 9423 w 233820"/>
                <a:gd name="T7" fmla="*/ 2487 h 175720"/>
                <a:gd name="T8" fmla="*/ 12610 w 233820"/>
                <a:gd name="T9" fmla="*/ 5675 h 175720"/>
                <a:gd name="T10" fmla="*/ 11102 w 233820"/>
                <a:gd name="T11" fmla="*/ 8388 h 175720"/>
                <a:gd name="T12" fmla="*/ 9430 w 233820"/>
                <a:gd name="T13" fmla="*/ 8866 h 175720"/>
                <a:gd name="T14" fmla="*/ 7384 w 233820"/>
                <a:gd name="T15" fmla="*/ 8141 h 175720"/>
                <a:gd name="T16" fmla="*/ 6208 w 233820"/>
                <a:gd name="T17" fmla="*/ 8369 h 175720"/>
                <a:gd name="T18" fmla="*/ 5846 w 233820"/>
                <a:gd name="T19" fmla="*/ 8347 h 175720"/>
                <a:gd name="T20" fmla="*/ 5140 w 233820"/>
                <a:gd name="T21" fmla="*/ 8946 h 175720"/>
                <a:gd name="T22" fmla="*/ 746 w 233820"/>
                <a:gd name="T23" fmla="*/ 7909 h 175720"/>
                <a:gd name="T24" fmla="*/ 1781 w 233820"/>
                <a:gd name="T25" fmla="*/ 3509 h 175720"/>
                <a:gd name="T26" fmla="*/ 3128 w 233820"/>
                <a:gd name="T27" fmla="*/ 3048 h 175720"/>
                <a:gd name="T28" fmla="*/ 6285 w 233820"/>
                <a:gd name="T29" fmla="*/ 282 h 175720"/>
                <a:gd name="T30" fmla="*/ 6285 w 233820"/>
                <a:gd name="T31" fmla="*/ 11 h 175720"/>
                <a:gd name="T32" fmla="*/ 6285 w 233820"/>
                <a:gd name="T33" fmla="*/ 11 h 175720"/>
                <a:gd name="T34" fmla="*/ 2892 w 233820"/>
                <a:gd name="T35" fmla="*/ 2805 h 175720"/>
                <a:gd name="T36" fmla="*/ 1636 w 233820"/>
                <a:gd name="T37" fmla="*/ 3276 h 175720"/>
                <a:gd name="T38" fmla="*/ 519 w 233820"/>
                <a:gd name="T39" fmla="*/ 8045 h 175720"/>
                <a:gd name="T40" fmla="*/ 5282 w 233820"/>
                <a:gd name="T41" fmla="*/ 9163 h 175720"/>
                <a:gd name="T42" fmla="*/ 5955 w 233820"/>
                <a:gd name="T43" fmla="*/ 8620 h 175720"/>
                <a:gd name="T44" fmla="*/ 6212 w 233820"/>
                <a:gd name="T45" fmla="*/ 8620 h 175720"/>
                <a:gd name="T46" fmla="*/ 7342 w 233820"/>
                <a:gd name="T47" fmla="*/ 8427 h 175720"/>
                <a:gd name="T48" fmla="*/ 12185 w 233820"/>
                <a:gd name="T49" fmla="*/ 7759 h 175720"/>
                <a:gd name="T50" fmla="*/ 11516 w 233820"/>
                <a:gd name="T51" fmla="*/ 2909 h 175720"/>
                <a:gd name="T52" fmla="*/ 9514 w 233820"/>
                <a:gd name="T53" fmla="*/ 2208 h 175720"/>
                <a:gd name="T54" fmla="*/ 6288 w 233820"/>
                <a:gd name="T55" fmla="*/ 0 h 1757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3820"/>
                <a:gd name="T85" fmla="*/ 0 h 175720"/>
                <a:gd name="T86" fmla="*/ 233820 w 233820"/>
                <a:gd name="T87" fmla="*/ 175720 h 1757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3820" h="175720">
                  <a:moveTo>
                    <a:pt x="113970" y="5064"/>
                  </a:moveTo>
                  <a:cubicBezTo>
                    <a:pt x="134030" y="5038"/>
                    <a:pt x="152671" y="15417"/>
                    <a:pt x="163233" y="32492"/>
                  </a:cubicBezTo>
                  <a:cubicBezTo>
                    <a:pt x="165638" y="36465"/>
                    <a:pt x="167575" y="40701"/>
                    <a:pt x="169014" y="45121"/>
                  </a:cubicBezTo>
                  <a:lnTo>
                    <a:pt x="170984" y="45121"/>
                  </a:lnTo>
                  <a:cubicBezTo>
                    <a:pt x="202907" y="45108"/>
                    <a:pt x="228801" y="71009"/>
                    <a:pt x="228814" y="102976"/>
                  </a:cubicBezTo>
                  <a:cubicBezTo>
                    <a:pt x="228827" y="123017"/>
                    <a:pt x="218475" y="141644"/>
                    <a:pt x="201462" y="152201"/>
                  </a:cubicBezTo>
                  <a:cubicBezTo>
                    <a:pt x="192365" y="157897"/>
                    <a:pt x="181849" y="160909"/>
                    <a:pt x="171116" y="160883"/>
                  </a:cubicBezTo>
                  <a:cubicBezTo>
                    <a:pt x="157591" y="160956"/>
                    <a:pt x="144467" y="156305"/>
                    <a:pt x="134004" y="147728"/>
                  </a:cubicBezTo>
                  <a:cubicBezTo>
                    <a:pt x="127225" y="150484"/>
                    <a:pt x="119973" y="151892"/>
                    <a:pt x="112656" y="151872"/>
                  </a:cubicBezTo>
                  <a:cubicBezTo>
                    <a:pt x="110462" y="151872"/>
                    <a:pt x="108268" y="151741"/>
                    <a:pt x="106087" y="151477"/>
                  </a:cubicBezTo>
                  <a:cubicBezTo>
                    <a:pt x="102357" y="155693"/>
                    <a:pt x="98048" y="159344"/>
                    <a:pt x="93279" y="162330"/>
                  </a:cubicBezTo>
                  <a:cubicBezTo>
                    <a:pt x="66072" y="179188"/>
                    <a:pt x="30372" y="170762"/>
                    <a:pt x="13537" y="143519"/>
                  </a:cubicBezTo>
                  <a:cubicBezTo>
                    <a:pt x="-3298" y="116275"/>
                    <a:pt x="5116" y="80527"/>
                    <a:pt x="32323" y="63669"/>
                  </a:cubicBezTo>
                  <a:cubicBezTo>
                    <a:pt x="39719" y="59045"/>
                    <a:pt x="48081" y="56184"/>
                    <a:pt x="56758" y="55316"/>
                  </a:cubicBezTo>
                  <a:cubicBezTo>
                    <a:pt x="60686" y="26632"/>
                    <a:pt x="85121" y="5222"/>
                    <a:pt x="114035" y="5130"/>
                  </a:cubicBezTo>
                  <a:moveTo>
                    <a:pt x="114035" y="197"/>
                  </a:moveTo>
                  <a:lnTo>
                    <a:pt x="114035" y="197"/>
                  </a:lnTo>
                  <a:cubicBezTo>
                    <a:pt x="84089" y="302"/>
                    <a:pt x="58361" y="21501"/>
                    <a:pt x="52488" y="50909"/>
                  </a:cubicBezTo>
                  <a:cubicBezTo>
                    <a:pt x="44403" y="52225"/>
                    <a:pt x="36651" y="55125"/>
                    <a:pt x="29695" y="59460"/>
                  </a:cubicBezTo>
                  <a:cubicBezTo>
                    <a:pt x="236" y="77751"/>
                    <a:pt x="-8835" y="116485"/>
                    <a:pt x="9432" y="145985"/>
                  </a:cubicBezTo>
                  <a:cubicBezTo>
                    <a:pt x="27699" y="175485"/>
                    <a:pt x="66381" y="184568"/>
                    <a:pt x="95841" y="166276"/>
                  </a:cubicBezTo>
                  <a:cubicBezTo>
                    <a:pt x="100327" y="163534"/>
                    <a:pt x="104432" y="160219"/>
                    <a:pt x="108058" y="156410"/>
                  </a:cubicBezTo>
                  <a:cubicBezTo>
                    <a:pt x="109569" y="156410"/>
                    <a:pt x="111145" y="156410"/>
                    <a:pt x="112722" y="156410"/>
                  </a:cubicBezTo>
                  <a:cubicBezTo>
                    <a:pt x="119697" y="156410"/>
                    <a:pt x="126627" y="155226"/>
                    <a:pt x="133215" y="152925"/>
                  </a:cubicBezTo>
                  <a:cubicBezTo>
                    <a:pt x="160829" y="173867"/>
                    <a:pt x="200175" y="168434"/>
                    <a:pt x="221096" y="140776"/>
                  </a:cubicBezTo>
                  <a:cubicBezTo>
                    <a:pt x="242010" y="113125"/>
                    <a:pt x="236578" y="73726"/>
                    <a:pt x="208964" y="52777"/>
                  </a:cubicBezTo>
                  <a:cubicBezTo>
                    <a:pt x="198480" y="44831"/>
                    <a:pt x="185770" y="40379"/>
                    <a:pt x="172627" y="40056"/>
                  </a:cubicBezTo>
                  <a:cubicBezTo>
                    <a:pt x="163214" y="15911"/>
                    <a:pt x="139987" y="13"/>
                    <a:pt x="114101" y="0"/>
                  </a:cubicBezTo>
                  <a:lnTo>
                    <a:pt x="114035" y="197"/>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42" name="Freeform 306">
              <a:extLst>
                <a:ext uri="{FF2B5EF4-FFF2-40B4-BE49-F238E27FC236}">
                  <a16:creationId xmlns:a16="http://schemas.microsoft.com/office/drawing/2014/main" id="{EACA0DA7-52E2-47B0-A803-E3DE30BBD416}"/>
                </a:ext>
              </a:extLst>
            </p:cNvPr>
            <p:cNvSpPr>
              <a:spLocks/>
            </p:cNvSpPr>
            <p:nvPr/>
          </p:nvSpPr>
          <p:spPr bwMode="auto">
            <a:xfrm>
              <a:off x="2617566" y="5143760"/>
              <a:ext cx="49537" cy="29825"/>
            </a:xfrm>
            <a:custGeom>
              <a:avLst/>
              <a:gdLst>
                <a:gd name="T0" fmla="*/ 644 w 58745"/>
                <a:gd name="T1" fmla="*/ 216 h 35369"/>
                <a:gd name="T2" fmla="*/ 1517 w 58745"/>
                <a:gd name="T3" fmla="*/ 1011 h 35369"/>
                <a:gd name="T4" fmla="*/ 2602 w 58745"/>
                <a:gd name="T5" fmla="*/ 728 h 35369"/>
                <a:gd name="T6" fmla="*/ 3171 w 58745"/>
                <a:gd name="T7" fmla="*/ 1173 h 35369"/>
                <a:gd name="T8" fmla="*/ 1329 w 58745"/>
                <a:gd name="T9" fmla="*/ 1898 h 35369"/>
                <a:gd name="T10" fmla="*/ 44 w 58745"/>
                <a:gd name="T11" fmla="*/ 655 h 35369"/>
                <a:gd name="T12" fmla="*/ 644 w 58745"/>
                <a:gd name="T13" fmla="*/ 216 h 35369"/>
                <a:gd name="T14" fmla="*/ 0 60000 65536"/>
                <a:gd name="T15" fmla="*/ 0 60000 65536"/>
                <a:gd name="T16" fmla="*/ 0 60000 65536"/>
                <a:gd name="T17" fmla="*/ 0 60000 65536"/>
                <a:gd name="T18" fmla="*/ 0 60000 65536"/>
                <a:gd name="T19" fmla="*/ 0 60000 65536"/>
                <a:gd name="T20" fmla="*/ 0 60000 65536"/>
                <a:gd name="T21" fmla="*/ 0 w 58745"/>
                <a:gd name="T22" fmla="*/ 0 h 35369"/>
                <a:gd name="T23" fmla="*/ 58745 w 58745"/>
                <a:gd name="T24" fmla="*/ 35369 h 353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745" h="35369">
                  <a:moveTo>
                    <a:pt x="11690" y="3925"/>
                  </a:moveTo>
                  <a:cubicBezTo>
                    <a:pt x="15000" y="10528"/>
                    <a:pt x="20643" y="15659"/>
                    <a:pt x="27520" y="18329"/>
                  </a:cubicBezTo>
                  <a:cubicBezTo>
                    <a:pt x="34502" y="19171"/>
                    <a:pt x="41537" y="17336"/>
                    <a:pt x="47225" y="13199"/>
                  </a:cubicBezTo>
                  <a:cubicBezTo>
                    <a:pt x="57209" y="7345"/>
                    <a:pt x="60888" y="15895"/>
                    <a:pt x="57538" y="21289"/>
                  </a:cubicBezTo>
                  <a:cubicBezTo>
                    <a:pt x="50339" y="32365"/>
                    <a:pt x="36913" y="37647"/>
                    <a:pt x="24104" y="34444"/>
                  </a:cubicBezTo>
                  <a:cubicBezTo>
                    <a:pt x="13010" y="31379"/>
                    <a:pt x="4228" y="22881"/>
                    <a:pt x="786" y="11883"/>
                  </a:cubicBezTo>
                  <a:cubicBezTo>
                    <a:pt x="-2630" y="3662"/>
                    <a:pt x="5844" y="-5349"/>
                    <a:pt x="11690" y="3925"/>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43" name="Freeform 307">
              <a:extLst>
                <a:ext uri="{FF2B5EF4-FFF2-40B4-BE49-F238E27FC236}">
                  <a16:creationId xmlns:a16="http://schemas.microsoft.com/office/drawing/2014/main" id="{8B398ABC-99C4-4DB0-9910-EBFECA7492C9}"/>
                </a:ext>
              </a:extLst>
            </p:cNvPr>
            <p:cNvSpPr>
              <a:spLocks/>
            </p:cNvSpPr>
            <p:nvPr/>
          </p:nvSpPr>
          <p:spPr bwMode="auto">
            <a:xfrm>
              <a:off x="2559372" y="5157010"/>
              <a:ext cx="63078" cy="31647"/>
            </a:xfrm>
            <a:custGeom>
              <a:avLst/>
              <a:gdLst>
                <a:gd name="T0" fmla="*/ 817 w 74804"/>
                <a:gd name="T1" fmla="*/ 246 h 37530"/>
                <a:gd name="T2" fmla="*/ 1972 w 74804"/>
                <a:gd name="T3" fmla="*/ 1101 h 37530"/>
                <a:gd name="T4" fmla="*/ 3303 w 74804"/>
                <a:gd name="T5" fmla="*/ 883 h 37530"/>
                <a:gd name="T6" fmla="*/ 4053 w 74804"/>
                <a:gd name="T7" fmla="*/ 1369 h 37530"/>
                <a:gd name="T8" fmla="*/ 1762 w 74804"/>
                <a:gd name="T9" fmla="*/ 1989 h 37530"/>
                <a:gd name="T10" fmla="*/ 60 w 74804"/>
                <a:gd name="T11" fmla="*/ 648 h 37530"/>
                <a:gd name="T12" fmla="*/ 817 w 74804"/>
                <a:gd name="T13" fmla="*/ 246 h 37530"/>
                <a:gd name="T14" fmla="*/ 0 60000 65536"/>
                <a:gd name="T15" fmla="*/ 0 60000 65536"/>
                <a:gd name="T16" fmla="*/ 0 60000 65536"/>
                <a:gd name="T17" fmla="*/ 0 60000 65536"/>
                <a:gd name="T18" fmla="*/ 0 60000 65536"/>
                <a:gd name="T19" fmla="*/ 0 60000 65536"/>
                <a:gd name="T20" fmla="*/ 0 60000 65536"/>
                <a:gd name="T21" fmla="*/ 0 w 74804"/>
                <a:gd name="T22" fmla="*/ 0 h 37530"/>
                <a:gd name="T23" fmla="*/ 74804 w 74804"/>
                <a:gd name="T24" fmla="*/ 37530 h 37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04" h="37530">
                  <a:moveTo>
                    <a:pt x="14819" y="4458"/>
                  </a:moveTo>
                  <a:cubicBezTo>
                    <a:pt x="19949" y="11759"/>
                    <a:pt x="27299" y="17205"/>
                    <a:pt x="35772" y="19981"/>
                  </a:cubicBezTo>
                  <a:cubicBezTo>
                    <a:pt x="44042" y="21270"/>
                    <a:pt x="52509" y="19889"/>
                    <a:pt x="59945" y="16034"/>
                  </a:cubicBezTo>
                  <a:cubicBezTo>
                    <a:pt x="72228" y="10707"/>
                    <a:pt x="77417" y="19586"/>
                    <a:pt x="73541" y="24848"/>
                  </a:cubicBezTo>
                  <a:cubicBezTo>
                    <a:pt x="65659" y="35503"/>
                    <a:pt x="48844" y="40108"/>
                    <a:pt x="31963" y="36095"/>
                  </a:cubicBezTo>
                  <a:cubicBezTo>
                    <a:pt x="18556" y="33017"/>
                    <a:pt x="7226" y="24085"/>
                    <a:pt x="1091" y="11759"/>
                  </a:cubicBezTo>
                  <a:cubicBezTo>
                    <a:pt x="-3376" y="3077"/>
                    <a:pt x="6805" y="-5474"/>
                    <a:pt x="14819" y="4458"/>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44" name="Freeform 308">
              <a:extLst>
                <a:ext uri="{FF2B5EF4-FFF2-40B4-BE49-F238E27FC236}">
                  <a16:creationId xmlns:a16="http://schemas.microsoft.com/office/drawing/2014/main" id="{EF618F33-0E55-4ADF-99C3-0D324A269D89}"/>
                </a:ext>
              </a:extLst>
            </p:cNvPr>
            <p:cNvSpPr>
              <a:spLocks/>
            </p:cNvSpPr>
            <p:nvPr/>
          </p:nvSpPr>
          <p:spPr bwMode="auto">
            <a:xfrm>
              <a:off x="2662695" y="5166790"/>
              <a:ext cx="45821" cy="15089"/>
            </a:xfrm>
            <a:custGeom>
              <a:avLst/>
              <a:gdLst>
                <a:gd name="T0" fmla="*/ 555 w 54339"/>
                <a:gd name="T1" fmla="*/ 95 h 17894"/>
                <a:gd name="T2" fmla="*/ 1478 w 54339"/>
                <a:gd name="T3" fmla="*/ 458 h 17894"/>
                <a:gd name="T4" fmla="*/ 2379 w 54339"/>
                <a:gd name="T5" fmla="*/ 197 h 17894"/>
                <a:gd name="T6" fmla="*/ 2969 w 54339"/>
                <a:gd name="T7" fmla="*/ 397 h 17894"/>
                <a:gd name="T8" fmla="*/ 1455 w 54339"/>
                <a:gd name="T9" fmla="*/ 984 h 17894"/>
                <a:gd name="T10" fmla="*/ 80 w 54339"/>
                <a:gd name="T11" fmla="*/ 397 h 17894"/>
                <a:gd name="T12" fmla="*/ 555 w 54339"/>
                <a:gd name="T13" fmla="*/ 95 h 17894"/>
                <a:gd name="T14" fmla="*/ 0 60000 65536"/>
                <a:gd name="T15" fmla="*/ 0 60000 65536"/>
                <a:gd name="T16" fmla="*/ 0 60000 65536"/>
                <a:gd name="T17" fmla="*/ 0 60000 65536"/>
                <a:gd name="T18" fmla="*/ 0 60000 65536"/>
                <a:gd name="T19" fmla="*/ 0 60000 65536"/>
                <a:gd name="T20" fmla="*/ 0 60000 65536"/>
                <a:gd name="T21" fmla="*/ 0 w 54339"/>
                <a:gd name="T22" fmla="*/ 0 h 17894"/>
                <a:gd name="T23" fmla="*/ 54339 w 54339"/>
                <a:gd name="T24" fmla="*/ 17894 h 178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39" h="17894">
                  <a:moveTo>
                    <a:pt x="10063" y="1739"/>
                  </a:moveTo>
                  <a:cubicBezTo>
                    <a:pt x="14937" y="5429"/>
                    <a:pt x="20731" y="7705"/>
                    <a:pt x="26813" y="8317"/>
                  </a:cubicBezTo>
                  <a:cubicBezTo>
                    <a:pt x="32593" y="8238"/>
                    <a:pt x="38242" y="6607"/>
                    <a:pt x="43169" y="3581"/>
                  </a:cubicBezTo>
                  <a:cubicBezTo>
                    <a:pt x="51051" y="-760"/>
                    <a:pt x="55912" y="3581"/>
                    <a:pt x="53875" y="7199"/>
                  </a:cubicBezTo>
                  <a:cubicBezTo>
                    <a:pt x="49869" y="13776"/>
                    <a:pt x="38768" y="18380"/>
                    <a:pt x="26419" y="17854"/>
                  </a:cubicBezTo>
                  <a:cubicBezTo>
                    <a:pt x="17046" y="17637"/>
                    <a:pt x="8106" y="13822"/>
                    <a:pt x="1458" y="7199"/>
                  </a:cubicBezTo>
                  <a:cubicBezTo>
                    <a:pt x="-2811" y="2989"/>
                    <a:pt x="2969" y="-2996"/>
                    <a:pt x="10063" y="1739"/>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45" name="Freeform 309">
              <a:extLst>
                <a:ext uri="{FF2B5EF4-FFF2-40B4-BE49-F238E27FC236}">
                  <a16:creationId xmlns:a16="http://schemas.microsoft.com/office/drawing/2014/main" id="{088EEC36-7C2E-4411-A5B7-3891976F3E4A}"/>
                </a:ext>
              </a:extLst>
            </p:cNvPr>
            <p:cNvSpPr>
              <a:spLocks/>
            </p:cNvSpPr>
            <p:nvPr/>
          </p:nvSpPr>
          <p:spPr bwMode="auto">
            <a:xfrm>
              <a:off x="2687645" y="5096979"/>
              <a:ext cx="44523" cy="43786"/>
            </a:xfrm>
            <a:custGeom>
              <a:avLst/>
              <a:gdLst>
                <a:gd name="T0" fmla="*/ 2193 w 52799"/>
                <a:gd name="T1" fmla="*/ 2424 h 51926"/>
                <a:gd name="T2" fmla="*/ 1631 w 52799"/>
                <a:gd name="T3" fmla="*/ 1272 h 51926"/>
                <a:gd name="T4" fmla="*/ 546 w 52799"/>
                <a:gd name="T5" fmla="*/ 751 h 51926"/>
                <a:gd name="T6" fmla="*/ 159 w 52799"/>
                <a:gd name="T7" fmla="*/ 47 h 51926"/>
                <a:gd name="T8" fmla="*/ 2110 w 52799"/>
                <a:gd name="T9" fmla="*/ 772 h 51926"/>
                <a:gd name="T10" fmla="*/ 2910 w 52799"/>
                <a:gd name="T11" fmla="*/ 2520 h 51926"/>
                <a:gd name="T12" fmla="*/ 2193 w 52799"/>
                <a:gd name="T13" fmla="*/ 2424 h 51926"/>
                <a:gd name="T14" fmla="*/ 0 60000 65536"/>
                <a:gd name="T15" fmla="*/ 0 60000 65536"/>
                <a:gd name="T16" fmla="*/ 0 60000 65536"/>
                <a:gd name="T17" fmla="*/ 0 60000 65536"/>
                <a:gd name="T18" fmla="*/ 0 60000 65536"/>
                <a:gd name="T19" fmla="*/ 0 60000 65536"/>
                <a:gd name="T20" fmla="*/ 0 60000 65536"/>
                <a:gd name="T21" fmla="*/ 0 w 52799"/>
                <a:gd name="T22" fmla="*/ 0 h 51926"/>
                <a:gd name="T23" fmla="*/ 52799 w 52799"/>
                <a:gd name="T24" fmla="*/ 51926 h 519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99" h="51926">
                  <a:moveTo>
                    <a:pt x="39789" y="44012"/>
                  </a:moveTo>
                  <a:cubicBezTo>
                    <a:pt x="38377" y="36237"/>
                    <a:pt x="34856" y="28995"/>
                    <a:pt x="29608" y="23096"/>
                  </a:cubicBezTo>
                  <a:cubicBezTo>
                    <a:pt x="24031" y="18189"/>
                    <a:pt x="17213" y="14913"/>
                    <a:pt x="9902" y="13624"/>
                  </a:cubicBezTo>
                  <a:cubicBezTo>
                    <a:pt x="-1330" y="10993"/>
                    <a:pt x="-1987" y="2443"/>
                    <a:pt x="2874" y="864"/>
                  </a:cubicBezTo>
                  <a:cubicBezTo>
                    <a:pt x="12661" y="-2228"/>
                    <a:pt x="27046" y="3166"/>
                    <a:pt x="38278" y="14019"/>
                  </a:cubicBezTo>
                  <a:cubicBezTo>
                    <a:pt x="47028" y="22306"/>
                    <a:pt x="52230" y="33672"/>
                    <a:pt x="52795" y="45722"/>
                  </a:cubicBezTo>
                  <a:cubicBezTo>
                    <a:pt x="53057" y="53944"/>
                    <a:pt x="42285" y="54601"/>
                    <a:pt x="39789" y="4401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46" name="Freeform 310">
              <a:extLst>
                <a:ext uri="{FF2B5EF4-FFF2-40B4-BE49-F238E27FC236}">
                  <a16:creationId xmlns:a16="http://schemas.microsoft.com/office/drawing/2014/main" id="{742F2396-EF32-44F1-8D89-2ED88F56347D}"/>
                </a:ext>
              </a:extLst>
            </p:cNvPr>
            <p:cNvSpPr>
              <a:spLocks/>
            </p:cNvSpPr>
            <p:nvPr/>
          </p:nvSpPr>
          <p:spPr bwMode="auto">
            <a:xfrm>
              <a:off x="2624390" y="5063112"/>
              <a:ext cx="55130" cy="30483"/>
            </a:xfrm>
            <a:custGeom>
              <a:avLst/>
              <a:gdLst>
                <a:gd name="T0" fmla="*/ 2859 w 65378"/>
                <a:gd name="T1" fmla="*/ 1724 h 36149"/>
                <a:gd name="T2" fmla="*/ 1907 w 65378"/>
                <a:gd name="T3" fmla="*/ 869 h 36149"/>
                <a:gd name="T4" fmla="*/ 706 w 65378"/>
                <a:gd name="T5" fmla="*/ 793 h 36149"/>
                <a:gd name="T6" fmla="*/ 83 w 65378"/>
                <a:gd name="T7" fmla="*/ 288 h 36149"/>
                <a:gd name="T8" fmla="*/ 2167 w 65378"/>
                <a:gd name="T9" fmla="*/ 235 h 36149"/>
                <a:gd name="T10" fmla="*/ 3565 w 65378"/>
                <a:gd name="T11" fmla="*/ 1558 h 36149"/>
                <a:gd name="T12" fmla="*/ 2859 w 65378"/>
                <a:gd name="T13" fmla="*/ 1724 h 36149"/>
                <a:gd name="T14" fmla="*/ 0 60000 65536"/>
                <a:gd name="T15" fmla="*/ 0 60000 65536"/>
                <a:gd name="T16" fmla="*/ 0 60000 65536"/>
                <a:gd name="T17" fmla="*/ 0 60000 65536"/>
                <a:gd name="T18" fmla="*/ 0 60000 65536"/>
                <a:gd name="T19" fmla="*/ 0 60000 65536"/>
                <a:gd name="T20" fmla="*/ 0 60000 65536"/>
                <a:gd name="T21" fmla="*/ 0 w 65378"/>
                <a:gd name="T22" fmla="*/ 0 h 36149"/>
                <a:gd name="T23" fmla="*/ 65378 w 65378"/>
                <a:gd name="T24" fmla="*/ 36149 h 36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78" h="36149">
                  <a:moveTo>
                    <a:pt x="51876" y="31291"/>
                  </a:moveTo>
                  <a:cubicBezTo>
                    <a:pt x="47679" y="24602"/>
                    <a:pt x="41695" y="19222"/>
                    <a:pt x="34601" y="15768"/>
                  </a:cubicBezTo>
                  <a:cubicBezTo>
                    <a:pt x="27599" y="13295"/>
                    <a:pt x="20052" y="12815"/>
                    <a:pt x="12793" y="14387"/>
                  </a:cubicBezTo>
                  <a:cubicBezTo>
                    <a:pt x="1430" y="16163"/>
                    <a:pt x="-2445" y="8533"/>
                    <a:pt x="1496" y="5245"/>
                  </a:cubicBezTo>
                  <a:cubicBezTo>
                    <a:pt x="9378" y="-1333"/>
                    <a:pt x="24683" y="-1793"/>
                    <a:pt x="39330" y="4258"/>
                  </a:cubicBezTo>
                  <a:cubicBezTo>
                    <a:pt x="50562" y="8678"/>
                    <a:pt x="59647" y="17281"/>
                    <a:pt x="64685" y="28266"/>
                  </a:cubicBezTo>
                  <a:cubicBezTo>
                    <a:pt x="68100" y="35500"/>
                    <a:pt x="58116" y="40171"/>
                    <a:pt x="51876" y="3129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47" name="Freeform 311">
              <a:extLst>
                <a:ext uri="{FF2B5EF4-FFF2-40B4-BE49-F238E27FC236}">
                  <a16:creationId xmlns:a16="http://schemas.microsoft.com/office/drawing/2014/main" id="{AC2FE0D6-B6A5-427B-98C1-C4194A4EEC59}"/>
                </a:ext>
              </a:extLst>
            </p:cNvPr>
            <p:cNvSpPr>
              <a:spLocks/>
            </p:cNvSpPr>
            <p:nvPr/>
          </p:nvSpPr>
          <p:spPr bwMode="auto">
            <a:xfrm>
              <a:off x="2568108" y="5103326"/>
              <a:ext cx="41907" cy="16452"/>
            </a:xfrm>
            <a:custGeom>
              <a:avLst/>
              <a:gdLst>
                <a:gd name="T0" fmla="*/ 2259 w 49697"/>
                <a:gd name="T1" fmla="*/ 684 h 19510"/>
                <a:gd name="T2" fmla="*/ 1349 w 49697"/>
                <a:gd name="T3" fmla="*/ 514 h 19510"/>
                <a:gd name="T4" fmla="*/ 583 w 49697"/>
                <a:gd name="T5" fmla="*/ 920 h 19510"/>
                <a:gd name="T6" fmla="*/ 10 w 49697"/>
                <a:gd name="T7" fmla="*/ 843 h 19510"/>
                <a:gd name="T8" fmla="*/ 1274 w 49697"/>
                <a:gd name="T9" fmla="*/ 29 h 19510"/>
                <a:gd name="T10" fmla="*/ 2632 w 49697"/>
                <a:gd name="T11" fmla="*/ 315 h 19510"/>
                <a:gd name="T12" fmla="*/ 2259 w 49697"/>
                <a:gd name="T13" fmla="*/ 684 h 19510"/>
                <a:gd name="T14" fmla="*/ 0 60000 65536"/>
                <a:gd name="T15" fmla="*/ 0 60000 65536"/>
                <a:gd name="T16" fmla="*/ 0 60000 65536"/>
                <a:gd name="T17" fmla="*/ 0 60000 65536"/>
                <a:gd name="T18" fmla="*/ 0 60000 65536"/>
                <a:gd name="T19" fmla="*/ 0 60000 65536"/>
                <a:gd name="T20" fmla="*/ 0 60000 65536"/>
                <a:gd name="T21" fmla="*/ 0 w 49697"/>
                <a:gd name="T22" fmla="*/ 0 h 19510"/>
                <a:gd name="T23" fmla="*/ 49697 w 49697"/>
                <a:gd name="T24" fmla="*/ 19510 h 195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697" h="19510">
                  <a:moveTo>
                    <a:pt x="40981" y="12412"/>
                  </a:moveTo>
                  <a:cubicBezTo>
                    <a:pt x="35877" y="9872"/>
                    <a:pt x="30169" y="8807"/>
                    <a:pt x="24494" y="9320"/>
                  </a:cubicBezTo>
                  <a:cubicBezTo>
                    <a:pt x="19272" y="10465"/>
                    <a:pt x="14457" y="13010"/>
                    <a:pt x="10568" y="16687"/>
                  </a:cubicBezTo>
                  <a:cubicBezTo>
                    <a:pt x="4000" y="22014"/>
                    <a:pt x="-1058" y="18791"/>
                    <a:pt x="190" y="15305"/>
                  </a:cubicBezTo>
                  <a:cubicBezTo>
                    <a:pt x="2555" y="8268"/>
                    <a:pt x="11816" y="2150"/>
                    <a:pt x="23114" y="506"/>
                  </a:cubicBezTo>
                  <a:cubicBezTo>
                    <a:pt x="31686" y="-993"/>
                    <a:pt x="40508" y="868"/>
                    <a:pt x="47746" y="5703"/>
                  </a:cubicBezTo>
                  <a:cubicBezTo>
                    <a:pt x="52410" y="8925"/>
                    <a:pt x="48140" y="15503"/>
                    <a:pt x="40981" y="1241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48" name="Freeform 312">
              <a:extLst>
                <a:ext uri="{FF2B5EF4-FFF2-40B4-BE49-F238E27FC236}">
                  <a16:creationId xmlns:a16="http://schemas.microsoft.com/office/drawing/2014/main" id="{CDE4B4FE-B45D-4301-BC42-450E425219AE}"/>
                </a:ext>
              </a:extLst>
            </p:cNvPr>
            <p:cNvSpPr>
              <a:spLocks/>
            </p:cNvSpPr>
            <p:nvPr/>
          </p:nvSpPr>
          <p:spPr bwMode="auto">
            <a:xfrm>
              <a:off x="2487645" y="5072251"/>
              <a:ext cx="193450" cy="143987"/>
            </a:xfrm>
            <a:custGeom>
              <a:avLst/>
              <a:gdLst>
                <a:gd name="T0" fmla="*/ 3368 w 229411"/>
                <a:gd name="T1" fmla="*/ 9411 h 170753"/>
                <a:gd name="T2" fmla="*/ 3 w 229411"/>
                <a:gd name="T3" fmla="*/ 6128 h 170753"/>
                <a:gd name="T4" fmla="*/ 2917 w 229411"/>
                <a:gd name="T5" fmla="*/ 2780 h 170753"/>
                <a:gd name="T6" fmla="*/ 6742 w 229411"/>
                <a:gd name="T7" fmla="*/ 46 h 170753"/>
                <a:gd name="T8" fmla="*/ 9020 w 229411"/>
                <a:gd name="T9" fmla="*/ 1576 h 170753"/>
                <a:gd name="T10" fmla="*/ 9320 w 229411"/>
                <a:gd name="T11" fmla="*/ 2208 h 170753"/>
                <a:gd name="T12" fmla="*/ 9320 w 229411"/>
                <a:gd name="T13" fmla="*/ 2208 h 170753"/>
                <a:gd name="T14" fmla="*/ 12644 w 229411"/>
                <a:gd name="T15" fmla="*/ 5535 h 170753"/>
                <a:gd name="T16" fmla="*/ 9320 w 229411"/>
                <a:gd name="T17" fmla="*/ 8863 h 170753"/>
                <a:gd name="T18" fmla="*/ 9320 w 229411"/>
                <a:gd name="T19" fmla="*/ 8863 h 170753"/>
                <a:gd name="T20" fmla="*/ 7249 w 229411"/>
                <a:gd name="T21" fmla="*/ 8137 h 170753"/>
                <a:gd name="T22" fmla="*/ 6094 w 229411"/>
                <a:gd name="T23" fmla="*/ 8348 h 170753"/>
                <a:gd name="T24" fmla="*/ 5786 w 229411"/>
                <a:gd name="T25" fmla="*/ 8348 h 170753"/>
                <a:gd name="T26" fmla="*/ 5095 w 229411"/>
                <a:gd name="T27" fmla="*/ 8917 h 170753"/>
                <a:gd name="T28" fmla="*/ 3368 w 229411"/>
                <a:gd name="T29" fmla="*/ 9411 h 1707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9411"/>
                <a:gd name="T46" fmla="*/ 0 h 170753"/>
                <a:gd name="T47" fmla="*/ 229411 w 229411"/>
                <a:gd name="T48" fmla="*/ 170753 h 1707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9411" h="170753">
                  <a:moveTo>
                    <a:pt x="61126" y="170748"/>
                  </a:moveTo>
                  <a:cubicBezTo>
                    <a:pt x="27830" y="171202"/>
                    <a:pt x="466" y="144544"/>
                    <a:pt x="6" y="111196"/>
                  </a:cubicBezTo>
                  <a:cubicBezTo>
                    <a:pt x="-415" y="80401"/>
                    <a:pt x="22385" y="54223"/>
                    <a:pt x="52915" y="50448"/>
                  </a:cubicBezTo>
                  <a:cubicBezTo>
                    <a:pt x="58400" y="17554"/>
                    <a:pt x="89476" y="-4658"/>
                    <a:pt x="122325" y="834"/>
                  </a:cubicBezTo>
                  <a:cubicBezTo>
                    <a:pt x="139455" y="3702"/>
                    <a:pt x="154517" y="13825"/>
                    <a:pt x="163660" y="28611"/>
                  </a:cubicBezTo>
                  <a:cubicBezTo>
                    <a:pt x="165868" y="32228"/>
                    <a:pt x="167693" y="36063"/>
                    <a:pt x="169112" y="40055"/>
                  </a:cubicBezTo>
                  <a:cubicBezTo>
                    <a:pt x="202415" y="40055"/>
                    <a:pt x="229411" y="67088"/>
                    <a:pt x="229411" y="100436"/>
                  </a:cubicBezTo>
                  <a:cubicBezTo>
                    <a:pt x="229411" y="133783"/>
                    <a:pt x="202415" y="160816"/>
                    <a:pt x="169112" y="160816"/>
                  </a:cubicBezTo>
                  <a:cubicBezTo>
                    <a:pt x="155470" y="160783"/>
                    <a:pt x="142234" y="156153"/>
                    <a:pt x="131540" y="147661"/>
                  </a:cubicBezTo>
                  <a:cubicBezTo>
                    <a:pt x="124841" y="150180"/>
                    <a:pt x="117740" y="151469"/>
                    <a:pt x="110587" y="151476"/>
                  </a:cubicBezTo>
                  <a:cubicBezTo>
                    <a:pt x="108748" y="151476"/>
                    <a:pt x="106843" y="151476"/>
                    <a:pt x="105003" y="151476"/>
                  </a:cubicBezTo>
                  <a:cubicBezTo>
                    <a:pt x="101266" y="155429"/>
                    <a:pt x="97056" y="158896"/>
                    <a:pt x="92458" y="161803"/>
                  </a:cubicBezTo>
                  <a:cubicBezTo>
                    <a:pt x="83038" y="167617"/>
                    <a:pt x="72194" y="170715"/>
                    <a:pt x="61126" y="170748"/>
                  </a:cubicBez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49" name="Freeform 313">
              <a:extLst>
                <a:ext uri="{FF2B5EF4-FFF2-40B4-BE49-F238E27FC236}">
                  <a16:creationId xmlns:a16="http://schemas.microsoft.com/office/drawing/2014/main" id="{EDE35156-917F-414F-B5A0-7A737F6911D0}"/>
                </a:ext>
              </a:extLst>
            </p:cNvPr>
            <p:cNvSpPr>
              <a:spLocks/>
            </p:cNvSpPr>
            <p:nvPr/>
          </p:nvSpPr>
          <p:spPr bwMode="auto">
            <a:xfrm>
              <a:off x="2486213" y="5070087"/>
              <a:ext cx="197187" cy="148206"/>
            </a:xfrm>
            <a:custGeom>
              <a:avLst/>
              <a:gdLst>
                <a:gd name="T0" fmla="*/ 6286 w 233843"/>
                <a:gd name="T1" fmla="*/ 279 h 175756"/>
                <a:gd name="T2" fmla="*/ 9315 w 233843"/>
                <a:gd name="T3" fmla="*/ 2487 h 175756"/>
                <a:gd name="T4" fmla="*/ 9423 w 233843"/>
                <a:gd name="T5" fmla="*/ 2487 h 175756"/>
                <a:gd name="T6" fmla="*/ 12614 w 233843"/>
                <a:gd name="T7" fmla="*/ 5672 h 175756"/>
                <a:gd name="T8" fmla="*/ 11106 w 233843"/>
                <a:gd name="T9" fmla="*/ 8388 h 175756"/>
                <a:gd name="T10" fmla="*/ 9434 w 233843"/>
                <a:gd name="T11" fmla="*/ 8866 h 175756"/>
                <a:gd name="T12" fmla="*/ 7389 w 233843"/>
                <a:gd name="T13" fmla="*/ 8142 h 175756"/>
                <a:gd name="T14" fmla="*/ 5844 w 233843"/>
                <a:gd name="T15" fmla="*/ 8349 h 175756"/>
                <a:gd name="T16" fmla="*/ 5142 w 233843"/>
                <a:gd name="T17" fmla="*/ 8946 h 175756"/>
                <a:gd name="T18" fmla="*/ 747 w 233843"/>
                <a:gd name="T19" fmla="*/ 7909 h 175756"/>
                <a:gd name="T20" fmla="*/ 1783 w 233843"/>
                <a:gd name="T21" fmla="*/ 3509 h 175756"/>
                <a:gd name="T22" fmla="*/ 3129 w 233843"/>
                <a:gd name="T23" fmla="*/ 3048 h 175756"/>
                <a:gd name="T24" fmla="*/ 6286 w 233843"/>
                <a:gd name="T25" fmla="*/ 282 h 175756"/>
                <a:gd name="T26" fmla="*/ 6286 w 233843"/>
                <a:gd name="T27" fmla="*/ 11 h 175756"/>
                <a:gd name="T28" fmla="*/ 6286 w 233843"/>
                <a:gd name="T29" fmla="*/ 11 h 175756"/>
                <a:gd name="T30" fmla="*/ 2894 w 233843"/>
                <a:gd name="T31" fmla="*/ 2805 h 175756"/>
                <a:gd name="T32" fmla="*/ 92 w 233843"/>
                <a:gd name="T33" fmla="*/ 5430 h 175756"/>
                <a:gd name="T34" fmla="*/ 2672 w 233843"/>
                <a:gd name="T35" fmla="*/ 9594 h 175756"/>
                <a:gd name="T36" fmla="*/ 5283 w 233843"/>
                <a:gd name="T37" fmla="*/ 9167 h 175756"/>
                <a:gd name="T38" fmla="*/ 5953 w 233843"/>
                <a:gd name="T39" fmla="*/ 8621 h 175756"/>
                <a:gd name="T40" fmla="*/ 6210 w 233843"/>
                <a:gd name="T41" fmla="*/ 8621 h 175756"/>
                <a:gd name="T42" fmla="*/ 7342 w 233843"/>
                <a:gd name="T43" fmla="*/ 8427 h 175756"/>
                <a:gd name="T44" fmla="*/ 12185 w 233843"/>
                <a:gd name="T45" fmla="*/ 7760 h 175756"/>
                <a:gd name="T46" fmla="*/ 11516 w 233843"/>
                <a:gd name="T47" fmla="*/ 2909 h 175756"/>
                <a:gd name="T48" fmla="*/ 9514 w 233843"/>
                <a:gd name="T49" fmla="*/ 2208 h 175756"/>
                <a:gd name="T50" fmla="*/ 9236 w 233843"/>
                <a:gd name="T51" fmla="*/ 1643 h 175756"/>
                <a:gd name="T52" fmla="*/ 6292 w 233843"/>
                <a:gd name="T53" fmla="*/ 0 h 1757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843"/>
                <a:gd name="T82" fmla="*/ 0 h 175756"/>
                <a:gd name="T83" fmla="*/ 233843 w 233843"/>
                <a:gd name="T84" fmla="*/ 175756 h 1757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843" h="175756">
                  <a:moveTo>
                    <a:pt x="114059" y="5064"/>
                  </a:moveTo>
                  <a:cubicBezTo>
                    <a:pt x="139150" y="4966"/>
                    <a:pt x="161411" y="21179"/>
                    <a:pt x="169037" y="45121"/>
                  </a:cubicBezTo>
                  <a:lnTo>
                    <a:pt x="171008" y="45121"/>
                  </a:lnTo>
                  <a:cubicBezTo>
                    <a:pt x="202931" y="45068"/>
                    <a:pt x="228850" y="70944"/>
                    <a:pt x="228903" y="102910"/>
                  </a:cubicBezTo>
                  <a:cubicBezTo>
                    <a:pt x="228936" y="122977"/>
                    <a:pt x="218584" y="141631"/>
                    <a:pt x="201551" y="152201"/>
                  </a:cubicBezTo>
                  <a:cubicBezTo>
                    <a:pt x="192454" y="157897"/>
                    <a:pt x="181938" y="160903"/>
                    <a:pt x="171205" y="160883"/>
                  </a:cubicBezTo>
                  <a:cubicBezTo>
                    <a:pt x="157680" y="160955"/>
                    <a:pt x="144556" y="156305"/>
                    <a:pt x="134093" y="147728"/>
                  </a:cubicBezTo>
                  <a:cubicBezTo>
                    <a:pt x="125205" y="151313"/>
                    <a:pt x="115563" y="152602"/>
                    <a:pt x="106045" y="151477"/>
                  </a:cubicBezTo>
                  <a:cubicBezTo>
                    <a:pt x="102360" y="155707"/>
                    <a:pt x="98064" y="159364"/>
                    <a:pt x="93302" y="162330"/>
                  </a:cubicBezTo>
                  <a:cubicBezTo>
                    <a:pt x="66095" y="179188"/>
                    <a:pt x="30395" y="170762"/>
                    <a:pt x="13560" y="143519"/>
                  </a:cubicBezTo>
                  <a:cubicBezTo>
                    <a:pt x="-3275" y="116275"/>
                    <a:pt x="5139" y="80527"/>
                    <a:pt x="32346" y="63669"/>
                  </a:cubicBezTo>
                  <a:cubicBezTo>
                    <a:pt x="39736" y="59032"/>
                    <a:pt x="48104" y="56171"/>
                    <a:pt x="56781" y="55316"/>
                  </a:cubicBezTo>
                  <a:cubicBezTo>
                    <a:pt x="60709" y="26632"/>
                    <a:pt x="85144" y="5222"/>
                    <a:pt x="114059" y="5130"/>
                  </a:cubicBezTo>
                  <a:moveTo>
                    <a:pt x="114059" y="197"/>
                  </a:moveTo>
                  <a:lnTo>
                    <a:pt x="114059" y="197"/>
                  </a:lnTo>
                  <a:cubicBezTo>
                    <a:pt x="84093" y="250"/>
                    <a:pt x="58338" y="21475"/>
                    <a:pt x="52512" y="50909"/>
                  </a:cubicBezTo>
                  <a:cubicBezTo>
                    <a:pt x="27505" y="55026"/>
                    <a:pt x="7445" y="73825"/>
                    <a:pt x="1671" y="98529"/>
                  </a:cubicBezTo>
                  <a:cubicBezTo>
                    <a:pt x="-6244" y="132344"/>
                    <a:pt x="14716" y="166171"/>
                    <a:pt x="48479" y="174097"/>
                  </a:cubicBezTo>
                  <a:cubicBezTo>
                    <a:pt x="64677" y="177899"/>
                    <a:pt x="81722" y="175110"/>
                    <a:pt x="95864" y="166342"/>
                  </a:cubicBezTo>
                  <a:cubicBezTo>
                    <a:pt x="100324" y="163573"/>
                    <a:pt x="104409" y="160232"/>
                    <a:pt x="108016" y="156410"/>
                  </a:cubicBezTo>
                  <a:lnTo>
                    <a:pt x="112679" y="156410"/>
                  </a:lnTo>
                  <a:cubicBezTo>
                    <a:pt x="119681" y="156410"/>
                    <a:pt x="126631" y="155227"/>
                    <a:pt x="133239" y="152925"/>
                  </a:cubicBezTo>
                  <a:cubicBezTo>
                    <a:pt x="160853" y="173867"/>
                    <a:pt x="200198" y="168434"/>
                    <a:pt x="221119" y="140776"/>
                  </a:cubicBezTo>
                  <a:cubicBezTo>
                    <a:pt x="242033" y="113125"/>
                    <a:pt x="236601" y="73726"/>
                    <a:pt x="208987" y="52777"/>
                  </a:cubicBezTo>
                  <a:cubicBezTo>
                    <a:pt x="198504" y="44832"/>
                    <a:pt x="185793" y="40379"/>
                    <a:pt x="172650" y="40056"/>
                  </a:cubicBezTo>
                  <a:cubicBezTo>
                    <a:pt x="171310" y="36478"/>
                    <a:pt x="169615" y="33038"/>
                    <a:pt x="167592" y="29796"/>
                  </a:cubicBezTo>
                  <a:cubicBezTo>
                    <a:pt x="156176" y="11241"/>
                    <a:pt x="135951" y="-40"/>
                    <a:pt x="114190" y="0"/>
                  </a:cubicBezTo>
                  <a:lnTo>
                    <a:pt x="114059" y="197"/>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50" name="Freeform 314">
              <a:extLst>
                <a:ext uri="{FF2B5EF4-FFF2-40B4-BE49-F238E27FC236}">
                  <a16:creationId xmlns:a16="http://schemas.microsoft.com/office/drawing/2014/main" id="{C7D8B891-DCC1-47EF-824F-C8F1B0604F68}"/>
                </a:ext>
              </a:extLst>
            </p:cNvPr>
            <p:cNvSpPr>
              <a:spLocks/>
            </p:cNvSpPr>
            <p:nvPr/>
          </p:nvSpPr>
          <p:spPr bwMode="auto">
            <a:xfrm>
              <a:off x="2559219" y="5163146"/>
              <a:ext cx="49448" cy="29683"/>
            </a:xfrm>
            <a:custGeom>
              <a:avLst/>
              <a:gdLst>
                <a:gd name="T0" fmla="*/ 656 w 58640"/>
                <a:gd name="T1" fmla="*/ 207 h 35201"/>
                <a:gd name="T2" fmla="*/ 1528 w 58640"/>
                <a:gd name="T3" fmla="*/ 1001 h 35201"/>
                <a:gd name="T4" fmla="*/ 2593 w 58640"/>
                <a:gd name="T5" fmla="*/ 718 h 35201"/>
                <a:gd name="T6" fmla="*/ 3165 w 58640"/>
                <a:gd name="T7" fmla="*/ 1164 h 35201"/>
                <a:gd name="T8" fmla="*/ 1318 w 58640"/>
                <a:gd name="T9" fmla="*/ 1889 h 35201"/>
                <a:gd name="T10" fmla="*/ 38 w 58640"/>
                <a:gd name="T11" fmla="*/ 646 h 35201"/>
                <a:gd name="T12" fmla="*/ 656 w 58640"/>
                <a:gd name="T13" fmla="*/ 207 h 35201"/>
                <a:gd name="T14" fmla="*/ 0 60000 65536"/>
                <a:gd name="T15" fmla="*/ 0 60000 65536"/>
                <a:gd name="T16" fmla="*/ 0 60000 65536"/>
                <a:gd name="T17" fmla="*/ 0 60000 65536"/>
                <a:gd name="T18" fmla="*/ 0 60000 65536"/>
                <a:gd name="T19" fmla="*/ 0 60000 65536"/>
                <a:gd name="T20" fmla="*/ 0 60000 65536"/>
                <a:gd name="T21" fmla="*/ 0 w 58640"/>
                <a:gd name="T22" fmla="*/ 0 h 35201"/>
                <a:gd name="T23" fmla="*/ 58640 w 58640"/>
                <a:gd name="T24" fmla="*/ 35201 h 352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40" h="35201">
                  <a:moveTo>
                    <a:pt x="11914" y="3759"/>
                  </a:moveTo>
                  <a:cubicBezTo>
                    <a:pt x="15205" y="10376"/>
                    <a:pt x="20854" y="15513"/>
                    <a:pt x="27744" y="18164"/>
                  </a:cubicBezTo>
                  <a:cubicBezTo>
                    <a:pt x="34595" y="18927"/>
                    <a:pt x="41486" y="17098"/>
                    <a:pt x="47056" y="13033"/>
                  </a:cubicBezTo>
                  <a:cubicBezTo>
                    <a:pt x="57106" y="7180"/>
                    <a:pt x="60784" y="15730"/>
                    <a:pt x="57434" y="21124"/>
                  </a:cubicBezTo>
                  <a:cubicBezTo>
                    <a:pt x="50195" y="32193"/>
                    <a:pt x="36756" y="37475"/>
                    <a:pt x="23935" y="34279"/>
                  </a:cubicBezTo>
                  <a:cubicBezTo>
                    <a:pt x="12873" y="31181"/>
                    <a:pt x="4124" y="22689"/>
                    <a:pt x="682" y="11718"/>
                  </a:cubicBezTo>
                  <a:cubicBezTo>
                    <a:pt x="-2471" y="3759"/>
                    <a:pt x="6002" y="-5252"/>
                    <a:pt x="11914" y="3759"/>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51" name="Freeform 315">
              <a:extLst>
                <a:ext uri="{FF2B5EF4-FFF2-40B4-BE49-F238E27FC236}">
                  <a16:creationId xmlns:a16="http://schemas.microsoft.com/office/drawing/2014/main" id="{49D8074A-1257-4B3F-B9CC-5E679B567411}"/>
                </a:ext>
              </a:extLst>
            </p:cNvPr>
            <p:cNvSpPr>
              <a:spLocks/>
            </p:cNvSpPr>
            <p:nvPr/>
          </p:nvSpPr>
          <p:spPr bwMode="auto">
            <a:xfrm>
              <a:off x="2501178" y="5176451"/>
              <a:ext cx="63087" cy="31588"/>
            </a:xfrm>
            <a:custGeom>
              <a:avLst/>
              <a:gdLst>
                <a:gd name="T0" fmla="*/ 819 w 74814"/>
                <a:gd name="T1" fmla="*/ 240 h 37460"/>
                <a:gd name="T2" fmla="*/ 1970 w 74814"/>
                <a:gd name="T3" fmla="*/ 1095 h 37460"/>
                <a:gd name="T4" fmla="*/ 3303 w 74814"/>
                <a:gd name="T5" fmla="*/ 878 h 37460"/>
                <a:gd name="T6" fmla="*/ 4053 w 74814"/>
                <a:gd name="T7" fmla="*/ 1364 h 37460"/>
                <a:gd name="T8" fmla="*/ 1764 w 74814"/>
                <a:gd name="T9" fmla="*/ 1988 h 37460"/>
                <a:gd name="T10" fmla="*/ 59 w 74814"/>
                <a:gd name="T11" fmla="*/ 643 h 37460"/>
                <a:gd name="T12" fmla="*/ 819 w 74814"/>
                <a:gd name="T13" fmla="*/ 240 h 37460"/>
                <a:gd name="T14" fmla="*/ 0 60000 65536"/>
                <a:gd name="T15" fmla="*/ 0 60000 65536"/>
                <a:gd name="T16" fmla="*/ 0 60000 65536"/>
                <a:gd name="T17" fmla="*/ 0 60000 65536"/>
                <a:gd name="T18" fmla="*/ 0 60000 65536"/>
                <a:gd name="T19" fmla="*/ 0 60000 65536"/>
                <a:gd name="T20" fmla="*/ 0 60000 65536"/>
                <a:gd name="T21" fmla="*/ 0 w 74814"/>
                <a:gd name="T22" fmla="*/ 0 h 37460"/>
                <a:gd name="T23" fmla="*/ 74814 w 74814"/>
                <a:gd name="T24" fmla="*/ 37460 h 374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14" h="37460">
                  <a:moveTo>
                    <a:pt x="14861" y="4359"/>
                  </a:moveTo>
                  <a:cubicBezTo>
                    <a:pt x="19978" y="11647"/>
                    <a:pt x="27302" y="17086"/>
                    <a:pt x="35749" y="19881"/>
                  </a:cubicBezTo>
                  <a:cubicBezTo>
                    <a:pt x="44019" y="21171"/>
                    <a:pt x="52486" y="19790"/>
                    <a:pt x="59921" y="15935"/>
                  </a:cubicBezTo>
                  <a:cubicBezTo>
                    <a:pt x="72270" y="10608"/>
                    <a:pt x="77459" y="19487"/>
                    <a:pt x="73518" y="24749"/>
                  </a:cubicBezTo>
                  <a:cubicBezTo>
                    <a:pt x="65702" y="35404"/>
                    <a:pt x="48821" y="40008"/>
                    <a:pt x="32005" y="36062"/>
                  </a:cubicBezTo>
                  <a:cubicBezTo>
                    <a:pt x="18592" y="32918"/>
                    <a:pt x="7262" y="23979"/>
                    <a:pt x="1067" y="11660"/>
                  </a:cubicBezTo>
                  <a:cubicBezTo>
                    <a:pt x="-3333" y="3175"/>
                    <a:pt x="6782" y="-5441"/>
                    <a:pt x="14861" y="4359"/>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52" name="Freeform 316">
              <a:extLst>
                <a:ext uri="{FF2B5EF4-FFF2-40B4-BE49-F238E27FC236}">
                  <a16:creationId xmlns:a16="http://schemas.microsoft.com/office/drawing/2014/main" id="{82106AB4-388D-4FD1-AA0C-C1E00F1C7BDB}"/>
                </a:ext>
              </a:extLst>
            </p:cNvPr>
            <p:cNvSpPr>
              <a:spLocks/>
            </p:cNvSpPr>
            <p:nvPr/>
          </p:nvSpPr>
          <p:spPr bwMode="auto">
            <a:xfrm>
              <a:off x="2604543" y="5186258"/>
              <a:ext cx="45793" cy="15089"/>
            </a:xfrm>
            <a:custGeom>
              <a:avLst/>
              <a:gdLst>
                <a:gd name="T0" fmla="*/ 550 w 54306"/>
                <a:gd name="T1" fmla="*/ 95 h 17894"/>
                <a:gd name="T2" fmla="*/ 1477 w 54306"/>
                <a:gd name="T3" fmla="*/ 458 h 17894"/>
                <a:gd name="T4" fmla="*/ 2379 w 54306"/>
                <a:gd name="T5" fmla="*/ 197 h 17894"/>
                <a:gd name="T6" fmla="*/ 2969 w 54306"/>
                <a:gd name="T7" fmla="*/ 397 h 17894"/>
                <a:gd name="T8" fmla="*/ 1455 w 54306"/>
                <a:gd name="T9" fmla="*/ 984 h 17894"/>
                <a:gd name="T10" fmla="*/ 80 w 54306"/>
                <a:gd name="T11" fmla="*/ 397 h 17894"/>
                <a:gd name="T12" fmla="*/ 550 w 54306"/>
                <a:gd name="T13" fmla="*/ 95 h 17894"/>
                <a:gd name="T14" fmla="*/ 0 60000 65536"/>
                <a:gd name="T15" fmla="*/ 0 60000 65536"/>
                <a:gd name="T16" fmla="*/ 0 60000 65536"/>
                <a:gd name="T17" fmla="*/ 0 60000 65536"/>
                <a:gd name="T18" fmla="*/ 0 60000 65536"/>
                <a:gd name="T19" fmla="*/ 0 60000 65536"/>
                <a:gd name="T20" fmla="*/ 0 60000 65536"/>
                <a:gd name="T21" fmla="*/ 0 w 54306"/>
                <a:gd name="T22" fmla="*/ 0 h 17894"/>
                <a:gd name="T23" fmla="*/ 54306 w 54306"/>
                <a:gd name="T24" fmla="*/ 17894 h 178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06" h="17894">
                  <a:moveTo>
                    <a:pt x="9990" y="1739"/>
                  </a:moveTo>
                  <a:cubicBezTo>
                    <a:pt x="14890" y="5429"/>
                    <a:pt x="20703" y="7705"/>
                    <a:pt x="26806" y="8317"/>
                  </a:cubicBezTo>
                  <a:cubicBezTo>
                    <a:pt x="32586" y="8238"/>
                    <a:pt x="38235" y="6606"/>
                    <a:pt x="43161" y="3581"/>
                  </a:cubicBezTo>
                  <a:cubicBezTo>
                    <a:pt x="50978" y="-760"/>
                    <a:pt x="55838" y="3581"/>
                    <a:pt x="53868" y="7199"/>
                  </a:cubicBezTo>
                  <a:cubicBezTo>
                    <a:pt x="49861" y="13776"/>
                    <a:pt x="38760" y="18380"/>
                    <a:pt x="26411" y="17854"/>
                  </a:cubicBezTo>
                  <a:cubicBezTo>
                    <a:pt x="17031" y="17650"/>
                    <a:pt x="8092" y="13835"/>
                    <a:pt x="1451" y="7199"/>
                  </a:cubicBezTo>
                  <a:cubicBezTo>
                    <a:pt x="-2819" y="2989"/>
                    <a:pt x="3027" y="-2996"/>
                    <a:pt x="9990" y="1739"/>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53" name="Freeform 317">
              <a:extLst>
                <a:ext uri="{FF2B5EF4-FFF2-40B4-BE49-F238E27FC236}">
                  <a16:creationId xmlns:a16="http://schemas.microsoft.com/office/drawing/2014/main" id="{79B81943-46F9-4100-809F-7009802AF34A}"/>
                </a:ext>
              </a:extLst>
            </p:cNvPr>
            <p:cNvSpPr>
              <a:spLocks/>
            </p:cNvSpPr>
            <p:nvPr/>
          </p:nvSpPr>
          <p:spPr bwMode="auto">
            <a:xfrm>
              <a:off x="2629462" y="5116476"/>
              <a:ext cx="44545" cy="43765"/>
            </a:xfrm>
            <a:custGeom>
              <a:avLst/>
              <a:gdLst>
                <a:gd name="T0" fmla="*/ 2190 w 52826"/>
                <a:gd name="T1" fmla="*/ 2424 h 51900"/>
                <a:gd name="T2" fmla="*/ 1633 w 52826"/>
                <a:gd name="T3" fmla="*/ 1272 h 51900"/>
                <a:gd name="T4" fmla="*/ 546 w 52826"/>
                <a:gd name="T5" fmla="*/ 750 h 51900"/>
                <a:gd name="T6" fmla="*/ 159 w 52826"/>
                <a:gd name="T7" fmla="*/ 50 h 51900"/>
                <a:gd name="T8" fmla="*/ 2111 w 52826"/>
                <a:gd name="T9" fmla="*/ 774 h 51900"/>
                <a:gd name="T10" fmla="*/ 2911 w 52826"/>
                <a:gd name="T11" fmla="*/ 2522 h 51900"/>
                <a:gd name="T12" fmla="*/ 2190 w 52826"/>
                <a:gd name="T13" fmla="*/ 2424 h 51900"/>
                <a:gd name="T14" fmla="*/ 0 60000 65536"/>
                <a:gd name="T15" fmla="*/ 0 60000 65536"/>
                <a:gd name="T16" fmla="*/ 0 60000 65536"/>
                <a:gd name="T17" fmla="*/ 0 60000 65536"/>
                <a:gd name="T18" fmla="*/ 0 60000 65536"/>
                <a:gd name="T19" fmla="*/ 0 60000 65536"/>
                <a:gd name="T20" fmla="*/ 0 60000 65536"/>
                <a:gd name="T21" fmla="*/ 0 w 52826"/>
                <a:gd name="T22" fmla="*/ 0 h 51900"/>
                <a:gd name="T23" fmla="*/ 52826 w 52826"/>
                <a:gd name="T24" fmla="*/ 51900 h 51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26" h="51900">
                  <a:moveTo>
                    <a:pt x="39752" y="43976"/>
                  </a:moveTo>
                  <a:cubicBezTo>
                    <a:pt x="38366" y="36202"/>
                    <a:pt x="34865" y="28967"/>
                    <a:pt x="29637" y="23060"/>
                  </a:cubicBezTo>
                  <a:cubicBezTo>
                    <a:pt x="24034" y="18193"/>
                    <a:pt x="17229" y="14917"/>
                    <a:pt x="9931" y="13589"/>
                  </a:cubicBezTo>
                  <a:cubicBezTo>
                    <a:pt x="-1301" y="10958"/>
                    <a:pt x="-2024" y="2407"/>
                    <a:pt x="2903" y="894"/>
                  </a:cubicBezTo>
                  <a:cubicBezTo>
                    <a:pt x="12624" y="-2263"/>
                    <a:pt x="27009" y="3131"/>
                    <a:pt x="38307" y="14049"/>
                  </a:cubicBezTo>
                  <a:cubicBezTo>
                    <a:pt x="47056" y="22336"/>
                    <a:pt x="52259" y="33702"/>
                    <a:pt x="52824" y="45752"/>
                  </a:cubicBezTo>
                  <a:cubicBezTo>
                    <a:pt x="53021" y="53908"/>
                    <a:pt x="42380" y="54566"/>
                    <a:pt x="39752" y="4397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54" name="Freeform 318">
              <a:extLst>
                <a:ext uri="{FF2B5EF4-FFF2-40B4-BE49-F238E27FC236}">
                  <a16:creationId xmlns:a16="http://schemas.microsoft.com/office/drawing/2014/main" id="{C6120079-1A8C-44A6-AB5D-F5A15828B3B4}"/>
                </a:ext>
              </a:extLst>
            </p:cNvPr>
            <p:cNvSpPr>
              <a:spLocks/>
            </p:cNvSpPr>
            <p:nvPr/>
          </p:nvSpPr>
          <p:spPr bwMode="auto">
            <a:xfrm>
              <a:off x="2566089" y="5082580"/>
              <a:ext cx="55281" cy="30458"/>
            </a:xfrm>
            <a:custGeom>
              <a:avLst/>
              <a:gdLst>
                <a:gd name="T0" fmla="*/ 2857 w 65557"/>
                <a:gd name="T1" fmla="*/ 1724 h 36120"/>
                <a:gd name="T2" fmla="*/ 1909 w 65557"/>
                <a:gd name="T3" fmla="*/ 869 h 36120"/>
                <a:gd name="T4" fmla="*/ 707 w 65557"/>
                <a:gd name="T5" fmla="*/ 793 h 36120"/>
                <a:gd name="T6" fmla="*/ 80 w 65557"/>
                <a:gd name="T7" fmla="*/ 288 h 36120"/>
                <a:gd name="T8" fmla="*/ 2170 w 65557"/>
                <a:gd name="T9" fmla="*/ 235 h 36120"/>
                <a:gd name="T10" fmla="*/ 3581 w 65557"/>
                <a:gd name="T11" fmla="*/ 1558 h 36120"/>
                <a:gd name="T12" fmla="*/ 2857 w 65557"/>
                <a:gd name="T13" fmla="*/ 1724 h 36120"/>
                <a:gd name="T14" fmla="*/ 0 60000 65536"/>
                <a:gd name="T15" fmla="*/ 0 60000 65536"/>
                <a:gd name="T16" fmla="*/ 0 60000 65536"/>
                <a:gd name="T17" fmla="*/ 0 60000 65536"/>
                <a:gd name="T18" fmla="*/ 0 60000 65536"/>
                <a:gd name="T19" fmla="*/ 0 60000 65536"/>
                <a:gd name="T20" fmla="*/ 0 60000 65536"/>
                <a:gd name="T21" fmla="*/ 0 w 65557"/>
                <a:gd name="T22" fmla="*/ 0 h 36120"/>
                <a:gd name="T23" fmla="*/ 65557 w 65557"/>
                <a:gd name="T24" fmla="*/ 36120 h 36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57" h="36120">
                  <a:moveTo>
                    <a:pt x="51847" y="31291"/>
                  </a:moveTo>
                  <a:cubicBezTo>
                    <a:pt x="47643" y="24635"/>
                    <a:pt x="41686" y="19261"/>
                    <a:pt x="34638" y="15768"/>
                  </a:cubicBezTo>
                  <a:cubicBezTo>
                    <a:pt x="27636" y="13295"/>
                    <a:pt x="20089" y="12815"/>
                    <a:pt x="12830" y="14387"/>
                  </a:cubicBezTo>
                  <a:cubicBezTo>
                    <a:pt x="1401" y="16163"/>
                    <a:pt x="-2409" y="8533"/>
                    <a:pt x="1467" y="5245"/>
                  </a:cubicBezTo>
                  <a:cubicBezTo>
                    <a:pt x="9349" y="-1333"/>
                    <a:pt x="24719" y="-1793"/>
                    <a:pt x="39367" y="4258"/>
                  </a:cubicBezTo>
                  <a:cubicBezTo>
                    <a:pt x="50685" y="8645"/>
                    <a:pt x="59861" y="17248"/>
                    <a:pt x="64984" y="28266"/>
                  </a:cubicBezTo>
                  <a:cubicBezTo>
                    <a:pt x="68006" y="35500"/>
                    <a:pt x="58416" y="40105"/>
                    <a:pt x="51847" y="3129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55" name="Freeform 319">
              <a:extLst>
                <a:ext uri="{FF2B5EF4-FFF2-40B4-BE49-F238E27FC236}">
                  <a16:creationId xmlns:a16="http://schemas.microsoft.com/office/drawing/2014/main" id="{D2CB5DF6-220D-4CBE-B0C0-F18D14F9CD28}"/>
                </a:ext>
              </a:extLst>
            </p:cNvPr>
            <p:cNvSpPr>
              <a:spLocks/>
            </p:cNvSpPr>
            <p:nvPr/>
          </p:nvSpPr>
          <p:spPr bwMode="auto">
            <a:xfrm>
              <a:off x="2509907" y="5122566"/>
              <a:ext cx="42049" cy="16458"/>
            </a:xfrm>
            <a:custGeom>
              <a:avLst/>
              <a:gdLst>
                <a:gd name="T0" fmla="*/ 2258 w 49865"/>
                <a:gd name="T1" fmla="*/ 685 h 19517"/>
                <a:gd name="T2" fmla="*/ 1353 w 49865"/>
                <a:gd name="T3" fmla="*/ 515 h 19517"/>
                <a:gd name="T4" fmla="*/ 582 w 49865"/>
                <a:gd name="T5" fmla="*/ 920 h 19517"/>
                <a:gd name="T6" fmla="*/ 9 w 49865"/>
                <a:gd name="T7" fmla="*/ 844 h 19517"/>
                <a:gd name="T8" fmla="*/ 1277 w 49865"/>
                <a:gd name="T9" fmla="*/ 29 h 19517"/>
                <a:gd name="T10" fmla="*/ 2630 w 49865"/>
                <a:gd name="T11" fmla="*/ 319 h 19517"/>
                <a:gd name="T12" fmla="*/ 2258 w 49865"/>
                <a:gd name="T13" fmla="*/ 685 h 19517"/>
                <a:gd name="T14" fmla="*/ 0 60000 65536"/>
                <a:gd name="T15" fmla="*/ 0 60000 65536"/>
                <a:gd name="T16" fmla="*/ 0 60000 65536"/>
                <a:gd name="T17" fmla="*/ 0 60000 65536"/>
                <a:gd name="T18" fmla="*/ 0 60000 65536"/>
                <a:gd name="T19" fmla="*/ 0 60000 65536"/>
                <a:gd name="T20" fmla="*/ 0 60000 65536"/>
                <a:gd name="T21" fmla="*/ 0 w 49865"/>
                <a:gd name="T22" fmla="*/ 0 h 19517"/>
                <a:gd name="T23" fmla="*/ 49865 w 49865"/>
                <a:gd name="T24" fmla="*/ 19517 h 19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865" h="19517">
                  <a:moveTo>
                    <a:pt x="40965" y="12418"/>
                  </a:moveTo>
                  <a:cubicBezTo>
                    <a:pt x="35881" y="9885"/>
                    <a:pt x="30199" y="8814"/>
                    <a:pt x="24543" y="9327"/>
                  </a:cubicBezTo>
                  <a:cubicBezTo>
                    <a:pt x="19302" y="10471"/>
                    <a:pt x="14467" y="13016"/>
                    <a:pt x="10552" y="16693"/>
                  </a:cubicBezTo>
                  <a:cubicBezTo>
                    <a:pt x="3984" y="22021"/>
                    <a:pt x="-1008" y="18798"/>
                    <a:pt x="174" y="15312"/>
                  </a:cubicBezTo>
                  <a:cubicBezTo>
                    <a:pt x="2604" y="8274"/>
                    <a:pt x="11866" y="2157"/>
                    <a:pt x="23164" y="513"/>
                  </a:cubicBezTo>
                  <a:cubicBezTo>
                    <a:pt x="31723" y="-1007"/>
                    <a:pt x="40538" y="881"/>
                    <a:pt x="47730" y="5775"/>
                  </a:cubicBezTo>
                  <a:cubicBezTo>
                    <a:pt x="52788" y="9261"/>
                    <a:pt x="48190" y="15772"/>
                    <a:pt x="40965" y="1241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56" name="Freeform 320">
              <a:extLst>
                <a:ext uri="{FF2B5EF4-FFF2-40B4-BE49-F238E27FC236}">
                  <a16:creationId xmlns:a16="http://schemas.microsoft.com/office/drawing/2014/main" id="{11AD404C-C94E-48F9-996F-C465092B0A95}"/>
                </a:ext>
              </a:extLst>
            </p:cNvPr>
            <p:cNvSpPr>
              <a:spLocks/>
            </p:cNvSpPr>
            <p:nvPr/>
          </p:nvSpPr>
          <p:spPr bwMode="auto">
            <a:xfrm>
              <a:off x="2411468" y="5042650"/>
              <a:ext cx="201011" cy="150788"/>
            </a:xfrm>
            <a:custGeom>
              <a:avLst/>
              <a:gdLst>
                <a:gd name="T0" fmla="*/ 3551 w 238377"/>
                <a:gd name="T1" fmla="*/ 9855 h 178818"/>
                <a:gd name="T2" fmla="*/ 0 w 238377"/>
                <a:gd name="T3" fmla="*/ 6298 h 178818"/>
                <a:gd name="T4" fmla="*/ 1676 w 238377"/>
                <a:gd name="T5" fmla="*/ 3279 h 178818"/>
                <a:gd name="T6" fmla="*/ 2902 w 238377"/>
                <a:gd name="T7" fmla="*/ 2808 h 178818"/>
                <a:gd name="T8" fmla="*/ 7122 w 238377"/>
                <a:gd name="T9" fmla="*/ 80 h 178818"/>
                <a:gd name="T10" fmla="*/ 9393 w 238377"/>
                <a:gd name="T11" fmla="*/ 1685 h 178818"/>
                <a:gd name="T12" fmla="*/ 9658 w 238377"/>
                <a:gd name="T13" fmla="*/ 2210 h 178818"/>
                <a:gd name="T14" fmla="*/ 13136 w 238377"/>
                <a:gd name="T15" fmla="*/ 5831 h 178818"/>
                <a:gd name="T16" fmla="*/ 9520 w 238377"/>
                <a:gd name="T17" fmla="*/ 9315 h 178818"/>
                <a:gd name="T18" fmla="*/ 9520 w 238377"/>
                <a:gd name="T19" fmla="*/ 9315 h 178818"/>
                <a:gd name="T20" fmla="*/ 7414 w 238377"/>
                <a:gd name="T21" fmla="*/ 8623 h 178818"/>
                <a:gd name="T22" fmla="*/ 6298 w 238377"/>
                <a:gd name="T23" fmla="*/ 8800 h 178818"/>
                <a:gd name="T24" fmla="*/ 6085 w 238377"/>
                <a:gd name="T25" fmla="*/ 8800 h 178818"/>
                <a:gd name="T26" fmla="*/ 5426 w 238377"/>
                <a:gd name="T27" fmla="*/ 9325 h 178818"/>
                <a:gd name="T28" fmla="*/ 3551 w 238377"/>
                <a:gd name="T29" fmla="*/ 9855 h 1788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8377"/>
                <a:gd name="T46" fmla="*/ 0 h 178818"/>
                <a:gd name="T47" fmla="*/ 238377 w 238377"/>
                <a:gd name="T48" fmla="*/ 178818 h 1788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8377" h="178818">
                  <a:moveTo>
                    <a:pt x="64431" y="178818"/>
                  </a:moveTo>
                  <a:cubicBezTo>
                    <a:pt x="28842" y="178811"/>
                    <a:pt x="0" y="149923"/>
                    <a:pt x="0" y="114287"/>
                  </a:cubicBezTo>
                  <a:cubicBezTo>
                    <a:pt x="6" y="91990"/>
                    <a:pt x="11501" y="71277"/>
                    <a:pt x="30406" y="59504"/>
                  </a:cubicBezTo>
                  <a:cubicBezTo>
                    <a:pt x="37224" y="55268"/>
                    <a:pt x="44778" y="52367"/>
                    <a:pt x="52673" y="50953"/>
                  </a:cubicBezTo>
                  <a:cubicBezTo>
                    <a:pt x="60168" y="16119"/>
                    <a:pt x="94442" y="-6040"/>
                    <a:pt x="129236" y="1458"/>
                  </a:cubicBezTo>
                  <a:cubicBezTo>
                    <a:pt x="146347" y="5155"/>
                    <a:pt x="161231" y="15659"/>
                    <a:pt x="170447" y="30563"/>
                  </a:cubicBezTo>
                  <a:cubicBezTo>
                    <a:pt x="172318" y="33595"/>
                    <a:pt x="173921" y="36792"/>
                    <a:pt x="175242" y="40100"/>
                  </a:cubicBezTo>
                  <a:cubicBezTo>
                    <a:pt x="210790" y="40791"/>
                    <a:pt x="239055" y="70212"/>
                    <a:pt x="238365" y="105809"/>
                  </a:cubicBezTo>
                  <a:cubicBezTo>
                    <a:pt x="237675" y="141412"/>
                    <a:pt x="208294" y="169708"/>
                    <a:pt x="172745" y="169018"/>
                  </a:cubicBezTo>
                  <a:cubicBezTo>
                    <a:pt x="158998" y="168998"/>
                    <a:pt x="145604" y="164598"/>
                    <a:pt x="134517" y="156455"/>
                  </a:cubicBezTo>
                  <a:cubicBezTo>
                    <a:pt x="127988" y="158606"/>
                    <a:pt x="121156" y="159697"/>
                    <a:pt x="114286" y="159677"/>
                  </a:cubicBezTo>
                  <a:lnTo>
                    <a:pt x="110410" y="159677"/>
                  </a:lnTo>
                  <a:cubicBezTo>
                    <a:pt x="106804" y="163302"/>
                    <a:pt x="102791" y="166505"/>
                    <a:pt x="98455" y="169215"/>
                  </a:cubicBezTo>
                  <a:cubicBezTo>
                    <a:pt x="88228" y="175522"/>
                    <a:pt x="76444" y="178851"/>
                    <a:pt x="64431" y="178818"/>
                  </a:cubicBez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57" name="Freeform 321">
              <a:extLst>
                <a:ext uri="{FF2B5EF4-FFF2-40B4-BE49-F238E27FC236}">
                  <a16:creationId xmlns:a16="http://schemas.microsoft.com/office/drawing/2014/main" id="{79F944EB-A8C8-4F85-B467-28E882732D92}"/>
                </a:ext>
              </a:extLst>
            </p:cNvPr>
            <p:cNvSpPr>
              <a:spLocks/>
            </p:cNvSpPr>
            <p:nvPr/>
          </p:nvSpPr>
          <p:spPr bwMode="auto">
            <a:xfrm>
              <a:off x="2405759" y="5037363"/>
              <a:ext cx="210981" cy="161858"/>
            </a:xfrm>
            <a:custGeom>
              <a:avLst/>
              <a:gdLst>
                <a:gd name="T0" fmla="*/ 6734 w 250201"/>
                <a:gd name="T1" fmla="*/ 710 h 191946"/>
                <a:gd name="T2" fmla="*/ 9447 w 250201"/>
                <a:gd name="T3" fmla="*/ 2219 h 191946"/>
                <a:gd name="T4" fmla="*/ 9766 w 250201"/>
                <a:gd name="T5" fmla="*/ 2914 h 191946"/>
                <a:gd name="T6" fmla="*/ 9874 w 250201"/>
                <a:gd name="T7" fmla="*/ 2914 h 191946"/>
                <a:gd name="T8" fmla="*/ 13071 w 250201"/>
                <a:gd name="T9" fmla="*/ 6100 h 191946"/>
                <a:gd name="T10" fmla="*/ 9888 w 250201"/>
                <a:gd name="T11" fmla="*/ 9301 h 191946"/>
                <a:gd name="T12" fmla="*/ 7837 w 250201"/>
                <a:gd name="T13" fmla="*/ 8559 h 191946"/>
                <a:gd name="T14" fmla="*/ 6661 w 250201"/>
                <a:gd name="T15" fmla="*/ 8784 h 191946"/>
                <a:gd name="T16" fmla="*/ 6298 w 250201"/>
                <a:gd name="T17" fmla="*/ 8766 h 191946"/>
                <a:gd name="T18" fmla="*/ 3917 w 250201"/>
                <a:gd name="T19" fmla="*/ 9853 h 191946"/>
                <a:gd name="T20" fmla="*/ 697 w 250201"/>
                <a:gd name="T21" fmla="*/ 6698 h 191946"/>
                <a:gd name="T22" fmla="*/ 3580 w 250201"/>
                <a:gd name="T23" fmla="*/ 3487 h 191946"/>
                <a:gd name="T24" fmla="*/ 6737 w 250201"/>
                <a:gd name="T25" fmla="*/ 724 h 191946"/>
                <a:gd name="T26" fmla="*/ 6737 w 250201"/>
                <a:gd name="T27" fmla="*/ 0 h 191946"/>
                <a:gd name="T28" fmla="*/ 2972 w 250201"/>
                <a:gd name="T29" fmla="*/ 2859 h 191946"/>
                <a:gd name="T30" fmla="*/ 116 w 250201"/>
                <a:gd name="T31" fmla="*/ 7606 h 191946"/>
                <a:gd name="T32" fmla="*/ 586 w 250201"/>
                <a:gd name="T33" fmla="*/ 8725 h 191946"/>
                <a:gd name="T34" fmla="*/ 5973 w 250201"/>
                <a:gd name="T35" fmla="*/ 9990 h 191946"/>
                <a:gd name="T36" fmla="*/ 6584 w 250201"/>
                <a:gd name="T37" fmla="*/ 9523 h 191946"/>
                <a:gd name="T38" fmla="*/ 6664 w 250201"/>
                <a:gd name="T39" fmla="*/ 9523 h 191946"/>
                <a:gd name="T40" fmla="*/ 7714 w 250201"/>
                <a:gd name="T41" fmla="*/ 9378 h 191946"/>
                <a:gd name="T42" fmla="*/ 13134 w 250201"/>
                <a:gd name="T43" fmla="*/ 8286 h 191946"/>
                <a:gd name="T44" fmla="*/ 12043 w 250201"/>
                <a:gd name="T45" fmla="*/ 2858 h 191946"/>
                <a:gd name="T46" fmla="*/ 10266 w 250201"/>
                <a:gd name="T47" fmla="*/ 2221 h 191946"/>
                <a:gd name="T48" fmla="*/ 10067 w 250201"/>
                <a:gd name="T49" fmla="*/ 1859 h 191946"/>
                <a:gd name="T50" fmla="*/ 6737 w 250201"/>
                <a:gd name="T51" fmla="*/ 7 h 1919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0201"/>
                <a:gd name="T79" fmla="*/ 0 h 191946"/>
                <a:gd name="T80" fmla="*/ 250201 w 250201"/>
                <a:gd name="T81" fmla="*/ 191946 h 1919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0201" h="191946">
                  <a:moveTo>
                    <a:pt x="122173" y="12892"/>
                  </a:moveTo>
                  <a:cubicBezTo>
                    <a:pt x="142214" y="12865"/>
                    <a:pt x="160849" y="23212"/>
                    <a:pt x="171437" y="40254"/>
                  </a:cubicBezTo>
                  <a:cubicBezTo>
                    <a:pt x="173828" y="44233"/>
                    <a:pt x="175766" y="48469"/>
                    <a:pt x="177217" y="52882"/>
                  </a:cubicBezTo>
                  <a:lnTo>
                    <a:pt x="179188" y="52882"/>
                  </a:lnTo>
                  <a:cubicBezTo>
                    <a:pt x="211150" y="52810"/>
                    <a:pt x="237116" y="78699"/>
                    <a:pt x="237188" y="110698"/>
                  </a:cubicBezTo>
                  <a:cubicBezTo>
                    <a:pt x="237254" y="142703"/>
                    <a:pt x="211406" y="168704"/>
                    <a:pt x="179444" y="168776"/>
                  </a:cubicBezTo>
                  <a:cubicBezTo>
                    <a:pt x="165834" y="168809"/>
                    <a:pt x="152651" y="164034"/>
                    <a:pt x="142207" y="155292"/>
                  </a:cubicBezTo>
                  <a:cubicBezTo>
                    <a:pt x="135415" y="157996"/>
                    <a:pt x="128170" y="159383"/>
                    <a:pt x="120859" y="159370"/>
                  </a:cubicBezTo>
                  <a:cubicBezTo>
                    <a:pt x="118626" y="159370"/>
                    <a:pt x="116393" y="159370"/>
                    <a:pt x="114291" y="159041"/>
                  </a:cubicBezTo>
                  <a:cubicBezTo>
                    <a:pt x="103361" y="171506"/>
                    <a:pt x="87629" y="178682"/>
                    <a:pt x="71070" y="178774"/>
                  </a:cubicBezTo>
                  <a:cubicBezTo>
                    <a:pt x="39147" y="179129"/>
                    <a:pt x="12984" y="153503"/>
                    <a:pt x="12630" y="121537"/>
                  </a:cubicBezTo>
                  <a:cubicBezTo>
                    <a:pt x="12295" y="91446"/>
                    <a:pt x="35042" y="66122"/>
                    <a:pt x="64961" y="63275"/>
                  </a:cubicBezTo>
                  <a:cubicBezTo>
                    <a:pt x="68869" y="34584"/>
                    <a:pt x="93324" y="13188"/>
                    <a:pt x="122239" y="13155"/>
                  </a:cubicBezTo>
                  <a:moveTo>
                    <a:pt x="122239" y="0"/>
                  </a:moveTo>
                  <a:cubicBezTo>
                    <a:pt x="90440" y="46"/>
                    <a:pt x="62537" y="21238"/>
                    <a:pt x="53926" y="51896"/>
                  </a:cubicBezTo>
                  <a:cubicBezTo>
                    <a:pt x="15862" y="61348"/>
                    <a:pt x="-7338" y="99911"/>
                    <a:pt x="2107" y="138027"/>
                  </a:cubicBezTo>
                  <a:cubicBezTo>
                    <a:pt x="3881" y="145189"/>
                    <a:pt x="6758" y="152037"/>
                    <a:pt x="10640" y="158318"/>
                  </a:cubicBezTo>
                  <a:cubicBezTo>
                    <a:pt x="31304" y="191672"/>
                    <a:pt x="75057" y="201952"/>
                    <a:pt x="108379" y="181273"/>
                  </a:cubicBezTo>
                  <a:cubicBezTo>
                    <a:pt x="112360" y="178826"/>
                    <a:pt x="116077" y="175985"/>
                    <a:pt x="119480" y="172788"/>
                  </a:cubicBezTo>
                  <a:lnTo>
                    <a:pt x="120925" y="172788"/>
                  </a:lnTo>
                  <a:cubicBezTo>
                    <a:pt x="127369" y="172808"/>
                    <a:pt x="133780" y="171920"/>
                    <a:pt x="139974" y="170157"/>
                  </a:cubicBezTo>
                  <a:cubicBezTo>
                    <a:pt x="172600" y="191882"/>
                    <a:pt x="216635" y="183009"/>
                    <a:pt x="238324" y="150340"/>
                  </a:cubicBezTo>
                  <a:cubicBezTo>
                    <a:pt x="260020" y="117670"/>
                    <a:pt x="251159" y="73581"/>
                    <a:pt x="218540" y="51856"/>
                  </a:cubicBezTo>
                  <a:cubicBezTo>
                    <a:pt x="208891" y="45430"/>
                    <a:pt x="197816" y="41470"/>
                    <a:pt x="186282" y="40319"/>
                  </a:cubicBezTo>
                  <a:cubicBezTo>
                    <a:pt x="185165" y="38018"/>
                    <a:pt x="183983" y="35781"/>
                    <a:pt x="182669" y="33742"/>
                  </a:cubicBezTo>
                  <a:cubicBezTo>
                    <a:pt x="169742" y="12767"/>
                    <a:pt x="146851" y="33"/>
                    <a:pt x="122239" y="132"/>
                  </a:cubicBezTo>
                  <a:lnTo>
                    <a:pt x="122239"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58" name="Freeform 322">
              <a:extLst>
                <a:ext uri="{FF2B5EF4-FFF2-40B4-BE49-F238E27FC236}">
                  <a16:creationId xmlns:a16="http://schemas.microsoft.com/office/drawing/2014/main" id="{EB127914-EDED-4CAE-8C44-2BC5B7C3BD68}"/>
                </a:ext>
              </a:extLst>
            </p:cNvPr>
            <p:cNvSpPr>
              <a:spLocks/>
            </p:cNvSpPr>
            <p:nvPr/>
          </p:nvSpPr>
          <p:spPr bwMode="auto">
            <a:xfrm>
              <a:off x="2485628" y="5137068"/>
              <a:ext cx="49428" cy="29808"/>
            </a:xfrm>
            <a:custGeom>
              <a:avLst/>
              <a:gdLst>
                <a:gd name="T0" fmla="*/ 655 w 58616"/>
                <a:gd name="T1" fmla="*/ 219 h 35349"/>
                <a:gd name="T2" fmla="*/ 1527 w 58616"/>
                <a:gd name="T3" fmla="*/ 1009 h 35349"/>
                <a:gd name="T4" fmla="*/ 2596 w 58616"/>
                <a:gd name="T5" fmla="*/ 730 h 35349"/>
                <a:gd name="T6" fmla="*/ 3164 w 58616"/>
                <a:gd name="T7" fmla="*/ 1172 h 35349"/>
                <a:gd name="T8" fmla="*/ 1322 w 58616"/>
                <a:gd name="T9" fmla="*/ 1897 h 35349"/>
                <a:gd name="T10" fmla="*/ 36 w 58616"/>
                <a:gd name="T11" fmla="*/ 654 h 35349"/>
                <a:gd name="T12" fmla="*/ 655 w 58616"/>
                <a:gd name="T13" fmla="*/ 219 h 35349"/>
                <a:gd name="T14" fmla="*/ 0 60000 65536"/>
                <a:gd name="T15" fmla="*/ 0 60000 65536"/>
                <a:gd name="T16" fmla="*/ 0 60000 65536"/>
                <a:gd name="T17" fmla="*/ 0 60000 65536"/>
                <a:gd name="T18" fmla="*/ 0 60000 65536"/>
                <a:gd name="T19" fmla="*/ 0 60000 65536"/>
                <a:gd name="T20" fmla="*/ 0 60000 65536"/>
                <a:gd name="T21" fmla="*/ 0 w 58616"/>
                <a:gd name="T22" fmla="*/ 0 h 35349"/>
                <a:gd name="T23" fmla="*/ 58616 w 58616"/>
                <a:gd name="T24" fmla="*/ 35349 h 35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16" h="35349">
                  <a:moveTo>
                    <a:pt x="11889" y="3968"/>
                  </a:moveTo>
                  <a:cubicBezTo>
                    <a:pt x="15206" y="10552"/>
                    <a:pt x="20849" y="15663"/>
                    <a:pt x="27719" y="18307"/>
                  </a:cubicBezTo>
                  <a:cubicBezTo>
                    <a:pt x="34584" y="19057"/>
                    <a:pt x="41480" y="17254"/>
                    <a:pt x="47097" y="13242"/>
                  </a:cubicBezTo>
                  <a:cubicBezTo>
                    <a:pt x="57081" y="7323"/>
                    <a:pt x="60759" y="15873"/>
                    <a:pt x="57409" y="21267"/>
                  </a:cubicBezTo>
                  <a:cubicBezTo>
                    <a:pt x="50210" y="32343"/>
                    <a:pt x="36784" y="37631"/>
                    <a:pt x="23975" y="34422"/>
                  </a:cubicBezTo>
                  <a:cubicBezTo>
                    <a:pt x="12868" y="31376"/>
                    <a:pt x="4079" y="22871"/>
                    <a:pt x="657" y="11861"/>
                  </a:cubicBezTo>
                  <a:cubicBezTo>
                    <a:pt x="-2430" y="3639"/>
                    <a:pt x="6043" y="-5372"/>
                    <a:pt x="11889" y="3968"/>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59" name="Freeform 323">
              <a:extLst>
                <a:ext uri="{FF2B5EF4-FFF2-40B4-BE49-F238E27FC236}">
                  <a16:creationId xmlns:a16="http://schemas.microsoft.com/office/drawing/2014/main" id="{DAF95E3E-9453-4F5A-9E33-51C6C1EDDB01}"/>
                </a:ext>
              </a:extLst>
            </p:cNvPr>
            <p:cNvSpPr>
              <a:spLocks/>
            </p:cNvSpPr>
            <p:nvPr/>
          </p:nvSpPr>
          <p:spPr bwMode="auto">
            <a:xfrm>
              <a:off x="2427602" y="5150274"/>
              <a:ext cx="63078" cy="31587"/>
            </a:xfrm>
            <a:custGeom>
              <a:avLst/>
              <a:gdLst>
                <a:gd name="T0" fmla="*/ 817 w 74804"/>
                <a:gd name="T1" fmla="*/ 240 h 37459"/>
                <a:gd name="T2" fmla="*/ 1972 w 74804"/>
                <a:gd name="T3" fmla="*/ 1100 h 37459"/>
                <a:gd name="T4" fmla="*/ 3303 w 74804"/>
                <a:gd name="T5" fmla="*/ 878 h 37459"/>
                <a:gd name="T6" fmla="*/ 4053 w 74804"/>
                <a:gd name="T7" fmla="*/ 1368 h 37459"/>
                <a:gd name="T8" fmla="*/ 1762 w 74804"/>
                <a:gd name="T9" fmla="*/ 1988 h 37459"/>
                <a:gd name="T10" fmla="*/ 60 w 74804"/>
                <a:gd name="T11" fmla="*/ 646 h 37459"/>
                <a:gd name="T12" fmla="*/ 817 w 74804"/>
                <a:gd name="T13" fmla="*/ 240 h 37459"/>
                <a:gd name="T14" fmla="*/ 0 60000 65536"/>
                <a:gd name="T15" fmla="*/ 0 60000 65536"/>
                <a:gd name="T16" fmla="*/ 0 60000 65536"/>
                <a:gd name="T17" fmla="*/ 0 60000 65536"/>
                <a:gd name="T18" fmla="*/ 0 60000 65536"/>
                <a:gd name="T19" fmla="*/ 0 60000 65536"/>
                <a:gd name="T20" fmla="*/ 0 60000 65536"/>
                <a:gd name="T21" fmla="*/ 0 w 74804"/>
                <a:gd name="T22" fmla="*/ 0 h 37459"/>
                <a:gd name="T23" fmla="*/ 74804 w 74804"/>
                <a:gd name="T24" fmla="*/ 37459 h 37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04" h="37459">
                  <a:moveTo>
                    <a:pt x="14819" y="4357"/>
                  </a:moveTo>
                  <a:cubicBezTo>
                    <a:pt x="19962" y="11658"/>
                    <a:pt x="27306" y="17117"/>
                    <a:pt x="35772" y="19945"/>
                  </a:cubicBezTo>
                  <a:cubicBezTo>
                    <a:pt x="44049" y="21215"/>
                    <a:pt x="52516" y="19807"/>
                    <a:pt x="59945" y="15933"/>
                  </a:cubicBezTo>
                  <a:cubicBezTo>
                    <a:pt x="72228" y="10605"/>
                    <a:pt x="77417" y="19485"/>
                    <a:pt x="73541" y="24812"/>
                  </a:cubicBezTo>
                  <a:cubicBezTo>
                    <a:pt x="65659" y="35402"/>
                    <a:pt x="48844" y="40006"/>
                    <a:pt x="31963" y="36060"/>
                  </a:cubicBezTo>
                  <a:cubicBezTo>
                    <a:pt x="18596" y="32896"/>
                    <a:pt x="7298" y="23990"/>
                    <a:pt x="1091" y="11723"/>
                  </a:cubicBezTo>
                  <a:cubicBezTo>
                    <a:pt x="-3376" y="3173"/>
                    <a:pt x="6805" y="-5443"/>
                    <a:pt x="14819" y="4357"/>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60" name="Freeform 324">
              <a:extLst>
                <a:ext uri="{FF2B5EF4-FFF2-40B4-BE49-F238E27FC236}">
                  <a16:creationId xmlns:a16="http://schemas.microsoft.com/office/drawing/2014/main" id="{2D2E54C5-CA35-427C-9C68-36000E022091}"/>
                </a:ext>
              </a:extLst>
            </p:cNvPr>
            <p:cNvSpPr>
              <a:spLocks/>
            </p:cNvSpPr>
            <p:nvPr/>
          </p:nvSpPr>
          <p:spPr bwMode="auto">
            <a:xfrm>
              <a:off x="2530988" y="5160129"/>
              <a:ext cx="45792" cy="15096"/>
            </a:xfrm>
            <a:custGeom>
              <a:avLst/>
              <a:gdLst>
                <a:gd name="T0" fmla="*/ 551 w 54304"/>
                <a:gd name="T1" fmla="*/ 97 h 17902"/>
                <a:gd name="T2" fmla="*/ 1473 w 54304"/>
                <a:gd name="T3" fmla="*/ 459 h 17902"/>
                <a:gd name="T4" fmla="*/ 2375 w 54304"/>
                <a:gd name="T5" fmla="*/ 198 h 17902"/>
                <a:gd name="T6" fmla="*/ 2969 w 54304"/>
                <a:gd name="T7" fmla="*/ 397 h 17902"/>
                <a:gd name="T8" fmla="*/ 1452 w 54304"/>
                <a:gd name="T9" fmla="*/ 985 h 17902"/>
                <a:gd name="T10" fmla="*/ 83 w 54304"/>
                <a:gd name="T11" fmla="*/ 405 h 17902"/>
                <a:gd name="T12" fmla="*/ 551 w 54304"/>
                <a:gd name="T13" fmla="*/ 97 h 17902"/>
                <a:gd name="T14" fmla="*/ 0 60000 65536"/>
                <a:gd name="T15" fmla="*/ 0 60000 65536"/>
                <a:gd name="T16" fmla="*/ 0 60000 65536"/>
                <a:gd name="T17" fmla="*/ 0 60000 65536"/>
                <a:gd name="T18" fmla="*/ 0 60000 65536"/>
                <a:gd name="T19" fmla="*/ 0 60000 65536"/>
                <a:gd name="T20" fmla="*/ 0 60000 65536"/>
                <a:gd name="T21" fmla="*/ 0 w 54304"/>
                <a:gd name="T22" fmla="*/ 0 h 17902"/>
                <a:gd name="T23" fmla="*/ 54304 w 54304"/>
                <a:gd name="T24" fmla="*/ 17902 h 17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04" h="17902">
                  <a:moveTo>
                    <a:pt x="9988" y="1747"/>
                  </a:moveTo>
                  <a:cubicBezTo>
                    <a:pt x="14862" y="5437"/>
                    <a:pt x="20655" y="7713"/>
                    <a:pt x="26738" y="8324"/>
                  </a:cubicBezTo>
                  <a:cubicBezTo>
                    <a:pt x="32518" y="8245"/>
                    <a:pt x="38167" y="6614"/>
                    <a:pt x="43093" y="3588"/>
                  </a:cubicBezTo>
                  <a:cubicBezTo>
                    <a:pt x="50976" y="-687"/>
                    <a:pt x="55836" y="3588"/>
                    <a:pt x="53866" y="7206"/>
                  </a:cubicBezTo>
                  <a:cubicBezTo>
                    <a:pt x="49859" y="13783"/>
                    <a:pt x="38693" y="18388"/>
                    <a:pt x="26344" y="17861"/>
                  </a:cubicBezTo>
                  <a:cubicBezTo>
                    <a:pt x="17043" y="17605"/>
                    <a:pt x="8175" y="13849"/>
                    <a:pt x="1515" y="7338"/>
                  </a:cubicBezTo>
                  <a:cubicBezTo>
                    <a:pt x="-2886" y="2931"/>
                    <a:pt x="3026" y="-2989"/>
                    <a:pt x="9988" y="1747"/>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61" name="Freeform 325">
              <a:extLst>
                <a:ext uri="{FF2B5EF4-FFF2-40B4-BE49-F238E27FC236}">
                  <a16:creationId xmlns:a16="http://schemas.microsoft.com/office/drawing/2014/main" id="{89A1AF1E-31B8-4C24-8147-2D815CB745C4}"/>
                </a:ext>
              </a:extLst>
            </p:cNvPr>
            <p:cNvSpPr>
              <a:spLocks/>
            </p:cNvSpPr>
            <p:nvPr/>
          </p:nvSpPr>
          <p:spPr bwMode="auto">
            <a:xfrm>
              <a:off x="2555889" y="5090408"/>
              <a:ext cx="44507" cy="43689"/>
            </a:xfrm>
            <a:custGeom>
              <a:avLst/>
              <a:gdLst>
                <a:gd name="T0" fmla="*/ 2192 w 52781"/>
                <a:gd name="T1" fmla="*/ 2424 h 51810"/>
                <a:gd name="T2" fmla="*/ 1631 w 52781"/>
                <a:gd name="T3" fmla="*/ 1274 h 51810"/>
                <a:gd name="T4" fmla="*/ 545 w 52781"/>
                <a:gd name="T5" fmla="*/ 749 h 51810"/>
                <a:gd name="T6" fmla="*/ 157 w 52781"/>
                <a:gd name="T7" fmla="*/ 50 h 51810"/>
                <a:gd name="T8" fmla="*/ 2111 w 52781"/>
                <a:gd name="T9" fmla="*/ 774 h 51810"/>
                <a:gd name="T10" fmla="*/ 2909 w 52781"/>
                <a:gd name="T11" fmla="*/ 2526 h 51810"/>
                <a:gd name="T12" fmla="*/ 2192 w 52781"/>
                <a:gd name="T13" fmla="*/ 2424 h 51810"/>
                <a:gd name="T14" fmla="*/ 0 60000 65536"/>
                <a:gd name="T15" fmla="*/ 0 60000 65536"/>
                <a:gd name="T16" fmla="*/ 0 60000 65536"/>
                <a:gd name="T17" fmla="*/ 0 60000 65536"/>
                <a:gd name="T18" fmla="*/ 0 60000 65536"/>
                <a:gd name="T19" fmla="*/ 0 60000 65536"/>
                <a:gd name="T20" fmla="*/ 0 60000 65536"/>
                <a:gd name="T21" fmla="*/ 0 w 52781"/>
                <a:gd name="T22" fmla="*/ 0 h 51810"/>
                <a:gd name="T23" fmla="*/ 52781 w 52781"/>
                <a:gd name="T24" fmla="*/ 51810 h 518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81" h="51810">
                  <a:moveTo>
                    <a:pt x="39772" y="43976"/>
                  </a:moveTo>
                  <a:cubicBezTo>
                    <a:pt x="38373" y="36215"/>
                    <a:pt x="34845" y="29000"/>
                    <a:pt x="29590" y="23126"/>
                  </a:cubicBezTo>
                  <a:cubicBezTo>
                    <a:pt x="24014" y="18206"/>
                    <a:pt x="17202" y="14904"/>
                    <a:pt x="9885" y="13589"/>
                  </a:cubicBezTo>
                  <a:cubicBezTo>
                    <a:pt x="-1282" y="10958"/>
                    <a:pt x="-2004" y="2473"/>
                    <a:pt x="2857" y="894"/>
                  </a:cubicBezTo>
                  <a:cubicBezTo>
                    <a:pt x="12644" y="-2263"/>
                    <a:pt x="27029" y="3131"/>
                    <a:pt x="38327" y="14049"/>
                  </a:cubicBezTo>
                  <a:cubicBezTo>
                    <a:pt x="47043" y="22389"/>
                    <a:pt x="52219" y="33762"/>
                    <a:pt x="52777" y="45818"/>
                  </a:cubicBezTo>
                  <a:cubicBezTo>
                    <a:pt x="53040" y="53777"/>
                    <a:pt x="42268" y="54435"/>
                    <a:pt x="39772" y="4397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62" name="Freeform 326">
              <a:extLst>
                <a:ext uri="{FF2B5EF4-FFF2-40B4-BE49-F238E27FC236}">
                  <a16:creationId xmlns:a16="http://schemas.microsoft.com/office/drawing/2014/main" id="{BA297F52-0B9A-4FD8-A79F-41D079811B75}"/>
                </a:ext>
              </a:extLst>
            </p:cNvPr>
            <p:cNvSpPr>
              <a:spLocks/>
            </p:cNvSpPr>
            <p:nvPr/>
          </p:nvSpPr>
          <p:spPr bwMode="auto">
            <a:xfrm>
              <a:off x="2492620" y="5056709"/>
              <a:ext cx="55078" cy="30268"/>
            </a:xfrm>
            <a:custGeom>
              <a:avLst/>
              <a:gdLst>
                <a:gd name="T0" fmla="*/ 2859 w 65317"/>
                <a:gd name="T1" fmla="*/ 1726 h 35894"/>
                <a:gd name="T2" fmla="*/ 1907 w 65317"/>
                <a:gd name="T3" fmla="*/ 867 h 35894"/>
                <a:gd name="T4" fmla="*/ 705 w 65317"/>
                <a:gd name="T5" fmla="*/ 791 h 35894"/>
                <a:gd name="T6" fmla="*/ 83 w 65317"/>
                <a:gd name="T7" fmla="*/ 288 h 35894"/>
                <a:gd name="T8" fmla="*/ 2166 w 65317"/>
                <a:gd name="T9" fmla="*/ 235 h 35894"/>
                <a:gd name="T10" fmla="*/ 3564 w 65317"/>
                <a:gd name="T11" fmla="*/ 1557 h 35894"/>
                <a:gd name="T12" fmla="*/ 2859 w 65317"/>
                <a:gd name="T13" fmla="*/ 1726 h 35894"/>
                <a:gd name="T14" fmla="*/ 0 60000 65536"/>
                <a:gd name="T15" fmla="*/ 0 60000 65536"/>
                <a:gd name="T16" fmla="*/ 0 60000 65536"/>
                <a:gd name="T17" fmla="*/ 0 60000 65536"/>
                <a:gd name="T18" fmla="*/ 0 60000 65536"/>
                <a:gd name="T19" fmla="*/ 0 60000 65536"/>
                <a:gd name="T20" fmla="*/ 0 60000 65536"/>
                <a:gd name="T21" fmla="*/ 0 w 65317"/>
                <a:gd name="T22" fmla="*/ 0 h 35894"/>
                <a:gd name="T23" fmla="*/ 65317 w 65317"/>
                <a:gd name="T24" fmla="*/ 35894 h 358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17" h="35894">
                  <a:moveTo>
                    <a:pt x="51876" y="31321"/>
                  </a:moveTo>
                  <a:cubicBezTo>
                    <a:pt x="47666" y="24625"/>
                    <a:pt x="41688" y="19232"/>
                    <a:pt x="34601" y="15733"/>
                  </a:cubicBezTo>
                  <a:cubicBezTo>
                    <a:pt x="27586" y="13325"/>
                    <a:pt x="20052" y="12845"/>
                    <a:pt x="12794" y="14351"/>
                  </a:cubicBezTo>
                  <a:cubicBezTo>
                    <a:pt x="1430" y="16127"/>
                    <a:pt x="-2445" y="8498"/>
                    <a:pt x="1496" y="5209"/>
                  </a:cubicBezTo>
                  <a:cubicBezTo>
                    <a:pt x="9378" y="-1368"/>
                    <a:pt x="24683" y="-1763"/>
                    <a:pt x="39330" y="4288"/>
                  </a:cubicBezTo>
                  <a:cubicBezTo>
                    <a:pt x="50563" y="8669"/>
                    <a:pt x="59660" y="17259"/>
                    <a:pt x="64685" y="28230"/>
                  </a:cubicBezTo>
                  <a:cubicBezTo>
                    <a:pt x="67903" y="35136"/>
                    <a:pt x="58116" y="39806"/>
                    <a:pt x="51876" y="3132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63" name="Freeform 327">
              <a:extLst>
                <a:ext uri="{FF2B5EF4-FFF2-40B4-BE49-F238E27FC236}">
                  <a16:creationId xmlns:a16="http://schemas.microsoft.com/office/drawing/2014/main" id="{942667B3-EE64-4D0F-8111-E7AD6AB45053}"/>
                </a:ext>
              </a:extLst>
            </p:cNvPr>
            <p:cNvSpPr>
              <a:spLocks/>
            </p:cNvSpPr>
            <p:nvPr/>
          </p:nvSpPr>
          <p:spPr bwMode="auto">
            <a:xfrm>
              <a:off x="2436337" y="5096609"/>
              <a:ext cx="41897" cy="16482"/>
            </a:xfrm>
            <a:custGeom>
              <a:avLst/>
              <a:gdLst>
                <a:gd name="T0" fmla="*/ 2259 w 49685"/>
                <a:gd name="T1" fmla="*/ 688 h 19546"/>
                <a:gd name="T2" fmla="*/ 1349 w 49685"/>
                <a:gd name="T3" fmla="*/ 518 h 19546"/>
                <a:gd name="T4" fmla="*/ 583 w 49685"/>
                <a:gd name="T5" fmla="*/ 920 h 19546"/>
                <a:gd name="T6" fmla="*/ 10 w 49685"/>
                <a:gd name="T7" fmla="*/ 843 h 19546"/>
                <a:gd name="T8" fmla="*/ 1274 w 49685"/>
                <a:gd name="T9" fmla="*/ 29 h 19546"/>
                <a:gd name="T10" fmla="*/ 2632 w 49685"/>
                <a:gd name="T11" fmla="*/ 318 h 19546"/>
                <a:gd name="T12" fmla="*/ 2259 w 49685"/>
                <a:gd name="T13" fmla="*/ 688 h 19546"/>
                <a:gd name="T14" fmla="*/ 0 60000 65536"/>
                <a:gd name="T15" fmla="*/ 0 60000 65536"/>
                <a:gd name="T16" fmla="*/ 0 60000 65536"/>
                <a:gd name="T17" fmla="*/ 0 60000 65536"/>
                <a:gd name="T18" fmla="*/ 0 60000 65536"/>
                <a:gd name="T19" fmla="*/ 0 60000 65536"/>
                <a:gd name="T20" fmla="*/ 0 60000 65536"/>
                <a:gd name="T21" fmla="*/ 0 w 49685"/>
                <a:gd name="T22" fmla="*/ 0 h 19546"/>
                <a:gd name="T23" fmla="*/ 49685 w 49685"/>
                <a:gd name="T24" fmla="*/ 19546 h 195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685" h="19546">
                  <a:moveTo>
                    <a:pt x="40981" y="12484"/>
                  </a:moveTo>
                  <a:cubicBezTo>
                    <a:pt x="35884" y="9918"/>
                    <a:pt x="30169" y="8846"/>
                    <a:pt x="24494" y="9392"/>
                  </a:cubicBezTo>
                  <a:cubicBezTo>
                    <a:pt x="19278" y="10517"/>
                    <a:pt x="14464" y="13036"/>
                    <a:pt x="10569" y="16693"/>
                  </a:cubicBezTo>
                  <a:cubicBezTo>
                    <a:pt x="4000" y="22086"/>
                    <a:pt x="-1058" y="18798"/>
                    <a:pt x="190" y="15312"/>
                  </a:cubicBezTo>
                  <a:cubicBezTo>
                    <a:pt x="2555" y="8274"/>
                    <a:pt x="11882" y="2157"/>
                    <a:pt x="23114" y="513"/>
                  </a:cubicBezTo>
                  <a:cubicBezTo>
                    <a:pt x="31699" y="-1007"/>
                    <a:pt x="40534" y="881"/>
                    <a:pt x="47746" y="5775"/>
                  </a:cubicBezTo>
                  <a:cubicBezTo>
                    <a:pt x="52410" y="8997"/>
                    <a:pt x="48075" y="15575"/>
                    <a:pt x="40981" y="12484"/>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64" name="Freeform 328">
              <a:extLst>
                <a:ext uri="{FF2B5EF4-FFF2-40B4-BE49-F238E27FC236}">
                  <a16:creationId xmlns:a16="http://schemas.microsoft.com/office/drawing/2014/main" id="{589237A9-3E9E-4D22-BCC3-5F62A55A53DB}"/>
                </a:ext>
              </a:extLst>
            </p:cNvPr>
            <p:cNvSpPr>
              <a:spLocks/>
            </p:cNvSpPr>
            <p:nvPr/>
          </p:nvSpPr>
          <p:spPr bwMode="auto">
            <a:xfrm>
              <a:off x="2352129" y="5025930"/>
              <a:ext cx="192986" cy="143936"/>
            </a:xfrm>
            <a:custGeom>
              <a:avLst/>
              <a:gdLst>
                <a:gd name="T0" fmla="*/ 3338 w 228861"/>
                <a:gd name="T1" fmla="*/ 9407 h 170692"/>
                <a:gd name="T2" fmla="*/ 1 w 228861"/>
                <a:gd name="T3" fmla="*/ 6095 h 170692"/>
                <a:gd name="T4" fmla="*/ 1583 w 228861"/>
                <a:gd name="T5" fmla="*/ 3245 h 170692"/>
                <a:gd name="T6" fmla="*/ 2886 w 228861"/>
                <a:gd name="T7" fmla="*/ 2776 h 170692"/>
                <a:gd name="T8" fmla="*/ 6713 w 228861"/>
                <a:gd name="T9" fmla="*/ 47 h 170692"/>
                <a:gd name="T10" fmla="*/ 8988 w 228861"/>
                <a:gd name="T11" fmla="*/ 1577 h 170692"/>
                <a:gd name="T12" fmla="*/ 9289 w 228861"/>
                <a:gd name="T13" fmla="*/ 2205 h 170692"/>
                <a:gd name="T14" fmla="*/ 9289 w 228861"/>
                <a:gd name="T15" fmla="*/ 2205 h 170692"/>
                <a:gd name="T16" fmla="*/ 12612 w 228861"/>
                <a:gd name="T17" fmla="*/ 5532 h 170692"/>
                <a:gd name="T18" fmla="*/ 9289 w 228861"/>
                <a:gd name="T19" fmla="*/ 8861 h 170692"/>
                <a:gd name="T20" fmla="*/ 9289 w 228861"/>
                <a:gd name="T21" fmla="*/ 8861 h 170692"/>
                <a:gd name="T22" fmla="*/ 7223 w 228861"/>
                <a:gd name="T23" fmla="*/ 8135 h 170692"/>
                <a:gd name="T24" fmla="*/ 6067 w 228861"/>
                <a:gd name="T25" fmla="*/ 8345 h 170692"/>
                <a:gd name="T26" fmla="*/ 5756 w 228861"/>
                <a:gd name="T27" fmla="*/ 8345 h 170692"/>
                <a:gd name="T28" fmla="*/ 5069 w 228861"/>
                <a:gd name="T29" fmla="*/ 8915 h 170692"/>
                <a:gd name="T30" fmla="*/ 3338 w 228861"/>
                <a:gd name="T31" fmla="*/ 9407 h 170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861"/>
                <a:gd name="T49" fmla="*/ 0 h 170692"/>
                <a:gd name="T50" fmla="*/ 228861 w 228861"/>
                <a:gd name="T51" fmla="*/ 170692 h 170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861" h="170692">
                  <a:moveTo>
                    <a:pt x="60576" y="170692"/>
                  </a:moveTo>
                  <a:cubicBezTo>
                    <a:pt x="27273" y="170843"/>
                    <a:pt x="152" y="143935"/>
                    <a:pt x="1" y="110588"/>
                  </a:cubicBezTo>
                  <a:cubicBezTo>
                    <a:pt x="-91" y="89514"/>
                    <a:pt x="10793" y="69913"/>
                    <a:pt x="28718" y="58876"/>
                  </a:cubicBezTo>
                  <a:cubicBezTo>
                    <a:pt x="35924" y="54423"/>
                    <a:pt x="43977" y="51536"/>
                    <a:pt x="52365" y="50391"/>
                  </a:cubicBezTo>
                  <a:cubicBezTo>
                    <a:pt x="57876" y="17504"/>
                    <a:pt x="88971" y="-4681"/>
                    <a:pt x="121814" y="844"/>
                  </a:cubicBezTo>
                  <a:cubicBezTo>
                    <a:pt x="138931" y="3718"/>
                    <a:pt x="153980" y="13841"/>
                    <a:pt x="163110" y="28620"/>
                  </a:cubicBezTo>
                  <a:cubicBezTo>
                    <a:pt x="165278" y="32231"/>
                    <a:pt x="167104" y="36046"/>
                    <a:pt x="168562" y="39999"/>
                  </a:cubicBezTo>
                  <a:cubicBezTo>
                    <a:pt x="201864" y="39999"/>
                    <a:pt x="228861" y="67032"/>
                    <a:pt x="228861" y="100380"/>
                  </a:cubicBezTo>
                  <a:cubicBezTo>
                    <a:pt x="228861" y="133727"/>
                    <a:pt x="201864" y="160760"/>
                    <a:pt x="168562" y="160760"/>
                  </a:cubicBezTo>
                  <a:cubicBezTo>
                    <a:pt x="154939" y="160714"/>
                    <a:pt x="141730" y="156084"/>
                    <a:pt x="131056" y="147605"/>
                  </a:cubicBezTo>
                  <a:cubicBezTo>
                    <a:pt x="124356" y="150111"/>
                    <a:pt x="117255" y="151400"/>
                    <a:pt x="110102" y="151420"/>
                  </a:cubicBezTo>
                  <a:cubicBezTo>
                    <a:pt x="108197" y="151420"/>
                    <a:pt x="106292" y="151420"/>
                    <a:pt x="104453" y="151420"/>
                  </a:cubicBezTo>
                  <a:cubicBezTo>
                    <a:pt x="100755" y="155393"/>
                    <a:pt x="96564" y="158859"/>
                    <a:pt x="91973" y="161747"/>
                  </a:cubicBezTo>
                  <a:cubicBezTo>
                    <a:pt x="82527" y="167555"/>
                    <a:pt x="71663" y="170652"/>
                    <a:pt x="60576" y="170692"/>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65" name="Freeform 329">
              <a:extLst>
                <a:ext uri="{FF2B5EF4-FFF2-40B4-BE49-F238E27FC236}">
                  <a16:creationId xmlns:a16="http://schemas.microsoft.com/office/drawing/2014/main" id="{BBF01F32-0F15-4AB0-9ED2-49C6F115C8C7}"/>
                </a:ext>
              </a:extLst>
            </p:cNvPr>
            <p:cNvSpPr>
              <a:spLocks/>
            </p:cNvSpPr>
            <p:nvPr/>
          </p:nvSpPr>
          <p:spPr bwMode="auto">
            <a:xfrm>
              <a:off x="2351049" y="5023830"/>
              <a:ext cx="196372" cy="147756"/>
            </a:xfrm>
            <a:custGeom>
              <a:avLst/>
              <a:gdLst>
                <a:gd name="T0" fmla="*/ 6229 w 232876"/>
                <a:gd name="T1" fmla="*/ 279 h 175223"/>
                <a:gd name="T2" fmla="*/ 8943 w 232876"/>
                <a:gd name="T3" fmla="*/ 1790 h 175223"/>
                <a:gd name="T4" fmla="*/ 9262 w 232876"/>
                <a:gd name="T5" fmla="*/ 2487 h 175223"/>
                <a:gd name="T6" fmla="*/ 9371 w 232876"/>
                <a:gd name="T7" fmla="*/ 2487 h 175223"/>
                <a:gd name="T8" fmla="*/ 12558 w 232876"/>
                <a:gd name="T9" fmla="*/ 5675 h 175223"/>
                <a:gd name="T10" fmla="*/ 11051 w 232876"/>
                <a:gd name="T11" fmla="*/ 8388 h 175223"/>
                <a:gd name="T12" fmla="*/ 9379 w 232876"/>
                <a:gd name="T13" fmla="*/ 8866 h 175223"/>
                <a:gd name="T14" fmla="*/ 7333 w 232876"/>
                <a:gd name="T15" fmla="*/ 8142 h 175223"/>
                <a:gd name="T16" fmla="*/ 6157 w 232876"/>
                <a:gd name="T17" fmla="*/ 8369 h 175223"/>
                <a:gd name="T18" fmla="*/ 5795 w 232876"/>
                <a:gd name="T19" fmla="*/ 8348 h 175223"/>
                <a:gd name="T20" fmla="*/ 5088 w 232876"/>
                <a:gd name="T21" fmla="*/ 8946 h 175223"/>
                <a:gd name="T22" fmla="*/ 694 w 232876"/>
                <a:gd name="T23" fmla="*/ 7909 h 175223"/>
                <a:gd name="T24" fmla="*/ 1730 w 232876"/>
                <a:gd name="T25" fmla="*/ 3509 h 175223"/>
                <a:gd name="T26" fmla="*/ 3076 w 232876"/>
                <a:gd name="T27" fmla="*/ 3048 h 175223"/>
                <a:gd name="T28" fmla="*/ 6233 w 232876"/>
                <a:gd name="T29" fmla="*/ 283 h 175223"/>
                <a:gd name="T30" fmla="*/ 6233 w 232876"/>
                <a:gd name="T31" fmla="*/ 11 h 175223"/>
                <a:gd name="T32" fmla="*/ 6233 w 232876"/>
                <a:gd name="T33" fmla="*/ 11 h 175223"/>
                <a:gd name="T34" fmla="*/ 2840 w 232876"/>
                <a:gd name="T35" fmla="*/ 2805 h 175223"/>
                <a:gd name="T36" fmla="*/ 1589 w 232876"/>
                <a:gd name="T37" fmla="*/ 3276 h 175223"/>
                <a:gd name="T38" fmla="*/ 551 w 232876"/>
                <a:gd name="T39" fmla="*/ 8066 h 175223"/>
                <a:gd name="T40" fmla="*/ 5233 w 232876"/>
                <a:gd name="T41" fmla="*/ 9167 h 175223"/>
                <a:gd name="T42" fmla="*/ 5904 w 232876"/>
                <a:gd name="T43" fmla="*/ 8620 h 175223"/>
                <a:gd name="T44" fmla="*/ 6161 w 232876"/>
                <a:gd name="T45" fmla="*/ 8620 h 175223"/>
                <a:gd name="T46" fmla="*/ 7289 w 232876"/>
                <a:gd name="T47" fmla="*/ 8427 h 175223"/>
                <a:gd name="T48" fmla="*/ 12133 w 232876"/>
                <a:gd name="T49" fmla="*/ 7759 h 175223"/>
                <a:gd name="T50" fmla="*/ 11465 w 232876"/>
                <a:gd name="T51" fmla="*/ 2909 h 175223"/>
                <a:gd name="T52" fmla="*/ 9461 w 232876"/>
                <a:gd name="T53" fmla="*/ 2208 h 175223"/>
                <a:gd name="T54" fmla="*/ 6236 w 232876"/>
                <a:gd name="T55" fmla="*/ 0 h 175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2876"/>
                <a:gd name="T85" fmla="*/ 0 h 175223"/>
                <a:gd name="T86" fmla="*/ 232876 w 232876"/>
                <a:gd name="T87" fmla="*/ 175223 h 175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2876" h="175223">
                  <a:moveTo>
                    <a:pt x="113025" y="5065"/>
                  </a:moveTo>
                  <a:cubicBezTo>
                    <a:pt x="133085" y="5038"/>
                    <a:pt x="151727" y="15417"/>
                    <a:pt x="162289" y="32492"/>
                  </a:cubicBezTo>
                  <a:cubicBezTo>
                    <a:pt x="164693" y="36465"/>
                    <a:pt x="166631" y="40701"/>
                    <a:pt x="168069" y="45121"/>
                  </a:cubicBezTo>
                  <a:lnTo>
                    <a:pt x="170040" y="45121"/>
                  </a:lnTo>
                  <a:cubicBezTo>
                    <a:pt x="201963" y="45108"/>
                    <a:pt x="227856" y="71010"/>
                    <a:pt x="227869" y="102976"/>
                  </a:cubicBezTo>
                  <a:cubicBezTo>
                    <a:pt x="227882" y="123017"/>
                    <a:pt x="217530" y="141644"/>
                    <a:pt x="200518" y="152201"/>
                  </a:cubicBezTo>
                  <a:cubicBezTo>
                    <a:pt x="191420" y="157897"/>
                    <a:pt x="180904" y="160903"/>
                    <a:pt x="170171" y="160883"/>
                  </a:cubicBezTo>
                  <a:cubicBezTo>
                    <a:pt x="156647" y="160956"/>
                    <a:pt x="143523" y="156305"/>
                    <a:pt x="133059" y="147729"/>
                  </a:cubicBezTo>
                  <a:cubicBezTo>
                    <a:pt x="126280" y="150484"/>
                    <a:pt x="119029" y="151892"/>
                    <a:pt x="111712" y="151872"/>
                  </a:cubicBezTo>
                  <a:cubicBezTo>
                    <a:pt x="109518" y="151872"/>
                    <a:pt x="107324" y="151741"/>
                    <a:pt x="105143" y="151478"/>
                  </a:cubicBezTo>
                  <a:cubicBezTo>
                    <a:pt x="101445" y="155727"/>
                    <a:pt x="97129" y="159383"/>
                    <a:pt x="92334" y="162330"/>
                  </a:cubicBezTo>
                  <a:cubicBezTo>
                    <a:pt x="65127" y="179188"/>
                    <a:pt x="29428" y="170762"/>
                    <a:pt x="12593" y="143519"/>
                  </a:cubicBezTo>
                  <a:cubicBezTo>
                    <a:pt x="-4243" y="116275"/>
                    <a:pt x="4172" y="80527"/>
                    <a:pt x="31378" y="63669"/>
                  </a:cubicBezTo>
                  <a:cubicBezTo>
                    <a:pt x="38775" y="59045"/>
                    <a:pt x="47136" y="56184"/>
                    <a:pt x="55813" y="55316"/>
                  </a:cubicBezTo>
                  <a:cubicBezTo>
                    <a:pt x="59741" y="26632"/>
                    <a:pt x="84176" y="5222"/>
                    <a:pt x="113091" y="5131"/>
                  </a:cubicBezTo>
                  <a:moveTo>
                    <a:pt x="113091" y="198"/>
                  </a:moveTo>
                  <a:lnTo>
                    <a:pt x="113091" y="198"/>
                  </a:lnTo>
                  <a:cubicBezTo>
                    <a:pt x="83145" y="303"/>
                    <a:pt x="57416" y="21508"/>
                    <a:pt x="51544" y="50909"/>
                  </a:cubicBezTo>
                  <a:cubicBezTo>
                    <a:pt x="43471" y="52211"/>
                    <a:pt x="35747" y="55119"/>
                    <a:pt x="28817" y="59460"/>
                  </a:cubicBezTo>
                  <a:cubicBezTo>
                    <a:pt x="-347" y="78258"/>
                    <a:pt x="-8768" y="117163"/>
                    <a:pt x="9998" y="146367"/>
                  </a:cubicBezTo>
                  <a:cubicBezTo>
                    <a:pt x="28317" y="174867"/>
                    <a:pt x="65889" y="183700"/>
                    <a:pt x="94962" y="166342"/>
                  </a:cubicBezTo>
                  <a:cubicBezTo>
                    <a:pt x="99402" y="163541"/>
                    <a:pt x="103481" y="160199"/>
                    <a:pt x="107113" y="156411"/>
                  </a:cubicBezTo>
                  <a:cubicBezTo>
                    <a:pt x="108624" y="156411"/>
                    <a:pt x="110201" y="156411"/>
                    <a:pt x="111777" y="156411"/>
                  </a:cubicBezTo>
                  <a:cubicBezTo>
                    <a:pt x="118753" y="156411"/>
                    <a:pt x="125683" y="155226"/>
                    <a:pt x="132271" y="152925"/>
                  </a:cubicBezTo>
                  <a:cubicBezTo>
                    <a:pt x="159885" y="173867"/>
                    <a:pt x="199231" y="168434"/>
                    <a:pt x="220151" y="140776"/>
                  </a:cubicBezTo>
                  <a:cubicBezTo>
                    <a:pt x="241065" y="113125"/>
                    <a:pt x="235633" y="73726"/>
                    <a:pt x="208019" y="52777"/>
                  </a:cubicBezTo>
                  <a:cubicBezTo>
                    <a:pt x="197536" y="44831"/>
                    <a:pt x="184826" y="40379"/>
                    <a:pt x="171682" y="40057"/>
                  </a:cubicBezTo>
                  <a:cubicBezTo>
                    <a:pt x="162269" y="15911"/>
                    <a:pt x="139043" y="13"/>
                    <a:pt x="113157" y="0"/>
                  </a:cubicBezTo>
                  <a:lnTo>
                    <a:pt x="113091" y="198"/>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66" name="Freeform 330">
              <a:extLst>
                <a:ext uri="{FF2B5EF4-FFF2-40B4-BE49-F238E27FC236}">
                  <a16:creationId xmlns:a16="http://schemas.microsoft.com/office/drawing/2014/main" id="{D4E665EE-97AF-4358-8B84-59CD9CA3A198}"/>
                </a:ext>
              </a:extLst>
            </p:cNvPr>
            <p:cNvSpPr>
              <a:spLocks/>
            </p:cNvSpPr>
            <p:nvPr/>
          </p:nvSpPr>
          <p:spPr bwMode="auto">
            <a:xfrm>
              <a:off x="2423373" y="5116971"/>
              <a:ext cx="49537" cy="29827"/>
            </a:xfrm>
            <a:custGeom>
              <a:avLst/>
              <a:gdLst>
                <a:gd name="T0" fmla="*/ 644 w 58745"/>
                <a:gd name="T1" fmla="*/ 216 h 35372"/>
                <a:gd name="T2" fmla="*/ 1517 w 58745"/>
                <a:gd name="T3" fmla="*/ 1010 h 35372"/>
                <a:gd name="T4" fmla="*/ 2602 w 58745"/>
                <a:gd name="T5" fmla="*/ 728 h 35372"/>
                <a:gd name="T6" fmla="*/ 3171 w 58745"/>
                <a:gd name="T7" fmla="*/ 1172 h 35372"/>
                <a:gd name="T8" fmla="*/ 1329 w 58745"/>
                <a:gd name="T9" fmla="*/ 1898 h 35372"/>
                <a:gd name="T10" fmla="*/ 44 w 58745"/>
                <a:gd name="T11" fmla="*/ 655 h 35372"/>
                <a:gd name="T12" fmla="*/ 644 w 58745"/>
                <a:gd name="T13" fmla="*/ 216 h 35372"/>
                <a:gd name="T14" fmla="*/ 0 60000 65536"/>
                <a:gd name="T15" fmla="*/ 0 60000 65536"/>
                <a:gd name="T16" fmla="*/ 0 60000 65536"/>
                <a:gd name="T17" fmla="*/ 0 60000 65536"/>
                <a:gd name="T18" fmla="*/ 0 60000 65536"/>
                <a:gd name="T19" fmla="*/ 0 60000 65536"/>
                <a:gd name="T20" fmla="*/ 0 60000 65536"/>
                <a:gd name="T21" fmla="*/ 0 w 58745"/>
                <a:gd name="T22" fmla="*/ 0 h 35372"/>
                <a:gd name="T23" fmla="*/ 58745 w 58745"/>
                <a:gd name="T24" fmla="*/ 35372 h 35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745" h="35372">
                  <a:moveTo>
                    <a:pt x="11690" y="3925"/>
                  </a:moveTo>
                  <a:cubicBezTo>
                    <a:pt x="15000" y="10522"/>
                    <a:pt x="20643" y="15659"/>
                    <a:pt x="27520" y="18329"/>
                  </a:cubicBezTo>
                  <a:cubicBezTo>
                    <a:pt x="34502" y="19171"/>
                    <a:pt x="41537" y="17336"/>
                    <a:pt x="47225" y="13199"/>
                  </a:cubicBezTo>
                  <a:cubicBezTo>
                    <a:pt x="57209" y="7345"/>
                    <a:pt x="60888" y="15896"/>
                    <a:pt x="57538" y="21289"/>
                  </a:cubicBezTo>
                  <a:cubicBezTo>
                    <a:pt x="50339" y="32365"/>
                    <a:pt x="36913" y="37654"/>
                    <a:pt x="24104" y="34444"/>
                  </a:cubicBezTo>
                  <a:cubicBezTo>
                    <a:pt x="13010" y="31379"/>
                    <a:pt x="4228" y="22881"/>
                    <a:pt x="786" y="11883"/>
                  </a:cubicBezTo>
                  <a:cubicBezTo>
                    <a:pt x="-2630" y="3662"/>
                    <a:pt x="5844" y="-5349"/>
                    <a:pt x="11690" y="3925"/>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67" name="Freeform 331">
              <a:extLst>
                <a:ext uri="{FF2B5EF4-FFF2-40B4-BE49-F238E27FC236}">
                  <a16:creationId xmlns:a16="http://schemas.microsoft.com/office/drawing/2014/main" id="{99C63D8E-D4BB-4FC7-881C-7C388439C391}"/>
                </a:ext>
              </a:extLst>
            </p:cNvPr>
            <p:cNvSpPr>
              <a:spLocks/>
            </p:cNvSpPr>
            <p:nvPr/>
          </p:nvSpPr>
          <p:spPr bwMode="auto">
            <a:xfrm>
              <a:off x="2365179" y="5130228"/>
              <a:ext cx="63078" cy="31530"/>
            </a:xfrm>
            <a:custGeom>
              <a:avLst/>
              <a:gdLst>
                <a:gd name="T0" fmla="*/ 817 w 74804"/>
                <a:gd name="T1" fmla="*/ 238 h 37391"/>
                <a:gd name="T2" fmla="*/ 1972 w 74804"/>
                <a:gd name="T3" fmla="*/ 1094 h 37391"/>
                <a:gd name="T4" fmla="*/ 3303 w 74804"/>
                <a:gd name="T5" fmla="*/ 876 h 37391"/>
                <a:gd name="T6" fmla="*/ 4053 w 74804"/>
                <a:gd name="T7" fmla="*/ 1362 h 37391"/>
                <a:gd name="T8" fmla="*/ 1762 w 74804"/>
                <a:gd name="T9" fmla="*/ 1982 h 37391"/>
                <a:gd name="T10" fmla="*/ 60 w 74804"/>
                <a:gd name="T11" fmla="*/ 641 h 37391"/>
                <a:gd name="T12" fmla="*/ 817 w 74804"/>
                <a:gd name="T13" fmla="*/ 238 h 37391"/>
                <a:gd name="T14" fmla="*/ 0 60000 65536"/>
                <a:gd name="T15" fmla="*/ 0 60000 65536"/>
                <a:gd name="T16" fmla="*/ 0 60000 65536"/>
                <a:gd name="T17" fmla="*/ 0 60000 65536"/>
                <a:gd name="T18" fmla="*/ 0 60000 65536"/>
                <a:gd name="T19" fmla="*/ 0 60000 65536"/>
                <a:gd name="T20" fmla="*/ 0 60000 65536"/>
                <a:gd name="T21" fmla="*/ 0 w 74804"/>
                <a:gd name="T22" fmla="*/ 0 h 37391"/>
                <a:gd name="T23" fmla="*/ 74804 w 74804"/>
                <a:gd name="T24" fmla="*/ 37391 h 373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04" h="37391">
                  <a:moveTo>
                    <a:pt x="14819" y="4319"/>
                  </a:moveTo>
                  <a:cubicBezTo>
                    <a:pt x="19949" y="11620"/>
                    <a:pt x="27299" y="17066"/>
                    <a:pt x="35772" y="19841"/>
                  </a:cubicBezTo>
                  <a:cubicBezTo>
                    <a:pt x="44042" y="21130"/>
                    <a:pt x="52509" y="19749"/>
                    <a:pt x="59945" y="15895"/>
                  </a:cubicBezTo>
                  <a:cubicBezTo>
                    <a:pt x="72228" y="10567"/>
                    <a:pt x="77417" y="19447"/>
                    <a:pt x="73541" y="24709"/>
                  </a:cubicBezTo>
                  <a:cubicBezTo>
                    <a:pt x="65659" y="35364"/>
                    <a:pt x="48844" y="39968"/>
                    <a:pt x="31963" y="35956"/>
                  </a:cubicBezTo>
                  <a:cubicBezTo>
                    <a:pt x="18556" y="32878"/>
                    <a:pt x="7226" y="23945"/>
                    <a:pt x="1091" y="11620"/>
                  </a:cubicBezTo>
                  <a:cubicBezTo>
                    <a:pt x="-3376" y="3332"/>
                    <a:pt x="6805" y="-5482"/>
                    <a:pt x="14819" y="4319"/>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68" name="Freeform 332">
              <a:extLst>
                <a:ext uri="{FF2B5EF4-FFF2-40B4-BE49-F238E27FC236}">
                  <a16:creationId xmlns:a16="http://schemas.microsoft.com/office/drawing/2014/main" id="{BB23E2B2-E220-4421-9C03-1AA9CCA670E3}"/>
                </a:ext>
              </a:extLst>
            </p:cNvPr>
            <p:cNvSpPr>
              <a:spLocks/>
            </p:cNvSpPr>
            <p:nvPr/>
          </p:nvSpPr>
          <p:spPr bwMode="auto">
            <a:xfrm>
              <a:off x="2468490" y="5140001"/>
              <a:ext cx="45722" cy="15089"/>
            </a:xfrm>
            <a:custGeom>
              <a:avLst/>
              <a:gdLst>
                <a:gd name="T0" fmla="*/ 548 w 54221"/>
                <a:gd name="T1" fmla="*/ 95 h 17894"/>
                <a:gd name="T2" fmla="*/ 1471 w 54221"/>
                <a:gd name="T3" fmla="*/ 458 h 17894"/>
                <a:gd name="T4" fmla="*/ 2373 w 54221"/>
                <a:gd name="T5" fmla="*/ 197 h 17894"/>
                <a:gd name="T6" fmla="*/ 2963 w 54221"/>
                <a:gd name="T7" fmla="*/ 397 h 17894"/>
                <a:gd name="T8" fmla="*/ 1450 w 54221"/>
                <a:gd name="T9" fmla="*/ 984 h 17894"/>
                <a:gd name="T10" fmla="*/ 74 w 54221"/>
                <a:gd name="T11" fmla="*/ 397 h 17894"/>
                <a:gd name="T12" fmla="*/ 548 w 54221"/>
                <a:gd name="T13" fmla="*/ 95 h 17894"/>
                <a:gd name="T14" fmla="*/ 0 60000 65536"/>
                <a:gd name="T15" fmla="*/ 0 60000 65536"/>
                <a:gd name="T16" fmla="*/ 0 60000 65536"/>
                <a:gd name="T17" fmla="*/ 0 60000 65536"/>
                <a:gd name="T18" fmla="*/ 0 60000 65536"/>
                <a:gd name="T19" fmla="*/ 0 60000 65536"/>
                <a:gd name="T20" fmla="*/ 0 60000 65536"/>
                <a:gd name="T21" fmla="*/ 0 w 54221"/>
                <a:gd name="T22" fmla="*/ 0 h 17894"/>
                <a:gd name="T23" fmla="*/ 54221 w 54221"/>
                <a:gd name="T24" fmla="*/ 17894 h 178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221" h="17894">
                  <a:moveTo>
                    <a:pt x="9945" y="1739"/>
                  </a:moveTo>
                  <a:cubicBezTo>
                    <a:pt x="14819" y="5429"/>
                    <a:pt x="20612" y="7705"/>
                    <a:pt x="26694" y="8317"/>
                  </a:cubicBezTo>
                  <a:cubicBezTo>
                    <a:pt x="32475" y="8238"/>
                    <a:pt x="38124" y="6607"/>
                    <a:pt x="43050" y="3581"/>
                  </a:cubicBezTo>
                  <a:cubicBezTo>
                    <a:pt x="50932" y="-760"/>
                    <a:pt x="55793" y="3581"/>
                    <a:pt x="53757" y="7198"/>
                  </a:cubicBezTo>
                  <a:cubicBezTo>
                    <a:pt x="49750" y="13776"/>
                    <a:pt x="38649" y="18380"/>
                    <a:pt x="26300" y="17854"/>
                  </a:cubicBezTo>
                  <a:cubicBezTo>
                    <a:pt x="16927" y="17624"/>
                    <a:pt x="7994" y="13809"/>
                    <a:pt x="1340" y="7198"/>
                  </a:cubicBezTo>
                  <a:cubicBezTo>
                    <a:pt x="-2798" y="2989"/>
                    <a:pt x="3376" y="-2997"/>
                    <a:pt x="9945" y="1739"/>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69" name="Freeform 333">
              <a:extLst>
                <a:ext uri="{FF2B5EF4-FFF2-40B4-BE49-F238E27FC236}">
                  <a16:creationId xmlns:a16="http://schemas.microsoft.com/office/drawing/2014/main" id="{77238E65-847B-48DE-9499-30B1C579CCF3}"/>
                </a:ext>
              </a:extLst>
            </p:cNvPr>
            <p:cNvSpPr>
              <a:spLocks/>
            </p:cNvSpPr>
            <p:nvPr/>
          </p:nvSpPr>
          <p:spPr bwMode="auto">
            <a:xfrm>
              <a:off x="2493466" y="5070190"/>
              <a:ext cx="44508" cy="43847"/>
            </a:xfrm>
            <a:custGeom>
              <a:avLst/>
              <a:gdLst>
                <a:gd name="T0" fmla="*/ 2192 w 52782"/>
                <a:gd name="T1" fmla="*/ 2425 h 51998"/>
                <a:gd name="T2" fmla="*/ 1631 w 52782"/>
                <a:gd name="T3" fmla="*/ 1272 h 51998"/>
                <a:gd name="T4" fmla="*/ 545 w 52782"/>
                <a:gd name="T5" fmla="*/ 751 h 51998"/>
                <a:gd name="T6" fmla="*/ 157 w 52782"/>
                <a:gd name="T7" fmla="*/ 47 h 51998"/>
                <a:gd name="T8" fmla="*/ 2111 w 52782"/>
                <a:gd name="T9" fmla="*/ 772 h 51998"/>
                <a:gd name="T10" fmla="*/ 2909 w 52782"/>
                <a:gd name="T11" fmla="*/ 2520 h 51998"/>
                <a:gd name="T12" fmla="*/ 2192 w 52782"/>
                <a:gd name="T13" fmla="*/ 2425 h 51998"/>
                <a:gd name="T14" fmla="*/ 0 60000 65536"/>
                <a:gd name="T15" fmla="*/ 0 60000 65536"/>
                <a:gd name="T16" fmla="*/ 0 60000 65536"/>
                <a:gd name="T17" fmla="*/ 0 60000 65536"/>
                <a:gd name="T18" fmla="*/ 0 60000 65536"/>
                <a:gd name="T19" fmla="*/ 0 60000 65536"/>
                <a:gd name="T20" fmla="*/ 0 60000 65536"/>
                <a:gd name="T21" fmla="*/ 0 w 52782"/>
                <a:gd name="T22" fmla="*/ 0 h 51998"/>
                <a:gd name="T23" fmla="*/ 52782 w 52782"/>
                <a:gd name="T24" fmla="*/ 51998 h 519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82" h="51998">
                  <a:moveTo>
                    <a:pt x="39772" y="44012"/>
                  </a:moveTo>
                  <a:cubicBezTo>
                    <a:pt x="38359" y="36237"/>
                    <a:pt x="34839" y="28996"/>
                    <a:pt x="29590" y="23096"/>
                  </a:cubicBezTo>
                  <a:cubicBezTo>
                    <a:pt x="23994" y="18215"/>
                    <a:pt x="17189" y="14946"/>
                    <a:pt x="9885" y="13624"/>
                  </a:cubicBezTo>
                  <a:cubicBezTo>
                    <a:pt x="-1282" y="10993"/>
                    <a:pt x="-2004" y="2442"/>
                    <a:pt x="2857" y="864"/>
                  </a:cubicBezTo>
                  <a:cubicBezTo>
                    <a:pt x="12644" y="-2227"/>
                    <a:pt x="27029" y="3166"/>
                    <a:pt x="38327" y="14019"/>
                  </a:cubicBezTo>
                  <a:cubicBezTo>
                    <a:pt x="47036" y="22333"/>
                    <a:pt x="52212" y="33685"/>
                    <a:pt x="52777" y="45722"/>
                  </a:cubicBezTo>
                  <a:cubicBezTo>
                    <a:pt x="53040" y="53944"/>
                    <a:pt x="42268" y="54799"/>
                    <a:pt x="39772" y="4401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70" name="Freeform 334">
              <a:extLst>
                <a:ext uri="{FF2B5EF4-FFF2-40B4-BE49-F238E27FC236}">
                  <a16:creationId xmlns:a16="http://schemas.microsoft.com/office/drawing/2014/main" id="{0409BD6A-FA53-45DD-ACF7-6FC1ACEB8438}"/>
                </a:ext>
              </a:extLst>
            </p:cNvPr>
            <p:cNvSpPr>
              <a:spLocks/>
            </p:cNvSpPr>
            <p:nvPr/>
          </p:nvSpPr>
          <p:spPr bwMode="auto">
            <a:xfrm>
              <a:off x="2430197" y="5036323"/>
              <a:ext cx="55079" cy="30544"/>
            </a:xfrm>
            <a:custGeom>
              <a:avLst/>
              <a:gdLst>
                <a:gd name="T0" fmla="*/ 2859 w 65318"/>
                <a:gd name="T1" fmla="*/ 1724 h 36222"/>
                <a:gd name="T2" fmla="*/ 1907 w 65318"/>
                <a:gd name="T3" fmla="*/ 869 h 36222"/>
                <a:gd name="T4" fmla="*/ 705 w 65318"/>
                <a:gd name="T5" fmla="*/ 793 h 36222"/>
                <a:gd name="T6" fmla="*/ 83 w 65318"/>
                <a:gd name="T7" fmla="*/ 288 h 36222"/>
                <a:gd name="T8" fmla="*/ 2166 w 65318"/>
                <a:gd name="T9" fmla="*/ 235 h 36222"/>
                <a:gd name="T10" fmla="*/ 3564 w 65318"/>
                <a:gd name="T11" fmla="*/ 1558 h 36222"/>
                <a:gd name="T12" fmla="*/ 2859 w 65318"/>
                <a:gd name="T13" fmla="*/ 1724 h 36222"/>
                <a:gd name="T14" fmla="*/ 0 60000 65536"/>
                <a:gd name="T15" fmla="*/ 0 60000 65536"/>
                <a:gd name="T16" fmla="*/ 0 60000 65536"/>
                <a:gd name="T17" fmla="*/ 0 60000 65536"/>
                <a:gd name="T18" fmla="*/ 0 60000 65536"/>
                <a:gd name="T19" fmla="*/ 0 60000 65536"/>
                <a:gd name="T20" fmla="*/ 0 60000 65536"/>
                <a:gd name="T21" fmla="*/ 0 w 65318"/>
                <a:gd name="T22" fmla="*/ 0 h 36222"/>
                <a:gd name="T23" fmla="*/ 65318 w 65318"/>
                <a:gd name="T24" fmla="*/ 36222 h 36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18" h="36222">
                  <a:moveTo>
                    <a:pt x="51876" y="31291"/>
                  </a:moveTo>
                  <a:cubicBezTo>
                    <a:pt x="47679" y="24602"/>
                    <a:pt x="41695" y="19222"/>
                    <a:pt x="34601" y="15769"/>
                  </a:cubicBezTo>
                  <a:cubicBezTo>
                    <a:pt x="27599" y="13295"/>
                    <a:pt x="20052" y="12815"/>
                    <a:pt x="12793" y="14387"/>
                  </a:cubicBezTo>
                  <a:cubicBezTo>
                    <a:pt x="1430" y="16163"/>
                    <a:pt x="-2445" y="8533"/>
                    <a:pt x="1496" y="5245"/>
                  </a:cubicBezTo>
                  <a:cubicBezTo>
                    <a:pt x="9378" y="-1333"/>
                    <a:pt x="24682" y="-1793"/>
                    <a:pt x="39330" y="4258"/>
                  </a:cubicBezTo>
                  <a:cubicBezTo>
                    <a:pt x="50562" y="8678"/>
                    <a:pt x="59647" y="17281"/>
                    <a:pt x="64685" y="28265"/>
                  </a:cubicBezTo>
                  <a:cubicBezTo>
                    <a:pt x="67903" y="35764"/>
                    <a:pt x="58116" y="40171"/>
                    <a:pt x="51876" y="3129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71" name="Freeform 335">
              <a:extLst>
                <a:ext uri="{FF2B5EF4-FFF2-40B4-BE49-F238E27FC236}">
                  <a16:creationId xmlns:a16="http://schemas.microsoft.com/office/drawing/2014/main" id="{4E2CADA4-82C7-4567-B560-F740DAEA4924}"/>
                </a:ext>
              </a:extLst>
            </p:cNvPr>
            <p:cNvSpPr>
              <a:spLocks/>
            </p:cNvSpPr>
            <p:nvPr/>
          </p:nvSpPr>
          <p:spPr bwMode="auto">
            <a:xfrm>
              <a:off x="2373914" y="5076534"/>
              <a:ext cx="41907" cy="16455"/>
            </a:xfrm>
            <a:custGeom>
              <a:avLst/>
              <a:gdLst>
                <a:gd name="T0" fmla="*/ 2259 w 49697"/>
                <a:gd name="T1" fmla="*/ 684 h 19514"/>
                <a:gd name="T2" fmla="*/ 1349 w 49697"/>
                <a:gd name="T3" fmla="*/ 514 h 19514"/>
                <a:gd name="T4" fmla="*/ 583 w 49697"/>
                <a:gd name="T5" fmla="*/ 920 h 19514"/>
                <a:gd name="T6" fmla="*/ 10 w 49697"/>
                <a:gd name="T7" fmla="*/ 843 h 19514"/>
                <a:gd name="T8" fmla="*/ 1274 w 49697"/>
                <a:gd name="T9" fmla="*/ 29 h 19514"/>
                <a:gd name="T10" fmla="*/ 2632 w 49697"/>
                <a:gd name="T11" fmla="*/ 315 h 19514"/>
                <a:gd name="T12" fmla="*/ 2259 w 49697"/>
                <a:gd name="T13" fmla="*/ 684 h 19514"/>
                <a:gd name="T14" fmla="*/ 0 60000 65536"/>
                <a:gd name="T15" fmla="*/ 0 60000 65536"/>
                <a:gd name="T16" fmla="*/ 0 60000 65536"/>
                <a:gd name="T17" fmla="*/ 0 60000 65536"/>
                <a:gd name="T18" fmla="*/ 0 60000 65536"/>
                <a:gd name="T19" fmla="*/ 0 60000 65536"/>
                <a:gd name="T20" fmla="*/ 0 60000 65536"/>
                <a:gd name="T21" fmla="*/ 0 w 49697"/>
                <a:gd name="T22" fmla="*/ 0 h 19514"/>
                <a:gd name="T23" fmla="*/ 49697 w 49697"/>
                <a:gd name="T24" fmla="*/ 19514 h 195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697" h="19514">
                  <a:moveTo>
                    <a:pt x="40981" y="12415"/>
                  </a:moveTo>
                  <a:cubicBezTo>
                    <a:pt x="35877" y="9876"/>
                    <a:pt x="30169" y="8804"/>
                    <a:pt x="24494" y="9323"/>
                  </a:cubicBezTo>
                  <a:cubicBezTo>
                    <a:pt x="19272" y="10468"/>
                    <a:pt x="14457" y="13013"/>
                    <a:pt x="10568" y="16690"/>
                  </a:cubicBezTo>
                  <a:cubicBezTo>
                    <a:pt x="4000" y="22018"/>
                    <a:pt x="-1058" y="18795"/>
                    <a:pt x="190" y="15309"/>
                  </a:cubicBezTo>
                  <a:cubicBezTo>
                    <a:pt x="2555" y="8271"/>
                    <a:pt x="11882" y="2154"/>
                    <a:pt x="23114" y="510"/>
                  </a:cubicBezTo>
                  <a:cubicBezTo>
                    <a:pt x="31686" y="-997"/>
                    <a:pt x="40508" y="865"/>
                    <a:pt x="47746" y="5706"/>
                  </a:cubicBezTo>
                  <a:cubicBezTo>
                    <a:pt x="52410" y="8994"/>
                    <a:pt x="48140" y="15506"/>
                    <a:pt x="40981" y="12415"/>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72" name="Freeform 336">
              <a:extLst>
                <a:ext uri="{FF2B5EF4-FFF2-40B4-BE49-F238E27FC236}">
                  <a16:creationId xmlns:a16="http://schemas.microsoft.com/office/drawing/2014/main" id="{A11FDC4C-541D-4B38-AE1B-76ACABF009D1}"/>
                </a:ext>
              </a:extLst>
            </p:cNvPr>
            <p:cNvSpPr>
              <a:spLocks/>
            </p:cNvSpPr>
            <p:nvPr/>
          </p:nvSpPr>
          <p:spPr bwMode="auto">
            <a:xfrm>
              <a:off x="2293273" y="5032927"/>
              <a:ext cx="192576" cy="143871"/>
            </a:xfrm>
            <a:custGeom>
              <a:avLst/>
              <a:gdLst>
                <a:gd name="T0" fmla="*/ 3311 w 228374"/>
                <a:gd name="T1" fmla="*/ 9402 h 170616"/>
                <a:gd name="T2" fmla="*/ 0 w 228374"/>
                <a:gd name="T3" fmla="*/ 6063 h 170616"/>
                <a:gd name="T4" fmla="*/ 2859 w 228374"/>
                <a:gd name="T5" fmla="*/ 2780 h 170616"/>
                <a:gd name="T6" fmla="*/ 6684 w 228374"/>
                <a:gd name="T7" fmla="*/ 46 h 170616"/>
                <a:gd name="T8" fmla="*/ 8962 w 228374"/>
                <a:gd name="T9" fmla="*/ 1576 h 170616"/>
                <a:gd name="T10" fmla="*/ 9263 w 228374"/>
                <a:gd name="T11" fmla="*/ 2208 h 170616"/>
                <a:gd name="T12" fmla="*/ 9263 w 228374"/>
                <a:gd name="T13" fmla="*/ 2208 h 170616"/>
                <a:gd name="T14" fmla="*/ 12586 w 228374"/>
                <a:gd name="T15" fmla="*/ 5534 h 170616"/>
                <a:gd name="T16" fmla="*/ 9263 w 228374"/>
                <a:gd name="T17" fmla="*/ 8862 h 170616"/>
                <a:gd name="T18" fmla="*/ 9263 w 228374"/>
                <a:gd name="T19" fmla="*/ 8862 h 170616"/>
                <a:gd name="T20" fmla="*/ 7196 w 228374"/>
                <a:gd name="T21" fmla="*/ 8136 h 170616"/>
                <a:gd name="T22" fmla="*/ 6041 w 228374"/>
                <a:gd name="T23" fmla="*/ 8344 h 170616"/>
                <a:gd name="T24" fmla="*/ 5731 w 228374"/>
                <a:gd name="T25" fmla="*/ 8344 h 170616"/>
                <a:gd name="T26" fmla="*/ 5042 w 228374"/>
                <a:gd name="T27" fmla="*/ 8913 h 170616"/>
                <a:gd name="T28" fmla="*/ 3311 w 228374"/>
                <a:gd name="T29" fmla="*/ 9402 h 1706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8374"/>
                <a:gd name="T46" fmla="*/ 0 h 170616"/>
                <a:gd name="T47" fmla="*/ 228374 w 228374"/>
                <a:gd name="T48" fmla="*/ 170616 h 1706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8374" h="170616">
                  <a:moveTo>
                    <a:pt x="60089" y="170616"/>
                  </a:moveTo>
                  <a:cubicBezTo>
                    <a:pt x="26787" y="170498"/>
                    <a:pt x="-118" y="143373"/>
                    <a:pt x="0" y="110025"/>
                  </a:cubicBezTo>
                  <a:cubicBezTo>
                    <a:pt x="106" y="80019"/>
                    <a:pt x="22202" y="54637"/>
                    <a:pt x="51879" y="50447"/>
                  </a:cubicBezTo>
                  <a:cubicBezTo>
                    <a:pt x="57363" y="17554"/>
                    <a:pt x="88439" y="-4658"/>
                    <a:pt x="121288" y="834"/>
                  </a:cubicBezTo>
                  <a:cubicBezTo>
                    <a:pt x="138419" y="3702"/>
                    <a:pt x="153480" y="13824"/>
                    <a:pt x="162624" y="28610"/>
                  </a:cubicBezTo>
                  <a:cubicBezTo>
                    <a:pt x="164792" y="32248"/>
                    <a:pt x="166618" y="36076"/>
                    <a:pt x="168076" y="40055"/>
                  </a:cubicBezTo>
                  <a:cubicBezTo>
                    <a:pt x="201378" y="40055"/>
                    <a:pt x="228375" y="67088"/>
                    <a:pt x="228375" y="100435"/>
                  </a:cubicBezTo>
                  <a:cubicBezTo>
                    <a:pt x="228375" y="133783"/>
                    <a:pt x="201378" y="160816"/>
                    <a:pt x="168076" y="160816"/>
                  </a:cubicBezTo>
                  <a:cubicBezTo>
                    <a:pt x="154453" y="160770"/>
                    <a:pt x="141243" y="156140"/>
                    <a:pt x="130570" y="147661"/>
                  </a:cubicBezTo>
                  <a:cubicBezTo>
                    <a:pt x="123863" y="150147"/>
                    <a:pt x="116769" y="151417"/>
                    <a:pt x="109616" y="151410"/>
                  </a:cubicBezTo>
                  <a:cubicBezTo>
                    <a:pt x="107737" y="151509"/>
                    <a:pt x="105846" y="151509"/>
                    <a:pt x="103967" y="151410"/>
                  </a:cubicBezTo>
                  <a:cubicBezTo>
                    <a:pt x="100302" y="155416"/>
                    <a:pt x="96105" y="158889"/>
                    <a:pt x="91487" y="161737"/>
                  </a:cubicBezTo>
                  <a:cubicBezTo>
                    <a:pt x="82041" y="167551"/>
                    <a:pt x="71177" y="170623"/>
                    <a:pt x="60089" y="170616"/>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73" name="Freeform 337">
              <a:extLst>
                <a:ext uri="{FF2B5EF4-FFF2-40B4-BE49-F238E27FC236}">
                  <a16:creationId xmlns:a16="http://schemas.microsoft.com/office/drawing/2014/main" id="{814BCC3C-DFA3-4DF8-834C-0D70B85923F9}"/>
                </a:ext>
              </a:extLst>
            </p:cNvPr>
            <p:cNvSpPr>
              <a:spLocks/>
            </p:cNvSpPr>
            <p:nvPr/>
          </p:nvSpPr>
          <p:spPr bwMode="auto">
            <a:xfrm>
              <a:off x="2291209" y="5030928"/>
              <a:ext cx="197112" cy="148176"/>
            </a:xfrm>
            <a:custGeom>
              <a:avLst/>
              <a:gdLst>
                <a:gd name="T0" fmla="*/ 6280 w 233754"/>
                <a:gd name="T1" fmla="*/ 268 h 175721"/>
                <a:gd name="T2" fmla="*/ 8996 w 233754"/>
                <a:gd name="T3" fmla="*/ 1780 h 175721"/>
                <a:gd name="T4" fmla="*/ 9314 w 233754"/>
                <a:gd name="T5" fmla="*/ 2476 h 175721"/>
                <a:gd name="T6" fmla="*/ 9423 w 233754"/>
                <a:gd name="T7" fmla="*/ 2476 h 175721"/>
                <a:gd name="T8" fmla="*/ 12616 w 233754"/>
                <a:gd name="T9" fmla="*/ 5658 h 175721"/>
                <a:gd name="T10" fmla="*/ 11102 w 233754"/>
                <a:gd name="T11" fmla="*/ 8380 h 175721"/>
                <a:gd name="T12" fmla="*/ 9430 w 233754"/>
                <a:gd name="T13" fmla="*/ 8859 h 175721"/>
                <a:gd name="T14" fmla="*/ 7384 w 233754"/>
                <a:gd name="T15" fmla="*/ 8134 h 175721"/>
                <a:gd name="T16" fmla="*/ 6208 w 233754"/>
                <a:gd name="T17" fmla="*/ 8362 h 175721"/>
                <a:gd name="T18" fmla="*/ 5846 w 233754"/>
                <a:gd name="T19" fmla="*/ 8341 h 175721"/>
                <a:gd name="T20" fmla="*/ 5140 w 233754"/>
                <a:gd name="T21" fmla="*/ 8938 h 175721"/>
                <a:gd name="T22" fmla="*/ 750 w 233754"/>
                <a:gd name="T23" fmla="*/ 7905 h 175721"/>
                <a:gd name="T24" fmla="*/ 1782 w 233754"/>
                <a:gd name="T25" fmla="*/ 3510 h 175721"/>
                <a:gd name="T26" fmla="*/ 3123 w 233754"/>
                <a:gd name="T27" fmla="*/ 3048 h 175721"/>
                <a:gd name="T28" fmla="*/ 6280 w 233754"/>
                <a:gd name="T29" fmla="*/ 283 h 175721"/>
                <a:gd name="T30" fmla="*/ 6280 w 233754"/>
                <a:gd name="T31" fmla="*/ 11 h 175721"/>
                <a:gd name="T32" fmla="*/ 6280 w 233754"/>
                <a:gd name="T33" fmla="*/ 11 h 175721"/>
                <a:gd name="T34" fmla="*/ 2889 w 233754"/>
                <a:gd name="T35" fmla="*/ 2805 h 175721"/>
                <a:gd name="T36" fmla="*/ 1636 w 233754"/>
                <a:gd name="T37" fmla="*/ 3276 h 175721"/>
                <a:gd name="T38" fmla="*/ 519 w 233754"/>
                <a:gd name="T39" fmla="*/ 8045 h 175721"/>
                <a:gd name="T40" fmla="*/ 5281 w 233754"/>
                <a:gd name="T41" fmla="*/ 9163 h 175721"/>
                <a:gd name="T42" fmla="*/ 5952 w 233754"/>
                <a:gd name="T43" fmla="*/ 8621 h 175721"/>
                <a:gd name="T44" fmla="*/ 6208 w 233754"/>
                <a:gd name="T45" fmla="*/ 8621 h 175721"/>
                <a:gd name="T46" fmla="*/ 7337 w 233754"/>
                <a:gd name="T47" fmla="*/ 8427 h 175721"/>
                <a:gd name="T48" fmla="*/ 12182 w 233754"/>
                <a:gd name="T49" fmla="*/ 7759 h 175721"/>
                <a:gd name="T50" fmla="*/ 11512 w 233754"/>
                <a:gd name="T51" fmla="*/ 2909 h 175721"/>
                <a:gd name="T52" fmla="*/ 9510 w 233754"/>
                <a:gd name="T53" fmla="*/ 2208 h 175721"/>
                <a:gd name="T54" fmla="*/ 9228 w 233754"/>
                <a:gd name="T55" fmla="*/ 1639 h 175721"/>
                <a:gd name="T56" fmla="*/ 6285 w 233754"/>
                <a:gd name="T57" fmla="*/ 1 h 1757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3754"/>
                <a:gd name="T88" fmla="*/ 0 h 175721"/>
                <a:gd name="T89" fmla="*/ 233754 w 233754"/>
                <a:gd name="T90" fmla="*/ 175721 h 1757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3754" h="175721">
                  <a:moveTo>
                    <a:pt x="113969" y="4868"/>
                  </a:moveTo>
                  <a:cubicBezTo>
                    <a:pt x="134030" y="4841"/>
                    <a:pt x="152671" y="15221"/>
                    <a:pt x="163233" y="32296"/>
                  </a:cubicBezTo>
                  <a:cubicBezTo>
                    <a:pt x="165638" y="36268"/>
                    <a:pt x="167575" y="40504"/>
                    <a:pt x="169014" y="44924"/>
                  </a:cubicBezTo>
                  <a:lnTo>
                    <a:pt x="170984" y="44924"/>
                  </a:lnTo>
                  <a:cubicBezTo>
                    <a:pt x="202907" y="44852"/>
                    <a:pt x="228846" y="70701"/>
                    <a:pt x="228925" y="102667"/>
                  </a:cubicBezTo>
                  <a:cubicBezTo>
                    <a:pt x="228971" y="122801"/>
                    <a:pt x="218573" y="141507"/>
                    <a:pt x="201462" y="152070"/>
                  </a:cubicBezTo>
                  <a:cubicBezTo>
                    <a:pt x="192365" y="157766"/>
                    <a:pt x="181849" y="160778"/>
                    <a:pt x="171116" y="160752"/>
                  </a:cubicBezTo>
                  <a:cubicBezTo>
                    <a:pt x="157591" y="160825"/>
                    <a:pt x="144467" y="156174"/>
                    <a:pt x="134004" y="147598"/>
                  </a:cubicBezTo>
                  <a:cubicBezTo>
                    <a:pt x="127212" y="150320"/>
                    <a:pt x="119967" y="151728"/>
                    <a:pt x="112656" y="151741"/>
                  </a:cubicBezTo>
                  <a:cubicBezTo>
                    <a:pt x="110462" y="151741"/>
                    <a:pt x="108268" y="151610"/>
                    <a:pt x="106087" y="151346"/>
                  </a:cubicBezTo>
                  <a:cubicBezTo>
                    <a:pt x="102376" y="155576"/>
                    <a:pt x="98061" y="159233"/>
                    <a:pt x="93279" y="162199"/>
                  </a:cubicBezTo>
                  <a:cubicBezTo>
                    <a:pt x="66111" y="179051"/>
                    <a:pt x="30438" y="170664"/>
                    <a:pt x="13609" y="143460"/>
                  </a:cubicBezTo>
                  <a:cubicBezTo>
                    <a:pt x="-3219" y="116249"/>
                    <a:pt x="5155" y="80534"/>
                    <a:pt x="32329" y="63683"/>
                  </a:cubicBezTo>
                  <a:cubicBezTo>
                    <a:pt x="39719" y="59092"/>
                    <a:pt x="48048" y="56237"/>
                    <a:pt x="56692" y="55316"/>
                  </a:cubicBezTo>
                  <a:cubicBezTo>
                    <a:pt x="60568" y="26599"/>
                    <a:pt x="85029" y="5164"/>
                    <a:pt x="113969" y="5131"/>
                  </a:cubicBezTo>
                  <a:moveTo>
                    <a:pt x="113969" y="198"/>
                  </a:moveTo>
                  <a:lnTo>
                    <a:pt x="113969" y="198"/>
                  </a:lnTo>
                  <a:cubicBezTo>
                    <a:pt x="84024" y="303"/>
                    <a:pt x="58295" y="21502"/>
                    <a:pt x="52422" y="50910"/>
                  </a:cubicBezTo>
                  <a:cubicBezTo>
                    <a:pt x="44350" y="52212"/>
                    <a:pt x="36625" y="55119"/>
                    <a:pt x="29695" y="59460"/>
                  </a:cubicBezTo>
                  <a:cubicBezTo>
                    <a:pt x="236" y="77752"/>
                    <a:pt x="-8835" y="116486"/>
                    <a:pt x="9432" y="145986"/>
                  </a:cubicBezTo>
                  <a:cubicBezTo>
                    <a:pt x="27699" y="175486"/>
                    <a:pt x="66381" y="184569"/>
                    <a:pt x="95841" y="166277"/>
                  </a:cubicBezTo>
                  <a:cubicBezTo>
                    <a:pt x="100274" y="163495"/>
                    <a:pt x="104360" y="160180"/>
                    <a:pt x="107992" y="156411"/>
                  </a:cubicBezTo>
                  <a:cubicBezTo>
                    <a:pt x="109503" y="156411"/>
                    <a:pt x="111080" y="156411"/>
                    <a:pt x="112656" y="156411"/>
                  </a:cubicBezTo>
                  <a:cubicBezTo>
                    <a:pt x="119632" y="156411"/>
                    <a:pt x="126562" y="155227"/>
                    <a:pt x="133150" y="152925"/>
                  </a:cubicBezTo>
                  <a:cubicBezTo>
                    <a:pt x="160764" y="173867"/>
                    <a:pt x="200109" y="168435"/>
                    <a:pt x="221030" y="140777"/>
                  </a:cubicBezTo>
                  <a:cubicBezTo>
                    <a:pt x="241944" y="113125"/>
                    <a:pt x="236512" y="73727"/>
                    <a:pt x="208898" y="52778"/>
                  </a:cubicBezTo>
                  <a:cubicBezTo>
                    <a:pt x="198415" y="44832"/>
                    <a:pt x="185704" y="40379"/>
                    <a:pt x="172561" y="40057"/>
                  </a:cubicBezTo>
                  <a:cubicBezTo>
                    <a:pt x="171155" y="36472"/>
                    <a:pt x="169441" y="33013"/>
                    <a:pt x="167437" y="29730"/>
                  </a:cubicBezTo>
                  <a:cubicBezTo>
                    <a:pt x="156041" y="11162"/>
                    <a:pt x="135797" y="-105"/>
                    <a:pt x="114035" y="1"/>
                  </a:cubicBezTo>
                  <a:lnTo>
                    <a:pt x="113969" y="198"/>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74" name="Freeform 338">
              <a:extLst>
                <a:ext uri="{FF2B5EF4-FFF2-40B4-BE49-F238E27FC236}">
                  <a16:creationId xmlns:a16="http://schemas.microsoft.com/office/drawing/2014/main" id="{EC646162-6548-4287-844A-82EABBB8C3D3}"/>
                </a:ext>
              </a:extLst>
            </p:cNvPr>
            <p:cNvSpPr>
              <a:spLocks/>
            </p:cNvSpPr>
            <p:nvPr/>
          </p:nvSpPr>
          <p:spPr bwMode="auto">
            <a:xfrm>
              <a:off x="2364160" y="5124006"/>
              <a:ext cx="49428" cy="30003"/>
            </a:xfrm>
            <a:custGeom>
              <a:avLst/>
              <a:gdLst>
                <a:gd name="T0" fmla="*/ 655 w 58616"/>
                <a:gd name="T1" fmla="*/ 228 h 35580"/>
                <a:gd name="T2" fmla="*/ 1527 w 58616"/>
                <a:gd name="T3" fmla="*/ 1022 h 35580"/>
                <a:gd name="T4" fmla="*/ 2596 w 58616"/>
                <a:gd name="T5" fmla="*/ 740 h 35580"/>
                <a:gd name="T6" fmla="*/ 3164 w 58616"/>
                <a:gd name="T7" fmla="*/ 1185 h 35580"/>
                <a:gd name="T8" fmla="*/ 1322 w 58616"/>
                <a:gd name="T9" fmla="*/ 1911 h 35580"/>
                <a:gd name="T10" fmla="*/ 36 w 58616"/>
                <a:gd name="T11" fmla="*/ 666 h 35580"/>
                <a:gd name="T12" fmla="*/ 655 w 58616"/>
                <a:gd name="T13" fmla="*/ 228 h 35580"/>
                <a:gd name="T14" fmla="*/ 0 60000 65536"/>
                <a:gd name="T15" fmla="*/ 0 60000 65536"/>
                <a:gd name="T16" fmla="*/ 0 60000 65536"/>
                <a:gd name="T17" fmla="*/ 0 60000 65536"/>
                <a:gd name="T18" fmla="*/ 0 60000 65536"/>
                <a:gd name="T19" fmla="*/ 0 60000 65536"/>
                <a:gd name="T20" fmla="*/ 0 60000 65536"/>
                <a:gd name="T21" fmla="*/ 0 w 58616"/>
                <a:gd name="T22" fmla="*/ 0 h 35580"/>
                <a:gd name="T23" fmla="*/ 58616 w 58616"/>
                <a:gd name="T24" fmla="*/ 35580 h 355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16" h="35580">
                  <a:moveTo>
                    <a:pt x="11889" y="4133"/>
                  </a:moveTo>
                  <a:cubicBezTo>
                    <a:pt x="15213" y="10724"/>
                    <a:pt x="20849" y="15848"/>
                    <a:pt x="27719" y="18538"/>
                  </a:cubicBezTo>
                  <a:cubicBezTo>
                    <a:pt x="34590" y="19261"/>
                    <a:pt x="41480" y="17439"/>
                    <a:pt x="47097" y="13407"/>
                  </a:cubicBezTo>
                  <a:cubicBezTo>
                    <a:pt x="57081" y="7554"/>
                    <a:pt x="60759" y="16038"/>
                    <a:pt x="57409" y="21498"/>
                  </a:cubicBezTo>
                  <a:cubicBezTo>
                    <a:pt x="50210" y="32574"/>
                    <a:pt x="36784" y="37862"/>
                    <a:pt x="23975" y="34653"/>
                  </a:cubicBezTo>
                  <a:cubicBezTo>
                    <a:pt x="12881" y="31587"/>
                    <a:pt x="4099" y="23090"/>
                    <a:pt x="657" y="12092"/>
                  </a:cubicBezTo>
                  <a:cubicBezTo>
                    <a:pt x="-2430" y="3541"/>
                    <a:pt x="6043" y="-5470"/>
                    <a:pt x="11889" y="4133"/>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75" name="Freeform 339">
              <a:extLst>
                <a:ext uri="{FF2B5EF4-FFF2-40B4-BE49-F238E27FC236}">
                  <a16:creationId xmlns:a16="http://schemas.microsoft.com/office/drawing/2014/main" id="{79F45B19-5667-42DE-BF7B-278CE82A7B1D}"/>
                </a:ext>
              </a:extLst>
            </p:cNvPr>
            <p:cNvSpPr>
              <a:spLocks/>
            </p:cNvSpPr>
            <p:nvPr/>
          </p:nvSpPr>
          <p:spPr bwMode="auto">
            <a:xfrm>
              <a:off x="2306135" y="5137098"/>
              <a:ext cx="63078" cy="31585"/>
            </a:xfrm>
            <a:custGeom>
              <a:avLst/>
              <a:gdLst>
                <a:gd name="T0" fmla="*/ 817 w 74804"/>
                <a:gd name="T1" fmla="*/ 239 h 37457"/>
                <a:gd name="T2" fmla="*/ 1972 w 74804"/>
                <a:gd name="T3" fmla="*/ 1097 h 37457"/>
                <a:gd name="T4" fmla="*/ 3303 w 74804"/>
                <a:gd name="T5" fmla="*/ 879 h 37457"/>
                <a:gd name="T6" fmla="*/ 4053 w 74804"/>
                <a:gd name="T7" fmla="*/ 1366 h 37457"/>
                <a:gd name="T8" fmla="*/ 1762 w 74804"/>
                <a:gd name="T9" fmla="*/ 1985 h 37457"/>
                <a:gd name="T10" fmla="*/ 60 w 74804"/>
                <a:gd name="T11" fmla="*/ 644 h 37457"/>
                <a:gd name="T12" fmla="*/ 817 w 74804"/>
                <a:gd name="T13" fmla="*/ 239 h 37457"/>
                <a:gd name="T14" fmla="*/ 0 60000 65536"/>
                <a:gd name="T15" fmla="*/ 0 60000 65536"/>
                <a:gd name="T16" fmla="*/ 0 60000 65536"/>
                <a:gd name="T17" fmla="*/ 0 60000 65536"/>
                <a:gd name="T18" fmla="*/ 0 60000 65536"/>
                <a:gd name="T19" fmla="*/ 0 60000 65536"/>
                <a:gd name="T20" fmla="*/ 0 60000 65536"/>
                <a:gd name="T21" fmla="*/ 0 w 74804"/>
                <a:gd name="T22" fmla="*/ 0 h 37457"/>
                <a:gd name="T23" fmla="*/ 74804 w 74804"/>
                <a:gd name="T24" fmla="*/ 37457 h 37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04" h="37457">
                  <a:moveTo>
                    <a:pt x="14819" y="4328"/>
                  </a:moveTo>
                  <a:cubicBezTo>
                    <a:pt x="19929" y="11662"/>
                    <a:pt x="27279" y="17134"/>
                    <a:pt x="35772" y="19916"/>
                  </a:cubicBezTo>
                  <a:cubicBezTo>
                    <a:pt x="44042" y="21205"/>
                    <a:pt x="52509" y="19824"/>
                    <a:pt x="59945" y="15970"/>
                  </a:cubicBezTo>
                  <a:cubicBezTo>
                    <a:pt x="72228" y="10642"/>
                    <a:pt x="77417" y="19522"/>
                    <a:pt x="73541" y="24783"/>
                  </a:cubicBezTo>
                  <a:cubicBezTo>
                    <a:pt x="65659" y="35373"/>
                    <a:pt x="48844" y="40043"/>
                    <a:pt x="31963" y="36031"/>
                  </a:cubicBezTo>
                  <a:cubicBezTo>
                    <a:pt x="18583" y="32893"/>
                    <a:pt x="7278" y="23981"/>
                    <a:pt x="1091" y="11694"/>
                  </a:cubicBezTo>
                  <a:cubicBezTo>
                    <a:pt x="-3376" y="3144"/>
                    <a:pt x="6805" y="-5407"/>
                    <a:pt x="14819" y="4328"/>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76" name="Freeform 340">
              <a:extLst>
                <a:ext uri="{FF2B5EF4-FFF2-40B4-BE49-F238E27FC236}">
                  <a16:creationId xmlns:a16="http://schemas.microsoft.com/office/drawing/2014/main" id="{2447C6A4-484E-4B1B-BA3A-C6CCA91DE4C6}"/>
                </a:ext>
              </a:extLst>
            </p:cNvPr>
            <p:cNvSpPr>
              <a:spLocks/>
            </p:cNvSpPr>
            <p:nvPr/>
          </p:nvSpPr>
          <p:spPr bwMode="auto">
            <a:xfrm>
              <a:off x="2409471" y="5146967"/>
              <a:ext cx="45807" cy="15049"/>
            </a:xfrm>
            <a:custGeom>
              <a:avLst/>
              <a:gdLst>
                <a:gd name="T0" fmla="*/ 553 w 54322"/>
                <a:gd name="T1" fmla="*/ 94 h 17846"/>
                <a:gd name="T2" fmla="*/ 1477 w 54322"/>
                <a:gd name="T3" fmla="*/ 456 h 17846"/>
                <a:gd name="T4" fmla="*/ 2378 w 54322"/>
                <a:gd name="T5" fmla="*/ 195 h 17846"/>
                <a:gd name="T6" fmla="*/ 2969 w 54322"/>
                <a:gd name="T7" fmla="*/ 391 h 17846"/>
                <a:gd name="T8" fmla="*/ 1455 w 54322"/>
                <a:gd name="T9" fmla="*/ 982 h 17846"/>
                <a:gd name="T10" fmla="*/ 79 w 54322"/>
                <a:gd name="T11" fmla="*/ 395 h 17846"/>
                <a:gd name="T12" fmla="*/ 553 w 54322"/>
                <a:gd name="T13" fmla="*/ 94 h 17846"/>
                <a:gd name="T14" fmla="*/ 0 60000 65536"/>
                <a:gd name="T15" fmla="*/ 0 60000 65536"/>
                <a:gd name="T16" fmla="*/ 0 60000 65536"/>
                <a:gd name="T17" fmla="*/ 0 60000 65536"/>
                <a:gd name="T18" fmla="*/ 0 60000 65536"/>
                <a:gd name="T19" fmla="*/ 0 60000 65536"/>
                <a:gd name="T20" fmla="*/ 0 60000 65536"/>
                <a:gd name="T21" fmla="*/ 0 w 54322"/>
                <a:gd name="T22" fmla="*/ 0 h 17846"/>
                <a:gd name="T23" fmla="*/ 54322 w 54322"/>
                <a:gd name="T24" fmla="*/ 17846 h 178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22" h="17846">
                  <a:moveTo>
                    <a:pt x="10046" y="1700"/>
                  </a:moveTo>
                  <a:cubicBezTo>
                    <a:pt x="14920" y="5390"/>
                    <a:pt x="20714" y="7666"/>
                    <a:pt x="26796" y="8278"/>
                  </a:cubicBezTo>
                  <a:cubicBezTo>
                    <a:pt x="32570" y="8166"/>
                    <a:pt x="38212" y="6535"/>
                    <a:pt x="43152" y="3542"/>
                  </a:cubicBezTo>
                  <a:cubicBezTo>
                    <a:pt x="51034" y="-799"/>
                    <a:pt x="55895" y="3542"/>
                    <a:pt x="53859" y="7094"/>
                  </a:cubicBezTo>
                  <a:cubicBezTo>
                    <a:pt x="49917" y="13671"/>
                    <a:pt x="38751" y="18275"/>
                    <a:pt x="26402" y="17815"/>
                  </a:cubicBezTo>
                  <a:cubicBezTo>
                    <a:pt x="17029" y="17585"/>
                    <a:pt x="8096" y="13770"/>
                    <a:pt x="1442" y="7159"/>
                  </a:cubicBezTo>
                  <a:cubicBezTo>
                    <a:pt x="-2828" y="3213"/>
                    <a:pt x="3084" y="-3035"/>
                    <a:pt x="10046" y="1700"/>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77" name="Freeform 341">
              <a:extLst>
                <a:ext uri="{FF2B5EF4-FFF2-40B4-BE49-F238E27FC236}">
                  <a16:creationId xmlns:a16="http://schemas.microsoft.com/office/drawing/2014/main" id="{3FE06F9F-57FB-4CC9-B175-A88CDA5AA899}"/>
                </a:ext>
              </a:extLst>
            </p:cNvPr>
            <p:cNvSpPr>
              <a:spLocks/>
            </p:cNvSpPr>
            <p:nvPr/>
          </p:nvSpPr>
          <p:spPr bwMode="auto">
            <a:xfrm>
              <a:off x="2434421" y="5077118"/>
              <a:ext cx="44508" cy="43779"/>
            </a:xfrm>
            <a:custGeom>
              <a:avLst/>
              <a:gdLst>
                <a:gd name="T0" fmla="*/ 2192 w 52782"/>
                <a:gd name="T1" fmla="*/ 2425 h 51917"/>
                <a:gd name="T2" fmla="*/ 1631 w 52782"/>
                <a:gd name="T3" fmla="*/ 1272 h 51917"/>
                <a:gd name="T4" fmla="*/ 545 w 52782"/>
                <a:gd name="T5" fmla="*/ 751 h 51917"/>
                <a:gd name="T6" fmla="*/ 157 w 52782"/>
                <a:gd name="T7" fmla="*/ 47 h 51917"/>
                <a:gd name="T8" fmla="*/ 2111 w 52782"/>
                <a:gd name="T9" fmla="*/ 772 h 51917"/>
                <a:gd name="T10" fmla="*/ 2909 w 52782"/>
                <a:gd name="T11" fmla="*/ 2525 h 51917"/>
                <a:gd name="T12" fmla="*/ 2192 w 52782"/>
                <a:gd name="T13" fmla="*/ 2425 h 51917"/>
                <a:gd name="T14" fmla="*/ 0 60000 65536"/>
                <a:gd name="T15" fmla="*/ 0 60000 65536"/>
                <a:gd name="T16" fmla="*/ 0 60000 65536"/>
                <a:gd name="T17" fmla="*/ 0 60000 65536"/>
                <a:gd name="T18" fmla="*/ 0 60000 65536"/>
                <a:gd name="T19" fmla="*/ 0 60000 65536"/>
                <a:gd name="T20" fmla="*/ 0 60000 65536"/>
                <a:gd name="T21" fmla="*/ 0 w 52782"/>
                <a:gd name="T22" fmla="*/ 0 h 51917"/>
                <a:gd name="T23" fmla="*/ 52782 w 52782"/>
                <a:gd name="T24" fmla="*/ 51917 h 519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82" h="51917">
                  <a:moveTo>
                    <a:pt x="39772" y="44017"/>
                  </a:moveTo>
                  <a:cubicBezTo>
                    <a:pt x="38373" y="36236"/>
                    <a:pt x="34852" y="28995"/>
                    <a:pt x="29590" y="23101"/>
                  </a:cubicBezTo>
                  <a:cubicBezTo>
                    <a:pt x="24014" y="18195"/>
                    <a:pt x="17196" y="14919"/>
                    <a:pt x="9885" y="13630"/>
                  </a:cubicBezTo>
                  <a:cubicBezTo>
                    <a:pt x="-1282" y="10999"/>
                    <a:pt x="-2004" y="2448"/>
                    <a:pt x="2856" y="870"/>
                  </a:cubicBezTo>
                  <a:cubicBezTo>
                    <a:pt x="12644" y="-2222"/>
                    <a:pt x="27029" y="3106"/>
                    <a:pt x="38327" y="14024"/>
                  </a:cubicBezTo>
                  <a:cubicBezTo>
                    <a:pt x="47030" y="22371"/>
                    <a:pt x="52206" y="33743"/>
                    <a:pt x="52777" y="45793"/>
                  </a:cubicBezTo>
                  <a:cubicBezTo>
                    <a:pt x="53040" y="53949"/>
                    <a:pt x="42268" y="54541"/>
                    <a:pt x="39772" y="4401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78" name="Freeform 342">
              <a:extLst>
                <a:ext uri="{FF2B5EF4-FFF2-40B4-BE49-F238E27FC236}">
                  <a16:creationId xmlns:a16="http://schemas.microsoft.com/office/drawing/2014/main" id="{CB40C724-B196-4DF8-A53E-7C6FE4A2AD10}"/>
                </a:ext>
              </a:extLst>
            </p:cNvPr>
            <p:cNvSpPr>
              <a:spLocks/>
            </p:cNvSpPr>
            <p:nvPr/>
          </p:nvSpPr>
          <p:spPr bwMode="auto">
            <a:xfrm>
              <a:off x="2371152" y="5043256"/>
              <a:ext cx="55078" cy="30483"/>
            </a:xfrm>
            <a:custGeom>
              <a:avLst/>
              <a:gdLst>
                <a:gd name="T0" fmla="*/ 2859 w 65317"/>
                <a:gd name="T1" fmla="*/ 1724 h 36149"/>
                <a:gd name="T2" fmla="*/ 1907 w 65317"/>
                <a:gd name="T3" fmla="*/ 869 h 36149"/>
                <a:gd name="T4" fmla="*/ 705 w 65317"/>
                <a:gd name="T5" fmla="*/ 793 h 36149"/>
                <a:gd name="T6" fmla="*/ 83 w 65317"/>
                <a:gd name="T7" fmla="*/ 288 h 36149"/>
                <a:gd name="T8" fmla="*/ 2166 w 65317"/>
                <a:gd name="T9" fmla="*/ 235 h 36149"/>
                <a:gd name="T10" fmla="*/ 3564 w 65317"/>
                <a:gd name="T11" fmla="*/ 1558 h 36149"/>
                <a:gd name="T12" fmla="*/ 2859 w 65317"/>
                <a:gd name="T13" fmla="*/ 1724 h 36149"/>
                <a:gd name="T14" fmla="*/ 0 60000 65536"/>
                <a:gd name="T15" fmla="*/ 0 60000 65536"/>
                <a:gd name="T16" fmla="*/ 0 60000 65536"/>
                <a:gd name="T17" fmla="*/ 0 60000 65536"/>
                <a:gd name="T18" fmla="*/ 0 60000 65536"/>
                <a:gd name="T19" fmla="*/ 0 60000 65536"/>
                <a:gd name="T20" fmla="*/ 0 60000 65536"/>
                <a:gd name="T21" fmla="*/ 0 w 65317"/>
                <a:gd name="T22" fmla="*/ 0 h 36149"/>
                <a:gd name="T23" fmla="*/ 65317 w 65317"/>
                <a:gd name="T24" fmla="*/ 36149 h 36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17" h="36149">
                  <a:moveTo>
                    <a:pt x="51876" y="31291"/>
                  </a:moveTo>
                  <a:cubicBezTo>
                    <a:pt x="47679" y="24602"/>
                    <a:pt x="41695" y="19222"/>
                    <a:pt x="34601" y="15769"/>
                  </a:cubicBezTo>
                  <a:cubicBezTo>
                    <a:pt x="27599" y="13295"/>
                    <a:pt x="20052" y="12815"/>
                    <a:pt x="12793" y="14387"/>
                  </a:cubicBezTo>
                  <a:cubicBezTo>
                    <a:pt x="1430" y="16163"/>
                    <a:pt x="-2445" y="8533"/>
                    <a:pt x="1496" y="5245"/>
                  </a:cubicBezTo>
                  <a:cubicBezTo>
                    <a:pt x="9378" y="-1333"/>
                    <a:pt x="24683" y="-1793"/>
                    <a:pt x="39330" y="4258"/>
                  </a:cubicBezTo>
                  <a:cubicBezTo>
                    <a:pt x="50576" y="8665"/>
                    <a:pt x="59666" y="17268"/>
                    <a:pt x="64685" y="28265"/>
                  </a:cubicBezTo>
                  <a:cubicBezTo>
                    <a:pt x="67903" y="35501"/>
                    <a:pt x="58116" y="40171"/>
                    <a:pt x="51876" y="3129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79" name="Freeform 343">
              <a:extLst>
                <a:ext uri="{FF2B5EF4-FFF2-40B4-BE49-F238E27FC236}">
                  <a16:creationId xmlns:a16="http://schemas.microsoft.com/office/drawing/2014/main" id="{C5954C49-8B13-4061-880A-EF295ABB3736}"/>
                </a:ext>
              </a:extLst>
            </p:cNvPr>
            <p:cNvSpPr>
              <a:spLocks/>
            </p:cNvSpPr>
            <p:nvPr/>
          </p:nvSpPr>
          <p:spPr bwMode="auto">
            <a:xfrm>
              <a:off x="2314925" y="5083701"/>
              <a:ext cx="41872" cy="16482"/>
            </a:xfrm>
            <a:custGeom>
              <a:avLst/>
              <a:gdLst>
                <a:gd name="T0" fmla="*/ 2258 w 49656"/>
                <a:gd name="T1" fmla="*/ 687 h 19546"/>
                <a:gd name="T2" fmla="*/ 1349 w 49656"/>
                <a:gd name="T3" fmla="*/ 516 h 19546"/>
                <a:gd name="T4" fmla="*/ 583 w 49656"/>
                <a:gd name="T5" fmla="*/ 918 h 19546"/>
                <a:gd name="T6" fmla="*/ 10 w 49656"/>
                <a:gd name="T7" fmla="*/ 843 h 19546"/>
                <a:gd name="T8" fmla="*/ 1274 w 49656"/>
                <a:gd name="T9" fmla="*/ 27 h 19546"/>
                <a:gd name="T10" fmla="*/ 2631 w 49656"/>
                <a:gd name="T11" fmla="*/ 317 h 19546"/>
                <a:gd name="T12" fmla="*/ 2258 w 49656"/>
                <a:gd name="T13" fmla="*/ 687 h 19546"/>
                <a:gd name="T14" fmla="*/ 0 60000 65536"/>
                <a:gd name="T15" fmla="*/ 0 60000 65536"/>
                <a:gd name="T16" fmla="*/ 0 60000 65536"/>
                <a:gd name="T17" fmla="*/ 0 60000 65536"/>
                <a:gd name="T18" fmla="*/ 0 60000 65536"/>
                <a:gd name="T19" fmla="*/ 0 60000 65536"/>
                <a:gd name="T20" fmla="*/ 0 60000 65536"/>
                <a:gd name="T21" fmla="*/ 0 w 49656"/>
                <a:gd name="T22" fmla="*/ 0 h 19546"/>
                <a:gd name="T23" fmla="*/ 49656 w 49656"/>
                <a:gd name="T24" fmla="*/ 19546 h 195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656" h="19546">
                  <a:moveTo>
                    <a:pt x="40981" y="12466"/>
                  </a:moveTo>
                  <a:cubicBezTo>
                    <a:pt x="35877" y="9928"/>
                    <a:pt x="30169" y="8855"/>
                    <a:pt x="24494" y="9375"/>
                  </a:cubicBezTo>
                  <a:cubicBezTo>
                    <a:pt x="19278" y="10500"/>
                    <a:pt x="14464" y="13019"/>
                    <a:pt x="10568" y="16676"/>
                  </a:cubicBezTo>
                  <a:cubicBezTo>
                    <a:pt x="4000" y="22070"/>
                    <a:pt x="-1058" y="18846"/>
                    <a:pt x="190" y="15295"/>
                  </a:cubicBezTo>
                  <a:cubicBezTo>
                    <a:pt x="2555" y="8323"/>
                    <a:pt x="11882" y="2140"/>
                    <a:pt x="23114" y="496"/>
                  </a:cubicBezTo>
                  <a:cubicBezTo>
                    <a:pt x="31693" y="-991"/>
                    <a:pt x="40521" y="897"/>
                    <a:pt x="47746" y="5757"/>
                  </a:cubicBezTo>
                  <a:cubicBezTo>
                    <a:pt x="52344" y="8717"/>
                    <a:pt x="48075" y="15229"/>
                    <a:pt x="40981" y="1246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80" name="Freeform 344">
              <a:extLst>
                <a:ext uri="{FF2B5EF4-FFF2-40B4-BE49-F238E27FC236}">
                  <a16:creationId xmlns:a16="http://schemas.microsoft.com/office/drawing/2014/main" id="{90B106DA-0D62-486F-876D-54238A027D02}"/>
                </a:ext>
              </a:extLst>
            </p:cNvPr>
            <p:cNvSpPr>
              <a:spLocks/>
            </p:cNvSpPr>
            <p:nvPr/>
          </p:nvSpPr>
          <p:spPr bwMode="auto">
            <a:xfrm>
              <a:off x="2238660" y="5070138"/>
              <a:ext cx="192576" cy="144043"/>
            </a:xfrm>
            <a:custGeom>
              <a:avLst/>
              <a:gdLst>
                <a:gd name="T0" fmla="*/ 3315 w 228374"/>
                <a:gd name="T1" fmla="*/ 9414 h 170819"/>
                <a:gd name="T2" fmla="*/ 0 w 228374"/>
                <a:gd name="T3" fmla="*/ 6079 h 170819"/>
                <a:gd name="T4" fmla="*/ 2859 w 228374"/>
                <a:gd name="T5" fmla="*/ 2792 h 170819"/>
                <a:gd name="T6" fmla="*/ 6675 w 228374"/>
                <a:gd name="T7" fmla="*/ 44 h 170819"/>
                <a:gd name="T8" fmla="*/ 8962 w 228374"/>
                <a:gd name="T9" fmla="*/ 1574 h 170819"/>
                <a:gd name="T10" fmla="*/ 9263 w 228374"/>
                <a:gd name="T11" fmla="*/ 2204 h 170819"/>
                <a:gd name="T12" fmla="*/ 9263 w 228374"/>
                <a:gd name="T13" fmla="*/ 2204 h 170819"/>
                <a:gd name="T14" fmla="*/ 12586 w 228374"/>
                <a:gd name="T15" fmla="*/ 5532 h 170819"/>
                <a:gd name="T16" fmla="*/ 9263 w 228374"/>
                <a:gd name="T17" fmla="*/ 8859 h 170819"/>
                <a:gd name="T18" fmla="*/ 9263 w 228374"/>
                <a:gd name="T19" fmla="*/ 8859 h 170819"/>
                <a:gd name="T20" fmla="*/ 7192 w 228374"/>
                <a:gd name="T21" fmla="*/ 8135 h 170819"/>
                <a:gd name="T22" fmla="*/ 6041 w 228374"/>
                <a:gd name="T23" fmla="*/ 8341 h 170819"/>
                <a:gd name="T24" fmla="*/ 5731 w 228374"/>
                <a:gd name="T25" fmla="*/ 8341 h 170819"/>
                <a:gd name="T26" fmla="*/ 5042 w 228374"/>
                <a:gd name="T27" fmla="*/ 8911 h 170819"/>
                <a:gd name="T28" fmla="*/ 3315 w 228374"/>
                <a:gd name="T29" fmla="*/ 9414 h 1708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8374"/>
                <a:gd name="T46" fmla="*/ 0 h 170819"/>
                <a:gd name="T47" fmla="*/ 228374 w 228374"/>
                <a:gd name="T48" fmla="*/ 170819 h 1708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8374" h="170819">
                  <a:moveTo>
                    <a:pt x="60155" y="170819"/>
                  </a:moveTo>
                  <a:cubicBezTo>
                    <a:pt x="26852" y="170740"/>
                    <a:pt x="-79" y="143642"/>
                    <a:pt x="0" y="110294"/>
                  </a:cubicBezTo>
                  <a:cubicBezTo>
                    <a:pt x="72" y="80262"/>
                    <a:pt x="22182" y="54847"/>
                    <a:pt x="51878" y="50650"/>
                  </a:cubicBezTo>
                  <a:cubicBezTo>
                    <a:pt x="57251" y="17737"/>
                    <a:pt x="88248" y="-4580"/>
                    <a:pt x="121111" y="800"/>
                  </a:cubicBezTo>
                  <a:cubicBezTo>
                    <a:pt x="138300" y="3609"/>
                    <a:pt x="153441" y="13731"/>
                    <a:pt x="162624" y="28550"/>
                  </a:cubicBezTo>
                  <a:cubicBezTo>
                    <a:pt x="164844" y="32161"/>
                    <a:pt x="166670" y="35996"/>
                    <a:pt x="168075" y="39995"/>
                  </a:cubicBezTo>
                  <a:cubicBezTo>
                    <a:pt x="201378" y="39995"/>
                    <a:pt x="228375" y="67028"/>
                    <a:pt x="228375" y="100375"/>
                  </a:cubicBezTo>
                  <a:cubicBezTo>
                    <a:pt x="228375" y="133723"/>
                    <a:pt x="201378" y="160756"/>
                    <a:pt x="168075" y="160756"/>
                  </a:cubicBezTo>
                  <a:cubicBezTo>
                    <a:pt x="154433" y="160710"/>
                    <a:pt x="141204" y="156079"/>
                    <a:pt x="130503" y="147601"/>
                  </a:cubicBezTo>
                  <a:cubicBezTo>
                    <a:pt x="123823" y="150094"/>
                    <a:pt x="116749" y="151363"/>
                    <a:pt x="109616" y="151350"/>
                  </a:cubicBezTo>
                  <a:cubicBezTo>
                    <a:pt x="107737" y="151449"/>
                    <a:pt x="105845" y="151449"/>
                    <a:pt x="103967" y="151350"/>
                  </a:cubicBezTo>
                  <a:cubicBezTo>
                    <a:pt x="100275" y="155323"/>
                    <a:pt x="96078" y="158796"/>
                    <a:pt x="91487" y="161677"/>
                  </a:cubicBezTo>
                  <a:cubicBezTo>
                    <a:pt x="82087" y="167570"/>
                    <a:pt x="71242" y="170734"/>
                    <a:pt x="60155" y="170819"/>
                  </a:cubicBez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81" name="Freeform 345">
              <a:extLst>
                <a:ext uri="{FF2B5EF4-FFF2-40B4-BE49-F238E27FC236}">
                  <a16:creationId xmlns:a16="http://schemas.microsoft.com/office/drawing/2014/main" id="{3C3398D5-700C-43C7-92BC-439FCCC911AE}"/>
                </a:ext>
              </a:extLst>
            </p:cNvPr>
            <p:cNvSpPr>
              <a:spLocks/>
            </p:cNvSpPr>
            <p:nvPr/>
          </p:nvSpPr>
          <p:spPr bwMode="auto">
            <a:xfrm>
              <a:off x="2236228" y="5068367"/>
              <a:ext cx="197091" cy="148149"/>
            </a:xfrm>
            <a:custGeom>
              <a:avLst/>
              <a:gdLst>
                <a:gd name="T0" fmla="*/ 6294 w 233729"/>
                <a:gd name="T1" fmla="*/ 266 h 175689"/>
                <a:gd name="T2" fmla="*/ 9008 w 233729"/>
                <a:gd name="T3" fmla="*/ 1776 h 175689"/>
                <a:gd name="T4" fmla="*/ 9328 w 233729"/>
                <a:gd name="T5" fmla="*/ 2472 h 175689"/>
                <a:gd name="T6" fmla="*/ 9436 w 233729"/>
                <a:gd name="T7" fmla="*/ 2472 h 175689"/>
                <a:gd name="T8" fmla="*/ 12628 w 233729"/>
                <a:gd name="T9" fmla="*/ 5654 h 175689"/>
                <a:gd name="T10" fmla="*/ 11116 w 233729"/>
                <a:gd name="T11" fmla="*/ 8377 h 175689"/>
                <a:gd name="T12" fmla="*/ 9442 w 233729"/>
                <a:gd name="T13" fmla="*/ 8856 h 175689"/>
                <a:gd name="T14" fmla="*/ 7398 w 233729"/>
                <a:gd name="T15" fmla="*/ 8131 h 175689"/>
                <a:gd name="T16" fmla="*/ 6221 w 233729"/>
                <a:gd name="T17" fmla="*/ 8359 h 175689"/>
                <a:gd name="T18" fmla="*/ 5859 w 233729"/>
                <a:gd name="T19" fmla="*/ 8336 h 175689"/>
                <a:gd name="T20" fmla="*/ 5135 w 233729"/>
                <a:gd name="T21" fmla="*/ 8931 h 175689"/>
                <a:gd name="T22" fmla="*/ 740 w 233729"/>
                <a:gd name="T23" fmla="*/ 7922 h 175689"/>
                <a:gd name="T24" fmla="*/ 1747 w 233729"/>
                <a:gd name="T25" fmla="*/ 3521 h 175689"/>
                <a:gd name="T26" fmla="*/ 3123 w 233729"/>
                <a:gd name="T27" fmla="*/ 3048 h 175689"/>
                <a:gd name="T28" fmla="*/ 6279 w 233729"/>
                <a:gd name="T29" fmla="*/ 283 h 175689"/>
                <a:gd name="T30" fmla="*/ 6279 w 233729"/>
                <a:gd name="T31" fmla="*/ 11 h 175689"/>
                <a:gd name="T32" fmla="*/ 6279 w 233729"/>
                <a:gd name="T33" fmla="*/ 11 h 175689"/>
                <a:gd name="T34" fmla="*/ 2887 w 233729"/>
                <a:gd name="T35" fmla="*/ 2805 h 175689"/>
                <a:gd name="T36" fmla="*/ 47 w 233729"/>
                <a:gd name="T37" fmla="*/ 6791 h 175689"/>
                <a:gd name="T38" fmla="*/ 4026 w 233729"/>
                <a:gd name="T39" fmla="*/ 9634 h 175689"/>
                <a:gd name="T40" fmla="*/ 5277 w 233729"/>
                <a:gd name="T41" fmla="*/ 9163 h 175689"/>
                <a:gd name="T42" fmla="*/ 5950 w 233729"/>
                <a:gd name="T43" fmla="*/ 8621 h 175689"/>
                <a:gd name="T44" fmla="*/ 6208 w 233729"/>
                <a:gd name="T45" fmla="*/ 8621 h 175689"/>
                <a:gd name="T46" fmla="*/ 7336 w 233729"/>
                <a:gd name="T47" fmla="*/ 8427 h 175689"/>
                <a:gd name="T48" fmla="*/ 12180 w 233729"/>
                <a:gd name="T49" fmla="*/ 7759 h 175689"/>
                <a:gd name="T50" fmla="*/ 11510 w 233729"/>
                <a:gd name="T51" fmla="*/ 2909 h 175689"/>
                <a:gd name="T52" fmla="*/ 9508 w 233729"/>
                <a:gd name="T53" fmla="*/ 2208 h 175689"/>
                <a:gd name="T54" fmla="*/ 9226 w 233729"/>
                <a:gd name="T55" fmla="*/ 1639 h 175689"/>
                <a:gd name="T56" fmla="*/ 6283 w 233729"/>
                <a:gd name="T57" fmla="*/ 1 h 1756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3729"/>
                <a:gd name="T88" fmla="*/ 0 h 175689"/>
                <a:gd name="T89" fmla="*/ 233729 w 233729"/>
                <a:gd name="T90" fmla="*/ 175689 h 1756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3729" h="175689">
                  <a:moveTo>
                    <a:pt x="114207" y="4802"/>
                  </a:moveTo>
                  <a:cubicBezTo>
                    <a:pt x="134267" y="4776"/>
                    <a:pt x="152909" y="15155"/>
                    <a:pt x="163471" y="32230"/>
                  </a:cubicBezTo>
                  <a:cubicBezTo>
                    <a:pt x="165888" y="36196"/>
                    <a:pt x="167826" y="40438"/>
                    <a:pt x="169251" y="44858"/>
                  </a:cubicBezTo>
                  <a:lnTo>
                    <a:pt x="171222" y="44858"/>
                  </a:lnTo>
                  <a:cubicBezTo>
                    <a:pt x="203145" y="44786"/>
                    <a:pt x="229084" y="70635"/>
                    <a:pt x="229156" y="102602"/>
                  </a:cubicBezTo>
                  <a:cubicBezTo>
                    <a:pt x="229209" y="122735"/>
                    <a:pt x="218811" y="141441"/>
                    <a:pt x="201700" y="152004"/>
                  </a:cubicBezTo>
                  <a:cubicBezTo>
                    <a:pt x="192602" y="157700"/>
                    <a:pt x="182080" y="160706"/>
                    <a:pt x="171353" y="160687"/>
                  </a:cubicBezTo>
                  <a:cubicBezTo>
                    <a:pt x="157829" y="160759"/>
                    <a:pt x="144705" y="156108"/>
                    <a:pt x="134241" y="147532"/>
                  </a:cubicBezTo>
                  <a:cubicBezTo>
                    <a:pt x="127449" y="150255"/>
                    <a:pt x="120204" y="151662"/>
                    <a:pt x="112893" y="151676"/>
                  </a:cubicBezTo>
                  <a:cubicBezTo>
                    <a:pt x="110700" y="151676"/>
                    <a:pt x="108506" y="151544"/>
                    <a:pt x="106325" y="151281"/>
                  </a:cubicBezTo>
                  <a:cubicBezTo>
                    <a:pt x="102482" y="155484"/>
                    <a:pt x="98055" y="159114"/>
                    <a:pt x="93188" y="162068"/>
                  </a:cubicBezTo>
                  <a:cubicBezTo>
                    <a:pt x="66112" y="179070"/>
                    <a:pt x="30399" y="170868"/>
                    <a:pt x="13420" y="143756"/>
                  </a:cubicBezTo>
                  <a:cubicBezTo>
                    <a:pt x="-3560" y="116644"/>
                    <a:pt x="4624" y="80883"/>
                    <a:pt x="31706" y="63880"/>
                  </a:cubicBezTo>
                  <a:cubicBezTo>
                    <a:pt x="39254" y="59138"/>
                    <a:pt x="47799" y="56211"/>
                    <a:pt x="56667" y="55316"/>
                  </a:cubicBezTo>
                  <a:cubicBezTo>
                    <a:pt x="60542" y="26599"/>
                    <a:pt x="85003" y="5164"/>
                    <a:pt x="113944" y="5131"/>
                  </a:cubicBezTo>
                  <a:moveTo>
                    <a:pt x="113944" y="198"/>
                  </a:moveTo>
                  <a:lnTo>
                    <a:pt x="113944" y="198"/>
                  </a:lnTo>
                  <a:cubicBezTo>
                    <a:pt x="83998" y="303"/>
                    <a:pt x="58270" y="21502"/>
                    <a:pt x="52397" y="50910"/>
                  </a:cubicBezTo>
                  <a:cubicBezTo>
                    <a:pt x="18228" y="56625"/>
                    <a:pt x="-4841" y="89006"/>
                    <a:pt x="867" y="123221"/>
                  </a:cubicBezTo>
                  <a:cubicBezTo>
                    <a:pt x="6575" y="157437"/>
                    <a:pt x="38906" y="180537"/>
                    <a:pt x="73081" y="174821"/>
                  </a:cubicBezTo>
                  <a:cubicBezTo>
                    <a:pt x="81122" y="173473"/>
                    <a:pt x="88820" y="170572"/>
                    <a:pt x="95750" y="166277"/>
                  </a:cubicBezTo>
                  <a:cubicBezTo>
                    <a:pt x="100216" y="163515"/>
                    <a:pt x="104321" y="160200"/>
                    <a:pt x="107967" y="156411"/>
                  </a:cubicBezTo>
                  <a:cubicBezTo>
                    <a:pt x="109478" y="156411"/>
                    <a:pt x="111054" y="156411"/>
                    <a:pt x="112631" y="156411"/>
                  </a:cubicBezTo>
                  <a:cubicBezTo>
                    <a:pt x="119606" y="156405"/>
                    <a:pt x="126536" y="155227"/>
                    <a:pt x="133125" y="152925"/>
                  </a:cubicBezTo>
                  <a:cubicBezTo>
                    <a:pt x="160738" y="173867"/>
                    <a:pt x="200084" y="168435"/>
                    <a:pt x="221005" y="140777"/>
                  </a:cubicBezTo>
                  <a:cubicBezTo>
                    <a:pt x="241919" y="113125"/>
                    <a:pt x="236487" y="73727"/>
                    <a:pt x="208873" y="52778"/>
                  </a:cubicBezTo>
                  <a:cubicBezTo>
                    <a:pt x="198389" y="44832"/>
                    <a:pt x="185679" y="40379"/>
                    <a:pt x="172536" y="40057"/>
                  </a:cubicBezTo>
                  <a:cubicBezTo>
                    <a:pt x="171130" y="36472"/>
                    <a:pt x="169416" y="33013"/>
                    <a:pt x="167412" y="29730"/>
                  </a:cubicBezTo>
                  <a:cubicBezTo>
                    <a:pt x="156016" y="11162"/>
                    <a:pt x="135772" y="-105"/>
                    <a:pt x="114010" y="1"/>
                  </a:cubicBezTo>
                  <a:lnTo>
                    <a:pt x="113944" y="198"/>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82" name="Freeform 346">
              <a:extLst>
                <a:ext uri="{FF2B5EF4-FFF2-40B4-BE49-F238E27FC236}">
                  <a16:creationId xmlns:a16="http://schemas.microsoft.com/office/drawing/2014/main" id="{F5A2A24F-3C18-4ECD-A09C-E74B1F3BDA14}"/>
                </a:ext>
              </a:extLst>
            </p:cNvPr>
            <p:cNvSpPr>
              <a:spLocks/>
            </p:cNvSpPr>
            <p:nvPr/>
          </p:nvSpPr>
          <p:spPr bwMode="auto">
            <a:xfrm>
              <a:off x="2309381" y="5161287"/>
              <a:ext cx="49428" cy="29827"/>
            </a:xfrm>
            <a:custGeom>
              <a:avLst/>
              <a:gdLst>
                <a:gd name="T0" fmla="*/ 655 w 58616"/>
                <a:gd name="T1" fmla="*/ 216 h 35372"/>
                <a:gd name="T2" fmla="*/ 1527 w 58616"/>
                <a:gd name="T3" fmla="*/ 1006 h 35372"/>
                <a:gd name="T4" fmla="*/ 2596 w 58616"/>
                <a:gd name="T5" fmla="*/ 728 h 35372"/>
                <a:gd name="T6" fmla="*/ 3164 w 58616"/>
                <a:gd name="T7" fmla="*/ 1172 h 35372"/>
                <a:gd name="T8" fmla="*/ 1322 w 58616"/>
                <a:gd name="T9" fmla="*/ 1898 h 35372"/>
                <a:gd name="T10" fmla="*/ 36 w 58616"/>
                <a:gd name="T11" fmla="*/ 655 h 35372"/>
                <a:gd name="T12" fmla="*/ 655 w 58616"/>
                <a:gd name="T13" fmla="*/ 216 h 35372"/>
                <a:gd name="T14" fmla="*/ 0 60000 65536"/>
                <a:gd name="T15" fmla="*/ 0 60000 65536"/>
                <a:gd name="T16" fmla="*/ 0 60000 65536"/>
                <a:gd name="T17" fmla="*/ 0 60000 65536"/>
                <a:gd name="T18" fmla="*/ 0 60000 65536"/>
                <a:gd name="T19" fmla="*/ 0 60000 65536"/>
                <a:gd name="T20" fmla="*/ 0 60000 65536"/>
                <a:gd name="T21" fmla="*/ 0 w 58616"/>
                <a:gd name="T22" fmla="*/ 0 h 35372"/>
                <a:gd name="T23" fmla="*/ 58616 w 58616"/>
                <a:gd name="T24" fmla="*/ 35372 h 35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16" h="35372">
                  <a:moveTo>
                    <a:pt x="11889" y="3925"/>
                  </a:moveTo>
                  <a:cubicBezTo>
                    <a:pt x="15206" y="10508"/>
                    <a:pt x="20849" y="15619"/>
                    <a:pt x="27720" y="18263"/>
                  </a:cubicBezTo>
                  <a:cubicBezTo>
                    <a:pt x="34583" y="19046"/>
                    <a:pt x="41494" y="17237"/>
                    <a:pt x="47097" y="13199"/>
                  </a:cubicBezTo>
                  <a:cubicBezTo>
                    <a:pt x="57081" y="7345"/>
                    <a:pt x="60759" y="15830"/>
                    <a:pt x="57409" y="21289"/>
                  </a:cubicBezTo>
                  <a:cubicBezTo>
                    <a:pt x="50210" y="32365"/>
                    <a:pt x="36784" y="37653"/>
                    <a:pt x="23975" y="34444"/>
                  </a:cubicBezTo>
                  <a:cubicBezTo>
                    <a:pt x="12881" y="31379"/>
                    <a:pt x="4099" y="22881"/>
                    <a:pt x="657" y="11883"/>
                  </a:cubicBezTo>
                  <a:cubicBezTo>
                    <a:pt x="-2430" y="3662"/>
                    <a:pt x="6043" y="-5349"/>
                    <a:pt x="11889" y="3925"/>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83" name="Freeform 347">
              <a:extLst>
                <a:ext uri="{FF2B5EF4-FFF2-40B4-BE49-F238E27FC236}">
                  <a16:creationId xmlns:a16="http://schemas.microsoft.com/office/drawing/2014/main" id="{034E37A5-3E90-4851-8313-3D1D200577FF}"/>
                </a:ext>
              </a:extLst>
            </p:cNvPr>
            <p:cNvSpPr>
              <a:spLocks/>
            </p:cNvSpPr>
            <p:nvPr/>
          </p:nvSpPr>
          <p:spPr bwMode="auto">
            <a:xfrm>
              <a:off x="2251323" y="5174512"/>
              <a:ext cx="63109" cy="31531"/>
            </a:xfrm>
            <a:custGeom>
              <a:avLst/>
              <a:gdLst>
                <a:gd name="T0" fmla="*/ 819 w 74841"/>
                <a:gd name="T1" fmla="*/ 237 h 37392"/>
                <a:gd name="T2" fmla="*/ 1973 w 74841"/>
                <a:gd name="T3" fmla="*/ 1095 h 37392"/>
                <a:gd name="T4" fmla="*/ 3305 w 74841"/>
                <a:gd name="T5" fmla="*/ 878 h 37392"/>
                <a:gd name="T6" fmla="*/ 4054 w 74841"/>
                <a:gd name="T7" fmla="*/ 1364 h 37392"/>
                <a:gd name="T8" fmla="*/ 1763 w 74841"/>
                <a:gd name="T9" fmla="*/ 1984 h 37392"/>
                <a:gd name="T10" fmla="*/ 59 w 74841"/>
                <a:gd name="T11" fmla="*/ 643 h 37392"/>
                <a:gd name="T12" fmla="*/ 819 w 74841"/>
                <a:gd name="T13" fmla="*/ 237 h 37392"/>
                <a:gd name="T14" fmla="*/ 0 60000 65536"/>
                <a:gd name="T15" fmla="*/ 0 60000 65536"/>
                <a:gd name="T16" fmla="*/ 0 60000 65536"/>
                <a:gd name="T17" fmla="*/ 0 60000 65536"/>
                <a:gd name="T18" fmla="*/ 0 60000 65536"/>
                <a:gd name="T19" fmla="*/ 0 60000 65536"/>
                <a:gd name="T20" fmla="*/ 0 60000 65536"/>
                <a:gd name="T21" fmla="*/ 0 w 74841"/>
                <a:gd name="T22" fmla="*/ 0 h 37392"/>
                <a:gd name="T23" fmla="*/ 74841 w 74841"/>
                <a:gd name="T24" fmla="*/ 37392 h 37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41" h="37392">
                  <a:moveTo>
                    <a:pt x="14857" y="4290"/>
                  </a:moveTo>
                  <a:cubicBezTo>
                    <a:pt x="19967" y="11624"/>
                    <a:pt x="27324" y="17096"/>
                    <a:pt x="35810" y="19878"/>
                  </a:cubicBezTo>
                  <a:cubicBezTo>
                    <a:pt x="44080" y="21122"/>
                    <a:pt x="52534" y="19740"/>
                    <a:pt x="59983" y="15932"/>
                  </a:cubicBezTo>
                  <a:cubicBezTo>
                    <a:pt x="72266" y="10605"/>
                    <a:pt x="77455" y="19484"/>
                    <a:pt x="73579" y="24746"/>
                  </a:cubicBezTo>
                  <a:cubicBezTo>
                    <a:pt x="65697" y="35335"/>
                    <a:pt x="48882" y="39939"/>
                    <a:pt x="32001" y="35993"/>
                  </a:cubicBezTo>
                  <a:cubicBezTo>
                    <a:pt x="18614" y="32836"/>
                    <a:pt x="7296" y="23937"/>
                    <a:pt x="1063" y="11657"/>
                  </a:cubicBezTo>
                  <a:cubicBezTo>
                    <a:pt x="-3338" y="3435"/>
                    <a:pt x="6843" y="-5510"/>
                    <a:pt x="14857" y="4290"/>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84" name="Freeform 348">
              <a:extLst>
                <a:ext uri="{FF2B5EF4-FFF2-40B4-BE49-F238E27FC236}">
                  <a16:creationId xmlns:a16="http://schemas.microsoft.com/office/drawing/2014/main" id="{EF3EB8C6-3386-4017-8439-70535046FC45}"/>
                </a:ext>
              </a:extLst>
            </p:cNvPr>
            <p:cNvSpPr>
              <a:spLocks/>
            </p:cNvSpPr>
            <p:nvPr/>
          </p:nvSpPr>
          <p:spPr bwMode="auto">
            <a:xfrm>
              <a:off x="2354692" y="5184309"/>
              <a:ext cx="45807" cy="15090"/>
            </a:xfrm>
            <a:custGeom>
              <a:avLst/>
              <a:gdLst>
                <a:gd name="T0" fmla="*/ 553 w 54322"/>
                <a:gd name="T1" fmla="*/ 97 h 17895"/>
                <a:gd name="T2" fmla="*/ 1477 w 54322"/>
                <a:gd name="T3" fmla="*/ 460 h 17895"/>
                <a:gd name="T4" fmla="*/ 2378 w 54322"/>
                <a:gd name="T5" fmla="*/ 195 h 17895"/>
                <a:gd name="T6" fmla="*/ 2969 w 54322"/>
                <a:gd name="T7" fmla="*/ 393 h 17895"/>
                <a:gd name="T8" fmla="*/ 1455 w 54322"/>
                <a:gd name="T9" fmla="*/ 985 h 17895"/>
                <a:gd name="T10" fmla="*/ 79 w 54322"/>
                <a:gd name="T11" fmla="*/ 397 h 17895"/>
                <a:gd name="T12" fmla="*/ 553 w 54322"/>
                <a:gd name="T13" fmla="*/ 97 h 17895"/>
                <a:gd name="T14" fmla="*/ 0 60000 65536"/>
                <a:gd name="T15" fmla="*/ 0 60000 65536"/>
                <a:gd name="T16" fmla="*/ 0 60000 65536"/>
                <a:gd name="T17" fmla="*/ 0 60000 65536"/>
                <a:gd name="T18" fmla="*/ 0 60000 65536"/>
                <a:gd name="T19" fmla="*/ 0 60000 65536"/>
                <a:gd name="T20" fmla="*/ 0 60000 65536"/>
                <a:gd name="T21" fmla="*/ 0 w 54322"/>
                <a:gd name="T22" fmla="*/ 0 h 17895"/>
                <a:gd name="T23" fmla="*/ 54322 w 54322"/>
                <a:gd name="T24" fmla="*/ 17895 h 178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22" h="17895">
                  <a:moveTo>
                    <a:pt x="10046" y="1749"/>
                  </a:moveTo>
                  <a:cubicBezTo>
                    <a:pt x="14907" y="5459"/>
                    <a:pt x="20707" y="7741"/>
                    <a:pt x="26796" y="8327"/>
                  </a:cubicBezTo>
                  <a:cubicBezTo>
                    <a:pt x="32583" y="8228"/>
                    <a:pt x="38232" y="6570"/>
                    <a:pt x="43152" y="3525"/>
                  </a:cubicBezTo>
                  <a:cubicBezTo>
                    <a:pt x="51034" y="-750"/>
                    <a:pt x="55895" y="3525"/>
                    <a:pt x="53859" y="7143"/>
                  </a:cubicBezTo>
                  <a:cubicBezTo>
                    <a:pt x="49852" y="13720"/>
                    <a:pt x="38751" y="18324"/>
                    <a:pt x="26402" y="17864"/>
                  </a:cubicBezTo>
                  <a:cubicBezTo>
                    <a:pt x="17029" y="17647"/>
                    <a:pt x="8089" y="13832"/>
                    <a:pt x="1442" y="7209"/>
                  </a:cubicBezTo>
                  <a:cubicBezTo>
                    <a:pt x="-2828" y="2933"/>
                    <a:pt x="3084" y="-2987"/>
                    <a:pt x="10046" y="1749"/>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85" name="Freeform 349">
              <a:extLst>
                <a:ext uri="{FF2B5EF4-FFF2-40B4-BE49-F238E27FC236}">
                  <a16:creationId xmlns:a16="http://schemas.microsoft.com/office/drawing/2014/main" id="{7F5B8CE2-2120-43D7-BCCA-5690C31D8054}"/>
                </a:ext>
              </a:extLst>
            </p:cNvPr>
            <p:cNvSpPr>
              <a:spLocks/>
            </p:cNvSpPr>
            <p:nvPr/>
          </p:nvSpPr>
          <p:spPr bwMode="auto">
            <a:xfrm>
              <a:off x="2379627" y="5114501"/>
              <a:ext cx="44523" cy="43880"/>
            </a:xfrm>
            <a:custGeom>
              <a:avLst/>
              <a:gdLst>
                <a:gd name="T0" fmla="*/ 2193 w 52799"/>
                <a:gd name="T1" fmla="*/ 2425 h 52037"/>
                <a:gd name="T2" fmla="*/ 1631 w 52799"/>
                <a:gd name="T3" fmla="*/ 1272 h 52037"/>
                <a:gd name="T4" fmla="*/ 546 w 52799"/>
                <a:gd name="T5" fmla="*/ 751 h 52037"/>
                <a:gd name="T6" fmla="*/ 159 w 52799"/>
                <a:gd name="T7" fmla="*/ 47 h 52037"/>
                <a:gd name="T8" fmla="*/ 2110 w 52799"/>
                <a:gd name="T9" fmla="*/ 772 h 52037"/>
                <a:gd name="T10" fmla="*/ 2910 w 52799"/>
                <a:gd name="T11" fmla="*/ 2524 h 52037"/>
                <a:gd name="T12" fmla="*/ 2193 w 52799"/>
                <a:gd name="T13" fmla="*/ 2425 h 52037"/>
                <a:gd name="T14" fmla="*/ 0 60000 65536"/>
                <a:gd name="T15" fmla="*/ 0 60000 65536"/>
                <a:gd name="T16" fmla="*/ 0 60000 65536"/>
                <a:gd name="T17" fmla="*/ 0 60000 65536"/>
                <a:gd name="T18" fmla="*/ 0 60000 65536"/>
                <a:gd name="T19" fmla="*/ 0 60000 65536"/>
                <a:gd name="T20" fmla="*/ 0 60000 65536"/>
                <a:gd name="T21" fmla="*/ 0 w 52799"/>
                <a:gd name="T22" fmla="*/ 0 h 52037"/>
                <a:gd name="T23" fmla="*/ 52799 w 52799"/>
                <a:gd name="T24" fmla="*/ 52037 h 520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99" h="52037">
                  <a:moveTo>
                    <a:pt x="39789" y="44017"/>
                  </a:moveTo>
                  <a:cubicBezTo>
                    <a:pt x="38390" y="36236"/>
                    <a:pt x="34869" y="28995"/>
                    <a:pt x="29608" y="23101"/>
                  </a:cubicBezTo>
                  <a:cubicBezTo>
                    <a:pt x="24031" y="18195"/>
                    <a:pt x="17213" y="14919"/>
                    <a:pt x="9902" y="13630"/>
                  </a:cubicBezTo>
                  <a:cubicBezTo>
                    <a:pt x="-1330" y="10999"/>
                    <a:pt x="-1987" y="2449"/>
                    <a:pt x="2874" y="870"/>
                  </a:cubicBezTo>
                  <a:cubicBezTo>
                    <a:pt x="12661" y="-2222"/>
                    <a:pt x="27046" y="3106"/>
                    <a:pt x="38278" y="14024"/>
                  </a:cubicBezTo>
                  <a:cubicBezTo>
                    <a:pt x="47021" y="22345"/>
                    <a:pt x="52223" y="33724"/>
                    <a:pt x="52795" y="45793"/>
                  </a:cubicBezTo>
                  <a:cubicBezTo>
                    <a:pt x="53057" y="53949"/>
                    <a:pt x="42285" y="54870"/>
                    <a:pt x="39789" y="4401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86" name="Freeform 350">
              <a:extLst>
                <a:ext uri="{FF2B5EF4-FFF2-40B4-BE49-F238E27FC236}">
                  <a16:creationId xmlns:a16="http://schemas.microsoft.com/office/drawing/2014/main" id="{70A689E2-6446-4BE3-BB0D-05EED896C29D}"/>
                </a:ext>
              </a:extLst>
            </p:cNvPr>
            <p:cNvSpPr>
              <a:spLocks/>
            </p:cNvSpPr>
            <p:nvPr/>
          </p:nvSpPr>
          <p:spPr bwMode="auto">
            <a:xfrm>
              <a:off x="2316372" y="5080639"/>
              <a:ext cx="55078" cy="30536"/>
            </a:xfrm>
            <a:custGeom>
              <a:avLst/>
              <a:gdLst>
                <a:gd name="T0" fmla="*/ 2859 w 65317"/>
                <a:gd name="T1" fmla="*/ 1724 h 36212"/>
                <a:gd name="T2" fmla="*/ 1907 w 65317"/>
                <a:gd name="T3" fmla="*/ 869 h 36212"/>
                <a:gd name="T4" fmla="*/ 705 w 65317"/>
                <a:gd name="T5" fmla="*/ 789 h 36212"/>
                <a:gd name="T6" fmla="*/ 83 w 65317"/>
                <a:gd name="T7" fmla="*/ 288 h 36212"/>
                <a:gd name="T8" fmla="*/ 2166 w 65317"/>
                <a:gd name="T9" fmla="*/ 235 h 36212"/>
                <a:gd name="T10" fmla="*/ 3564 w 65317"/>
                <a:gd name="T11" fmla="*/ 1558 h 36212"/>
                <a:gd name="T12" fmla="*/ 2859 w 65317"/>
                <a:gd name="T13" fmla="*/ 1724 h 36212"/>
                <a:gd name="T14" fmla="*/ 0 60000 65536"/>
                <a:gd name="T15" fmla="*/ 0 60000 65536"/>
                <a:gd name="T16" fmla="*/ 0 60000 65536"/>
                <a:gd name="T17" fmla="*/ 0 60000 65536"/>
                <a:gd name="T18" fmla="*/ 0 60000 65536"/>
                <a:gd name="T19" fmla="*/ 0 60000 65536"/>
                <a:gd name="T20" fmla="*/ 0 60000 65536"/>
                <a:gd name="T21" fmla="*/ 0 w 65317"/>
                <a:gd name="T22" fmla="*/ 0 h 36212"/>
                <a:gd name="T23" fmla="*/ 65317 w 65317"/>
                <a:gd name="T24" fmla="*/ 36212 h 36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17" h="36212">
                  <a:moveTo>
                    <a:pt x="51876" y="31291"/>
                  </a:moveTo>
                  <a:cubicBezTo>
                    <a:pt x="47679" y="24602"/>
                    <a:pt x="41695" y="19221"/>
                    <a:pt x="34601" y="15768"/>
                  </a:cubicBezTo>
                  <a:cubicBezTo>
                    <a:pt x="27599" y="13308"/>
                    <a:pt x="20058" y="12802"/>
                    <a:pt x="12794" y="14321"/>
                  </a:cubicBezTo>
                  <a:cubicBezTo>
                    <a:pt x="1430" y="16163"/>
                    <a:pt x="-2445" y="8533"/>
                    <a:pt x="1496" y="5244"/>
                  </a:cubicBezTo>
                  <a:cubicBezTo>
                    <a:pt x="9378" y="-1333"/>
                    <a:pt x="24683" y="-1793"/>
                    <a:pt x="39330" y="4258"/>
                  </a:cubicBezTo>
                  <a:cubicBezTo>
                    <a:pt x="50576" y="8665"/>
                    <a:pt x="59666" y="17268"/>
                    <a:pt x="64685" y="28265"/>
                  </a:cubicBezTo>
                  <a:cubicBezTo>
                    <a:pt x="67903" y="35829"/>
                    <a:pt x="58116" y="40105"/>
                    <a:pt x="51876" y="3129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87" name="Freeform 351">
              <a:extLst>
                <a:ext uri="{FF2B5EF4-FFF2-40B4-BE49-F238E27FC236}">
                  <a16:creationId xmlns:a16="http://schemas.microsoft.com/office/drawing/2014/main" id="{2A34AB90-8841-4C26-BBB5-0477489D6F0F}"/>
                </a:ext>
              </a:extLst>
            </p:cNvPr>
            <p:cNvSpPr>
              <a:spLocks/>
            </p:cNvSpPr>
            <p:nvPr/>
          </p:nvSpPr>
          <p:spPr bwMode="auto">
            <a:xfrm>
              <a:off x="2260090" y="5120809"/>
              <a:ext cx="41907" cy="16480"/>
            </a:xfrm>
            <a:custGeom>
              <a:avLst/>
              <a:gdLst>
                <a:gd name="T0" fmla="*/ 2259 w 49697"/>
                <a:gd name="T1" fmla="*/ 687 h 19543"/>
                <a:gd name="T2" fmla="*/ 1349 w 49697"/>
                <a:gd name="T3" fmla="*/ 517 h 19543"/>
                <a:gd name="T4" fmla="*/ 583 w 49697"/>
                <a:gd name="T5" fmla="*/ 919 h 19543"/>
                <a:gd name="T6" fmla="*/ 10 w 49697"/>
                <a:gd name="T7" fmla="*/ 842 h 19543"/>
                <a:gd name="T8" fmla="*/ 1274 w 49697"/>
                <a:gd name="T9" fmla="*/ 27 h 19543"/>
                <a:gd name="T10" fmla="*/ 2632 w 49697"/>
                <a:gd name="T11" fmla="*/ 317 h 19543"/>
                <a:gd name="T12" fmla="*/ 2259 w 49697"/>
                <a:gd name="T13" fmla="*/ 687 h 19543"/>
                <a:gd name="T14" fmla="*/ 0 60000 65536"/>
                <a:gd name="T15" fmla="*/ 0 60000 65536"/>
                <a:gd name="T16" fmla="*/ 0 60000 65536"/>
                <a:gd name="T17" fmla="*/ 0 60000 65536"/>
                <a:gd name="T18" fmla="*/ 0 60000 65536"/>
                <a:gd name="T19" fmla="*/ 0 60000 65536"/>
                <a:gd name="T20" fmla="*/ 0 60000 65536"/>
                <a:gd name="T21" fmla="*/ 0 w 49697"/>
                <a:gd name="T22" fmla="*/ 0 h 19543"/>
                <a:gd name="T23" fmla="*/ 49697 w 49697"/>
                <a:gd name="T24" fmla="*/ 19543 h 195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697" h="19543">
                  <a:moveTo>
                    <a:pt x="40981" y="12463"/>
                  </a:moveTo>
                  <a:cubicBezTo>
                    <a:pt x="35877" y="9924"/>
                    <a:pt x="30169" y="8852"/>
                    <a:pt x="24494" y="9371"/>
                  </a:cubicBezTo>
                  <a:cubicBezTo>
                    <a:pt x="19278" y="10496"/>
                    <a:pt x="14463" y="13015"/>
                    <a:pt x="10568" y="16673"/>
                  </a:cubicBezTo>
                  <a:cubicBezTo>
                    <a:pt x="4000" y="22066"/>
                    <a:pt x="-1058" y="18843"/>
                    <a:pt x="190" y="15291"/>
                  </a:cubicBezTo>
                  <a:cubicBezTo>
                    <a:pt x="2555" y="8319"/>
                    <a:pt x="11816" y="2136"/>
                    <a:pt x="23114" y="492"/>
                  </a:cubicBezTo>
                  <a:cubicBezTo>
                    <a:pt x="31693" y="-988"/>
                    <a:pt x="40514" y="900"/>
                    <a:pt x="47746" y="5754"/>
                  </a:cubicBezTo>
                  <a:cubicBezTo>
                    <a:pt x="52410" y="9043"/>
                    <a:pt x="48140" y="15554"/>
                    <a:pt x="40981" y="1246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88" name="Freeform 352">
              <a:extLst>
                <a:ext uri="{FF2B5EF4-FFF2-40B4-BE49-F238E27FC236}">
                  <a16:creationId xmlns:a16="http://schemas.microsoft.com/office/drawing/2014/main" id="{16B7B2DF-FACE-4955-BBE9-3A674AADFBFA}"/>
                </a:ext>
              </a:extLst>
            </p:cNvPr>
            <p:cNvSpPr>
              <a:spLocks/>
            </p:cNvSpPr>
            <p:nvPr/>
          </p:nvSpPr>
          <p:spPr bwMode="auto">
            <a:xfrm>
              <a:off x="2208030" y="5130297"/>
              <a:ext cx="194309" cy="143840"/>
            </a:xfrm>
            <a:custGeom>
              <a:avLst/>
              <a:gdLst>
                <a:gd name="T0" fmla="*/ 3314 w 230430"/>
                <a:gd name="T1" fmla="*/ 9401 h 170579"/>
                <a:gd name="T2" fmla="*/ 0 w 230430"/>
                <a:gd name="T3" fmla="*/ 6065 h 170579"/>
                <a:gd name="T4" fmla="*/ 2859 w 230430"/>
                <a:gd name="T5" fmla="*/ 2778 h 170579"/>
                <a:gd name="T6" fmla="*/ 6692 w 230430"/>
                <a:gd name="T7" fmla="*/ 47 h 170579"/>
                <a:gd name="T8" fmla="*/ 8965 w 230430"/>
                <a:gd name="T9" fmla="*/ 1574 h 170579"/>
                <a:gd name="T10" fmla="*/ 9266 w 230430"/>
                <a:gd name="T11" fmla="*/ 2205 h 170579"/>
                <a:gd name="T12" fmla="*/ 9266 w 230430"/>
                <a:gd name="T13" fmla="*/ 2205 h 170579"/>
                <a:gd name="T14" fmla="*/ 12698 w 230430"/>
                <a:gd name="T15" fmla="*/ 5421 h 170579"/>
                <a:gd name="T16" fmla="*/ 9485 w 230430"/>
                <a:gd name="T17" fmla="*/ 8857 h 170579"/>
                <a:gd name="T18" fmla="*/ 9266 w 230430"/>
                <a:gd name="T19" fmla="*/ 8857 h 170579"/>
                <a:gd name="T20" fmla="*/ 9266 w 230430"/>
                <a:gd name="T21" fmla="*/ 8857 h 170579"/>
                <a:gd name="T22" fmla="*/ 7199 w 230430"/>
                <a:gd name="T23" fmla="*/ 8131 h 170579"/>
                <a:gd name="T24" fmla="*/ 6044 w 230430"/>
                <a:gd name="T25" fmla="*/ 8338 h 170579"/>
                <a:gd name="T26" fmla="*/ 5732 w 230430"/>
                <a:gd name="T27" fmla="*/ 8338 h 170579"/>
                <a:gd name="T28" fmla="*/ 5044 w 230430"/>
                <a:gd name="T29" fmla="*/ 8906 h 170579"/>
                <a:gd name="T30" fmla="*/ 3314 w 230430"/>
                <a:gd name="T31" fmla="*/ 9401 h 1705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0430"/>
                <a:gd name="T49" fmla="*/ 0 h 170579"/>
                <a:gd name="T50" fmla="*/ 230430 w 230430"/>
                <a:gd name="T51" fmla="*/ 170579 h 1705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0430" h="170579">
                  <a:moveTo>
                    <a:pt x="60155" y="170579"/>
                  </a:moveTo>
                  <a:cubicBezTo>
                    <a:pt x="26852" y="170500"/>
                    <a:pt x="-79" y="143401"/>
                    <a:pt x="0" y="110054"/>
                  </a:cubicBezTo>
                  <a:cubicBezTo>
                    <a:pt x="72" y="80021"/>
                    <a:pt x="22182" y="54606"/>
                    <a:pt x="51878" y="50410"/>
                  </a:cubicBezTo>
                  <a:cubicBezTo>
                    <a:pt x="57416" y="17490"/>
                    <a:pt x="88557" y="-4695"/>
                    <a:pt x="121432" y="849"/>
                  </a:cubicBezTo>
                  <a:cubicBezTo>
                    <a:pt x="138524" y="3730"/>
                    <a:pt x="153552" y="13833"/>
                    <a:pt x="162689" y="28573"/>
                  </a:cubicBezTo>
                  <a:cubicBezTo>
                    <a:pt x="164870" y="32204"/>
                    <a:pt x="166696" y="36038"/>
                    <a:pt x="168141" y="40018"/>
                  </a:cubicBezTo>
                  <a:cubicBezTo>
                    <a:pt x="201424" y="38919"/>
                    <a:pt x="229301" y="65045"/>
                    <a:pt x="230398" y="98372"/>
                  </a:cubicBezTo>
                  <a:cubicBezTo>
                    <a:pt x="231494" y="131700"/>
                    <a:pt x="205404" y="159615"/>
                    <a:pt x="172122" y="160713"/>
                  </a:cubicBezTo>
                  <a:cubicBezTo>
                    <a:pt x="170795" y="160759"/>
                    <a:pt x="169468" y="160759"/>
                    <a:pt x="168141" y="160713"/>
                  </a:cubicBezTo>
                  <a:cubicBezTo>
                    <a:pt x="154518" y="160674"/>
                    <a:pt x="141309" y="156036"/>
                    <a:pt x="130635" y="147558"/>
                  </a:cubicBezTo>
                  <a:cubicBezTo>
                    <a:pt x="123929" y="150044"/>
                    <a:pt x="116834" y="151314"/>
                    <a:pt x="109681" y="151307"/>
                  </a:cubicBezTo>
                  <a:cubicBezTo>
                    <a:pt x="107803" y="151406"/>
                    <a:pt x="105911" y="151406"/>
                    <a:pt x="104032" y="151307"/>
                  </a:cubicBezTo>
                  <a:cubicBezTo>
                    <a:pt x="100367" y="155313"/>
                    <a:pt x="96170" y="158786"/>
                    <a:pt x="91552" y="161634"/>
                  </a:cubicBezTo>
                  <a:cubicBezTo>
                    <a:pt x="82100" y="167442"/>
                    <a:pt x="71242" y="170533"/>
                    <a:pt x="60155" y="170579"/>
                  </a:cubicBez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89" name="Freeform 353">
              <a:extLst>
                <a:ext uri="{FF2B5EF4-FFF2-40B4-BE49-F238E27FC236}">
                  <a16:creationId xmlns:a16="http://schemas.microsoft.com/office/drawing/2014/main" id="{3C1CA118-CABA-408D-9221-7BC0C7032681}"/>
                </a:ext>
              </a:extLst>
            </p:cNvPr>
            <p:cNvSpPr>
              <a:spLocks/>
            </p:cNvSpPr>
            <p:nvPr/>
          </p:nvSpPr>
          <p:spPr bwMode="auto">
            <a:xfrm>
              <a:off x="2205642" y="5127879"/>
              <a:ext cx="197432" cy="148406"/>
            </a:xfrm>
            <a:custGeom>
              <a:avLst/>
              <a:gdLst>
                <a:gd name="T0" fmla="*/ 6291 w 234133"/>
                <a:gd name="T1" fmla="*/ 293 h 175994"/>
                <a:gd name="T2" fmla="*/ 9007 w 234133"/>
                <a:gd name="T3" fmla="*/ 1805 h 175994"/>
                <a:gd name="T4" fmla="*/ 9325 w 234133"/>
                <a:gd name="T5" fmla="*/ 2501 h 175994"/>
                <a:gd name="T6" fmla="*/ 9433 w 234133"/>
                <a:gd name="T7" fmla="*/ 2501 h 175994"/>
                <a:gd name="T8" fmla="*/ 12629 w 234133"/>
                <a:gd name="T9" fmla="*/ 5687 h 175994"/>
                <a:gd name="T10" fmla="*/ 9447 w 234133"/>
                <a:gd name="T11" fmla="*/ 8888 h 175994"/>
                <a:gd name="T12" fmla="*/ 7395 w 234133"/>
                <a:gd name="T13" fmla="*/ 8145 h 175994"/>
                <a:gd name="T14" fmla="*/ 6219 w 234133"/>
                <a:gd name="T15" fmla="*/ 8373 h 175994"/>
                <a:gd name="T16" fmla="*/ 5857 w 234133"/>
                <a:gd name="T17" fmla="*/ 8351 h 175994"/>
                <a:gd name="T18" fmla="*/ 5151 w 234133"/>
                <a:gd name="T19" fmla="*/ 8946 h 175994"/>
                <a:gd name="T20" fmla="*/ 756 w 234133"/>
                <a:gd name="T21" fmla="*/ 7936 h 175994"/>
                <a:gd name="T22" fmla="*/ 1762 w 234133"/>
                <a:gd name="T23" fmla="*/ 3535 h 175994"/>
                <a:gd name="T24" fmla="*/ 3138 w 234133"/>
                <a:gd name="T25" fmla="*/ 3063 h 175994"/>
                <a:gd name="T26" fmla="*/ 6294 w 234133"/>
                <a:gd name="T27" fmla="*/ 297 h 175994"/>
                <a:gd name="T28" fmla="*/ 6294 w 234133"/>
                <a:gd name="T29" fmla="*/ 25 h 175994"/>
                <a:gd name="T30" fmla="*/ 6294 w 234133"/>
                <a:gd name="T31" fmla="*/ 25 h 175994"/>
                <a:gd name="T32" fmla="*/ 2902 w 234133"/>
                <a:gd name="T33" fmla="*/ 2820 h 175994"/>
                <a:gd name="T34" fmla="*/ 45 w 234133"/>
                <a:gd name="T35" fmla="*/ 6793 h 175994"/>
                <a:gd name="T36" fmla="*/ 4012 w 234133"/>
                <a:gd name="T37" fmla="*/ 9653 h 175994"/>
                <a:gd name="T38" fmla="*/ 5965 w 234133"/>
                <a:gd name="T39" fmla="*/ 8620 h 175994"/>
                <a:gd name="T40" fmla="*/ 6221 w 234133"/>
                <a:gd name="T41" fmla="*/ 8620 h 175994"/>
                <a:gd name="T42" fmla="*/ 7351 w 234133"/>
                <a:gd name="T43" fmla="*/ 8427 h 175994"/>
                <a:gd name="T44" fmla="*/ 12197 w 234133"/>
                <a:gd name="T45" fmla="*/ 7771 h 175994"/>
                <a:gd name="T46" fmla="*/ 12381 w 234133"/>
                <a:gd name="T47" fmla="*/ 3843 h 175994"/>
                <a:gd name="T48" fmla="*/ 9520 w 234133"/>
                <a:gd name="T49" fmla="*/ 2208 h 175994"/>
                <a:gd name="T50" fmla="*/ 9238 w 234133"/>
                <a:gd name="T51" fmla="*/ 1639 h 175994"/>
                <a:gd name="T52" fmla="*/ 6294 w 234133"/>
                <a:gd name="T53" fmla="*/ 1 h 1759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4133"/>
                <a:gd name="T82" fmla="*/ 0 h 175994"/>
                <a:gd name="T83" fmla="*/ 234133 w 234133"/>
                <a:gd name="T84" fmla="*/ 175994 h 1759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4133" h="175994">
                  <a:moveTo>
                    <a:pt x="114155" y="5328"/>
                  </a:moveTo>
                  <a:cubicBezTo>
                    <a:pt x="134215" y="5302"/>
                    <a:pt x="152857" y="15681"/>
                    <a:pt x="163419" y="32756"/>
                  </a:cubicBezTo>
                  <a:cubicBezTo>
                    <a:pt x="165836" y="36722"/>
                    <a:pt x="167774" y="40965"/>
                    <a:pt x="169199" y="45385"/>
                  </a:cubicBezTo>
                  <a:lnTo>
                    <a:pt x="171170" y="45385"/>
                  </a:lnTo>
                  <a:cubicBezTo>
                    <a:pt x="203132" y="45312"/>
                    <a:pt x="229098" y="71201"/>
                    <a:pt x="229170" y="103200"/>
                  </a:cubicBezTo>
                  <a:cubicBezTo>
                    <a:pt x="229236" y="135206"/>
                    <a:pt x="203388" y="161206"/>
                    <a:pt x="171426" y="161279"/>
                  </a:cubicBezTo>
                  <a:cubicBezTo>
                    <a:pt x="157816" y="161311"/>
                    <a:pt x="144633" y="156536"/>
                    <a:pt x="134189" y="147795"/>
                  </a:cubicBezTo>
                  <a:cubicBezTo>
                    <a:pt x="127397" y="150518"/>
                    <a:pt x="120152" y="151926"/>
                    <a:pt x="112841" y="151938"/>
                  </a:cubicBezTo>
                  <a:cubicBezTo>
                    <a:pt x="110648" y="151938"/>
                    <a:pt x="108454" y="151807"/>
                    <a:pt x="106273" y="151544"/>
                  </a:cubicBezTo>
                  <a:cubicBezTo>
                    <a:pt x="102542" y="155734"/>
                    <a:pt x="98226" y="159371"/>
                    <a:pt x="93464" y="162331"/>
                  </a:cubicBezTo>
                  <a:cubicBezTo>
                    <a:pt x="66389" y="179334"/>
                    <a:pt x="30676" y="171132"/>
                    <a:pt x="13696" y="144019"/>
                  </a:cubicBezTo>
                  <a:cubicBezTo>
                    <a:pt x="-3284" y="116907"/>
                    <a:pt x="4901" y="81146"/>
                    <a:pt x="31983" y="64144"/>
                  </a:cubicBezTo>
                  <a:cubicBezTo>
                    <a:pt x="39530" y="59401"/>
                    <a:pt x="48076" y="56474"/>
                    <a:pt x="56943" y="55580"/>
                  </a:cubicBezTo>
                  <a:cubicBezTo>
                    <a:pt x="60819" y="26863"/>
                    <a:pt x="85280" y="5427"/>
                    <a:pt x="114221" y="5394"/>
                  </a:cubicBezTo>
                  <a:moveTo>
                    <a:pt x="114221" y="461"/>
                  </a:moveTo>
                  <a:lnTo>
                    <a:pt x="114221" y="461"/>
                  </a:lnTo>
                  <a:cubicBezTo>
                    <a:pt x="84249" y="487"/>
                    <a:pt x="58474" y="21726"/>
                    <a:pt x="52674" y="51173"/>
                  </a:cubicBezTo>
                  <a:cubicBezTo>
                    <a:pt x="18478" y="56744"/>
                    <a:pt x="-4735" y="89013"/>
                    <a:pt x="822" y="123255"/>
                  </a:cubicBezTo>
                  <a:cubicBezTo>
                    <a:pt x="6385" y="157497"/>
                    <a:pt x="38610" y="180741"/>
                    <a:pt x="72806" y="175170"/>
                  </a:cubicBezTo>
                  <a:cubicBezTo>
                    <a:pt x="86351" y="172967"/>
                    <a:pt x="98798" y="166376"/>
                    <a:pt x="108243" y="156411"/>
                  </a:cubicBezTo>
                  <a:cubicBezTo>
                    <a:pt x="109754" y="156411"/>
                    <a:pt x="111331" y="156411"/>
                    <a:pt x="112907" y="156411"/>
                  </a:cubicBezTo>
                  <a:cubicBezTo>
                    <a:pt x="119883" y="156411"/>
                    <a:pt x="126813" y="155227"/>
                    <a:pt x="133401" y="152925"/>
                  </a:cubicBezTo>
                  <a:cubicBezTo>
                    <a:pt x="160962" y="173940"/>
                    <a:pt x="200321" y="168606"/>
                    <a:pt x="221314" y="141007"/>
                  </a:cubicBezTo>
                  <a:cubicBezTo>
                    <a:pt x="237098" y="120242"/>
                    <a:pt x="238425" y="91867"/>
                    <a:pt x="224638" y="69721"/>
                  </a:cubicBezTo>
                  <a:cubicBezTo>
                    <a:pt x="213511" y="51633"/>
                    <a:pt x="193956" y="40458"/>
                    <a:pt x="172746" y="40057"/>
                  </a:cubicBezTo>
                  <a:cubicBezTo>
                    <a:pt x="171341" y="36472"/>
                    <a:pt x="169626" y="33013"/>
                    <a:pt x="167623" y="29731"/>
                  </a:cubicBezTo>
                  <a:cubicBezTo>
                    <a:pt x="156226" y="11163"/>
                    <a:pt x="135982" y="-104"/>
                    <a:pt x="114221" y="1"/>
                  </a:cubicBezTo>
                  <a:lnTo>
                    <a:pt x="114221" y="461"/>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90" name="Freeform 354">
              <a:extLst>
                <a:ext uri="{FF2B5EF4-FFF2-40B4-BE49-F238E27FC236}">
                  <a16:creationId xmlns:a16="http://schemas.microsoft.com/office/drawing/2014/main" id="{35D175E6-7010-4EDB-AD7F-FA8EDFB8C731}"/>
                </a:ext>
              </a:extLst>
            </p:cNvPr>
            <p:cNvSpPr>
              <a:spLocks/>
            </p:cNvSpPr>
            <p:nvPr/>
          </p:nvSpPr>
          <p:spPr bwMode="auto">
            <a:xfrm>
              <a:off x="2278610" y="5221243"/>
              <a:ext cx="49347" cy="29827"/>
            </a:xfrm>
            <a:custGeom>
              <a:avLst/>
              <a:gdLst>
                <a:gd name="T0" fmla="*/ 650 w 58520"/>
                <a:gd name="T1" fmla="*/ 216 h 35372"/>
                <a:gd name="T2" fmla="*/ 1522 w 58520"/>
                <a:gd name="T3" fmla="*/ 1006 h 35372"/>
                <a:gd name="T4" fmla="*/ 2591 w 58520"/>
                <a:gd name="T5" fmla="*/ 728 h 35372"/>
                <a:gd name="T6" fmla="*/ 3159 w 58520"/>
                <a:gd name="T7" fmla="*/ 1172 h 35372"/>
                <a:gd name="T8" fmla="*/ 1315 w 58520"/>
                <a:gd name="T9" fmla="*/ 1898 h 35372"/>
                <a:gd name="T10" fmla="*/ 31 w 58520"/>
                <a:gd name="T11" fmla="*/ 655 h 35372"/>
                <a:gd name="T12" fmla="*/ 650 w 58520"/>
                <a:gd name="T13" fmla="*/ 216 h 35372"/>
                <a:gd name="T14" fmla="*/ 0 60000 65536"/>
                <a:gd name="T15" fmla="*/ 0 60000 65536"/>
                <a:gd name="T16" fmla="*/ 0 60000 65536"/>
                <a:gd name="T17" fmla="*/ 0 60000 65536"/>
                <a:gd name="T18" fmla="*/ 0 60000 65536"/>
                <a:gd name="T19" fmla="*/ 0 60000 65536"/>
                <a:gd name="T20" fmla="*/ 0 60000 65536"/>
                <a:gd name="T21" fmla="*/ 0 w 58520"/>
                <a:gd name="T22" fmla="*/ 0 h 35372"/>
                <a:gd name="T23" fmla="*/ 58520 w 58520"/>
                <a:gd name="T24" fmla="*/ 35372 h 35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520" h="35372">
                  <a:moveTo>
                    <a:pt x="11793" y="3925"/>
                  </a:moveTo>
                  <a:cubicBezTo>
                    <a:pt x="15110" y="10508"/>
                    <a:pt x="20753" y="15619"/>
                    <a:pt x="27624" y="18263"/>
                  </a:cubicBezTo>
                  <a:cubicBezTo>
                    <a:pt x="34488" y="19046"/>
                    <a:pt x="41398" y="17237"/>
                    <a:pt x="47001" y="13199"/>
                  </a:cubicBezTo>
                  <a:cubicBezTo>
                    <a:pt x="56985" y="7345"/>
                    <a:pt x="60663" y="15830"/>
                    <a:pt x="57313" y="21289"/>
                  </a:cubicBezTo>
                  <a:cubicBezTo>
                    <a:pt x="50114" y="32365"/>
                    <a:pt x="36688" y="37653"/>
                    <a:pt x="23879" y="34444"/>
                  </a:cubicBezTo>
                  <a:cubicBezTo>
                    <a:pt x="12785" y="31379"/>
                    <a:pt x="4003" y="22881"/>
                    <a:pt x="561" y="11883"/>
                  </a:cubicBezTo>
                  <a:cubicBezTo>
                    <a:pt x="-2263" y="3662"/>
                    <a:pt x="6210" y="-5349"/>
                    <a:pt x="11793" y="3925"/>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91" name="Freeform 355">
              <a:extLst>
                <a:ext uri="{FF2B5EF4-FFF2-40B4-BE49-F238E27FC236}">
                  <a16:creationId xmlns:a16="http://schemas.microsoft.com/office/drawing/2014/main" id="{A4231C05-8BE3-48A3-AF83-53B453545AF1}"/>
                </a:ext>
              </a:extLst>
            </p:cNvPr>
            <p:cNvSpPr>
              <a:spLocks/>
            </p:cNvSpPr>
            <p:nvPr/>
          </p:nvSpPr>
          <p:spPr bwMode="auto">
            <a:xfrm>
              <a:off x="2220693" y="5234412"/>
              <a:ext cx="63055" cy="31587"/>
            </a:xfrm>
            <a:custGeom>
              <a:avLst/>
              <a:gdLst>
                <a:gd name="T0" fmla="*/ 815 w 74776"/>
                <a:gd name="T1" fmla="*/ 240 h 37459"/>
                <a:gd name="T2" fmla="*/ 1970 w 74776"/>
                <a:gd name="T3" fmla="*/ 1100 h 37459"/>
                <a:gd name="T4" fmla="*/ 3303 w 74776"/>
                <a:gd name="T5" fmla="*/ 882 h 37459"/>
                <a:gd name="T6" fmla="*/ 4052 w 74776"/>
                <a:gd name="T7" fmla="*/ 1368 h 37459"/>
                <a:gd name="T8" fmla="*/ 1760 w 74776"/>
                <a:gd name="T9" fmla="*/ 1988 h 37459"/>
                <a:gd name="T10" fmla="*/ 59 w 74776"/>
                <a:gd name="T11" fmla="*/ 646 h 37459"/>
                <a:gd name="T12" fmla="*/ 815 w 74776"/>
                <a:gd name="T13" fmla="*/ 240 h 37459"/>
                <a:gd name="T14" fmla="*/ 0 60000 65536"/>
                <a:gd name="T15" fmla="*/ 0 60000 65536"/>
                <a:gd name="T16" fmla="*/ 0 60000 65536"/>
                <a:gd name="T17" fmla="*/ 0 60000 65536"/>
                <a:gd name="T18" fmla="*/ 0 60000 65536"/>
                <a:gd name="T19" fmla="*/ 0 60000 65536"/>
                <a:gd name="T20" fmla="*/ 0 60000 65536"/>
                <a:gd name="T21" fmla="*/ 0 w 74776"/>
                <a:gd name="T22" fmla="*/ 0 h 37459"/>
                <a:gd name="T23" fmla="*/ 74776 w 74776"/>
                <a:gd name="T24" fmla="*/ 37459 h 37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776" h="37459">
                  <a:moveTo>
                    <a:pt x="14791" y="4357"/>
                  </a:moveTo>
                  <a:cubicBezTo>
                    <a:pt x="19902" y="11691"/>
                    <a:pt x="27252" y="17163"/>
                    <a:pt x="35745" y="19945"/>
                  </a:cubicBezTo>
                  <a:cubicBezTo>
                    <a:pt x="44015" y="21189"/>
                    <a:pt x="52468" y="19807"/>
                    <a:pt x="59917" y="15999"/>
                  </a:cubicBezTo>
                  <a:cubicBezTo>
                    <a:pt x="72200" y="10671"/>
                    <a:pt x="77389" y="19551"/>
                    <a:pt x="73514" y="24812"/>
                  </a:cubicBezTo>
                  <a:cubicBezTo>
                    <a:pt x="65632" y="35402"/>
                    <a:pt x="48816" y="40006"/>
                    <a:pt x="31935" y="36060"/>
                  </a:cubicBezTo>
                  <a:cubicBezTo>
                    <a:pt x="18555" y="32923"/>
                    <a:pt x="7251" y="24010"/>
                    <a:pt x="1063" y="11723"/>
                  </a:cubicBezTo>
                  <a:cubicBezTo>
                    <a:pt x="-3338" y="3173"/>
                    <a:pt x="6843" y="-5443"/>
                    <a:pt x="14791" y="4357"/>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92" name="Freeform 356">
              <a:extLst>
                <a:ext uri="{FF2B5EF4-FFF2-40B4-BE49-F238E27FC236}">
                  <a16:creationId xmlns:a16="http://schemas.microsoft.com/office/drawing/2014/main" id="{37F8D097-29C0-49C5-BDDB-56913466B946}"/>
                </a:ext>
              </a:extLst>
            </p:cNvPr>
            <p:cNvSpPr>
              <a:spLocks/>
            </p:cNvSpPr>
            <p:nvPr/>
          </p:nvSpPr>
          <p:spPr bwMode="auto">
            <a:xfrm>
              <a:off x="2324107" y="5244266"/>
              <a:ext cx="45761" cy="15145"/>
            </a:xfrm>
            <a:custGeom>
              <a:avLst/>
              <a:gdLst>
                <a:gd name="T0" fmla="*/ 551 w 54268"/>
                <a:gd name="T1" fmla="*/ 97 h 17960"/>
                <a:gd name="T2" fmla="*/ 1473 w 54268"/>
                <a:gd name="T3" fmla="*/ 460 h 17960"/>
                <a:gd name="T4" fmla="*/ 2375 w 54268"/>
                <a:gd name="T5" fmla="*/ 198 h 17960"/>
                <a:gd name="T6" fmla="*/ 2966 w 54268"/>
                <a:gd name="T7" fmla="*/ 397 h 17960"/>
                <a:gd name="T8" fmla="*/ 1452 w 54268"/>
                <a:gd name="T9" fmla="*/ 989 h 17960"/>
                <a:gd name="T10" fmla="*/ 76 w 54268"/>
                <a:gd name="T11" fmla="*/ 401 h 17960"/>
                <a:gd name="T12" fmla="*/ 551 w 54268"/>
                <a:gd name="T13" fmla="*/ 97 h 17960"/>
                <a:gd name="T14" fmla="*/ 0 60000 65536"/>
                <a:gd name="T15" fmla="*/ 0 60000 65536"/>
                <a:gd name="T16" fmla="*/ 0 60000 65536"/>
                <a:gd name="T17" fmla="*/ 0 60000 65536"/>
                <a:gd name="T18" fmla="*/ 0 60000 65536"/>
                <a:gd name="T19" fmla="*/ 0 60000 65536"/>
                <a:gd name="T20" fmla="*/ 0 60000 65536"/>
                <a:gd name="T21" fmla="*/ 0 w 54268"/>
                <a:gd name="T22" fmla="*/ 0 h 17960"/>
                <a:gd name="T23" fmla="*/ 54268 w 54268"/>
                <a:gd name="T24" fmla="*/ 17960 h 17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268" h="17960">
                  <a:moveTo>
                    <a:pt x="9992" y="1748"/>
                  </a:moveTo>
                  <a:cubicBezTo>
                    <a:pt x="14866" y="5438"/>
                    <a:pt x="20660" y="7714"/>
                    <a:pt x="26742" y="8326"/>
                  </a:cubicBezTo>
                  <a:cubicBezTo>
                    <a:pt x="32522" y="8279"/>
                    <a:pt x="38185" y="6642"/>
                    <a:pt x="43098" y="3590"/>
                  </a:cubicBezTo>
                  <a:cubicBezTo>
                    <a:pt x="50980" y="-685"/>
                    <a:pt x="55841" y="3590"/>
                    <a:pt x="53804" y="7207"/>
                  </a:cubicBezTo>
                  <a:cubicBezTo>
                    <a:pt x="49798" y="13785"/>
                    <a:pt x="38697" y="18389"/>
                    <a:pt x="26348" y="17929"/>
                  </a:cubicBezTo>
                  <a:cubicBezTo>
                    <a:pt x="16975" y="17685"/>
                    <a:pt x="8055" y="13877"/>
                    <a:pt x="1388" y="7273"/>
                  </a:cubicBezTo>
                  <a:cubicBezTo>
                    <a:pt x="-2750" y="2932"/>
                    <a:pt x="3030" y="-2988"/>
                    <a:pt x="9992" y="1748"/>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93" name="Freeform 357">
              <a:extLst>
                <a:ext uri="{FF2B5EF4-FFF2-40B4-BE49-F238E27FC236}">
                  <a16:creationId xmlns:a16="http://schemas.microsoft.com/office/drawing/2014/main" id="{A5EB3183-D5E1-40FC-9F5A-D017392086DF}"/>
                </a:ext>
              </a:extLst>
            </p:cNvPr>
            <p:cNvSpPr>
              <a:spLocks/>
            </p:cNvSpPr>
            <p:nvPr/>
          </p:nvSpPr>
          <p:spPr bwMode="auto">
            <a:xfrm>
              <a:off x="2349178" y="5174456"/>
              <a:ext cx="44505" cy="43779"/>
            </a:xfrm>
            <a:custGeom>
              <a:avLst/>
              <a:gdLst>
                <a:gd name="T0" fmla="*/ 2192 w 52778"/>
                <a:gd name="T1" fmla="*/ 2425 h 51917"/>
                <a:gd name="T2" fmla="*/ 1631 w 52778"/>
                <a:gd name="T3" fmla="*/ 1272 h 51917"/>
                <a:gd name="T4" fmla="*/ 546 w 52778"/>
                <a:gd name="T5" fmla="*/ 747 h 51917"/>
                <a:gd name="T6" fmla="*/ 157 w 52778"/>
                <a:gd name="T7" fmla="*/ 47 h 51917"/>
                <a:gd name="T8" fmla="*/ 2112 w 52778"/>
                <a:gd name="T9" fmla="*/ 772 h 51917"/>
                <a:gd name="T10" fmla="*/ 2909 w 52778"/>
                <a:gd name="T11" fmla="*/ 2525 h 51917"/>
                <a:gd name="T12" fmla="*/ 2192 w 52778"/>
                <a:gd name="T13" fmla="*/ 2425 h 51917"/>
                <a:gd name="T14" fmla="*/ 0 60000 65536"/>
                <a:gd name="T15" fmla="*/ 0 60000 65536"/>
                <a:gd name="T16" fmla="*/ 0 60000 65536"/>
                <a:gd name="T17" fmla="*/ 0 60000 65536"/>
                <a:gd name="T18" fmla="*/ 0 60000 65536"/>
                <a:gd name="T19" fmla="*/ 0 60000 65536"/>
                <a:gd name="T20" fmla="*/ 0 60000 65536"/>
                <a:gd name="T21" fmla="*/ 0 w 52778"/>
                <a:gd name="T22" fmla="*/ 0 h 51917"/>
                <a:gd name="T23" fmla="*/ 52778 w 52778"/>
                <a:gd name="T24" fmla="*/ 51917 h 519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78" h="51917">
                  <a:moveTo>
                    <a:pt x="39772" y="44017"/>
                  </a:moveTo>
                  <a:cubicBezTo>
                    <a:pt x="38386" y="36230"/>
                    <a:pt x="34865" y="28988"/>
                    <a:pt x="29590" y="23101"/>
                  </a:cubicBezTo>
                  <a:cubicBezTo>
                    <a:pt x="24014" y="18181"/>
                    <a:pt x="17202" y="14880"/>
                    <a:pt x="9885" y="13564"/>
                  </a:cubicBezTo>
                  <a:cubicBezTo>
                    <a:pt x="-1282" y="10999"/>
                    <a:pt x="-2004" y="2449"/>
                    <a:pt x="2857" y="870"/>
                  </a:cubicBezTo>
                  <a:cubicBezTo>
                    <a:pt x="12644" y="-2222"/>
                    <a:pt x="27029" y="3106"/>
                    <a:pt x="38327" y="14024"/>
                  </a:cubicBezTo>
                  <a:cubicBezTo>
                    <a:pt x="47043" y="22358"/>
                    <a:pt x="52219" y="33737"/>
                    <a:pt x="52777" y="45793"/>
                  </a:cubicBezTo>
                  <a:cubicBezTo>
                    <a:pt x="52909" y="53949"/>
                    <a:pt x="42071" y="54541"/>
                    <a:pt x="39772" y="4401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94" name="Freeform 358">
              <a:extLst>
                <a:ext uri="{FF2B5EF4-FFF2-40B4-BE49-F238E27FC236}">
                  <a16:creationId xmlns:a16="http://schemas.microsoft.com/office/drawing/2014/main" id="{773CD461-2687-4316-8A9C-AEBBE5F1CFC2}"/>
                </a:ext>
              </a:extLst>
            </p:cNvPr>
            <p:cNvSpPr>
              <a:spLocks/>
            </p:cNvSpPr>
            <p:nvPr/>
          </p:nvSpPr>
          <p:spPr bwMode="auto">
            <a:xfrm>
              <a:off x="2285743" y="5140596"/>
              <a:ext cx="55078" cy="30455"/>
            </a:xfrm>
            <a:custGeom>
              <a:avLst/>
              <a:gdLst>
                <a:gd name="T0" fmla="*/ 2859 w 65317"/>
                <a:gd name="T1" fmla="*/ 1724 h 36116"/>
                <a:gd name="T2" fmla="*/ 1907 w 65317"/>
                <a:gd name="T3" fmla="*/ 869 h 36116"/>
                <a:gd name="T4" fmla="*/ 705 w 65317"/>
                <a:gd name="T5" fmla="*/ 789 h 36116"/>
                <a:gd name="T6" fmla="*/ 83 w 65317"/>
                <a:gd name="T7" fmla="*/ 288 h 36116"/>
                <a:gd name="T8" fmla="*/ 2166 w 65317"/>
                <a:gd name="T9" fmla="*/ 235 h 36116"/>
                <a:gd name="T10" fmla="*/ 3564 w 65317"/>
                <a:gd name="T11" fmla="*/ 1554 h 36116"/>
                <a:gd name="T12" fmla="*/ 2859 w 65317"/>
                <a:gd name="T13" fmla="*/ 1724 h 36116"/>
                <a:gd name="T14" fmla="*/ 0 60000 65536"/>
                <a:gd name="T15" fmla="*/ 0 60000 65536"/>
                <a:gd name="T16" fmla="*/ 0 60000 65536"/>
                <a:gd name="T17" fmla="*/ 0 60000 65536"/>
                <a:gd name="T18" fmla="*/ 0 60000 65536"/>
                <a:gd name="T19" fmla="*/ 0 60000 65536"/>
                <a:gd name="T20" fmla="*/ 0 60000 65536"/>
                <a:gd name="T21" fmla="*/ 0 w 65317"/>
                <a:gd name="T22" fmla="*/ 0 h 36116"/>
                <a:gd name="T23" fmla="*/ 65317 w 65317"/>
                <a:gd name="T24" fmla="*/ 36116 h 36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17" h="36116">
                  <a:moveTo>
                    <a:pt x="51876" y="31291"/>
                  </a:moveTo>
                  <a:cubicBezTo>
                    <a:pt x="47679" y="24602"/>
                    <a:pt x="41695" y="19221"/>
                    <a:pt x="34601" y="15768"/>
                  </a:cubicBezTo>
                  <a:cubicBezTo>
                    <a:pt x="27599" y="13308"/>
                    <a:pt x="20058" y="12802"/>
                    <a:pt x="12794" y="14321"/>
                  </a:cubicBezTo>
                  <a:cubicBezTo>
                    <a:pt x="1430" y="16163"/>
                    <a:pt x="-2445" y="8468"/>
                    <a:pt x="1496" y="5244"/>
                  </a:cubicBezTo>
                  <a:cubicBezTo>
                    <a:pt x="9378" y="-1333"/>
                    <a:pt x="24683" y="-1793"/>
                    <a:pt x="39330" y="4258"/>
                  </a:cubicBezTo>
                  <a:cubicBezTo>
                    <a:pt x="50556" y="8658"/>
                    <a:pt x="59640" y="17235"/>
                    <a:pt x="64685" y="28200"/>
                  </a:cubicBezTo>
                  <a:cubicBezTo>
                    <a:pt x="67903" y="35501"/>
                    <a:pt x="58116" y="40105"/>
                    <a:pt x="51876" y="3129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95" name="Freeform 359">
              <a:extLst>
                <a:ext uri="{FF2B5EF4-FFF2-40B4-BE49-F238E27FC236}">
                  <a16:creationId xmlns:a16="http://schemas.microsoft.com/office/drawing/2014/main" id="{5A861D82-7F22-4068-AB80-CFE9E80400A3}"/>
                </a:ext>
              </a:extLst>
            </p:cNvPr>
            <p:cNvSpPr>
              <a:spLocks/>
            </p:cNvSpPr>
            <p:nvPr/>
          </p:nvSpPr>
          <p:spPr bwMode="auto">
            <a:xfrm>
              <a:off x="2229460" y="5180765"/>
              <a:ext cx="41907" cy="16464"/>
            </a:xfrm>
            <a:custGeom>
              <a:avLst/>
              <a:gdLst>
                <a:gd name="T0" fmla="*/ 2259 w 49697"/>
                <a:gd name="T1" fmla="*/ 686 h 19525"/>
                <a:gd name="T2" fmla="*/ 1349 w 49697"/>
                <a:gd name="T3" fmla="*/ 516 h 19525"/>
                <a:gd name="T4" fmla="*/ 583 w 49697"/>
                <a:gd name="T5" fmla="*/ 918 h 19525"/>
                <a:gd name="T6" fmla="*/ 10 w 49697"/>
                <a:gd name="T7" fmla="*/ 842 h 19525"/>
                <a:gd name="T8" fmla="*/ 1274 w 49697"/>
                <a:gd name="T9" fmla="*/ 27 h 19525"/>
                <a:gd name="T10" fmla="*/ 2632 w 49697"/>
                <a:gd name="T11" fmla="*/ 317 h 19525"/>
                <a:gd name="T12" fmla="*/ 2259 w 49697"/>
                <a:gd name="T13" fmla="*/ 686 h 19525"/>
                <a:gd name="T14" fmla="*/ 0 60000 65536"/>
                <a:gd name="T15" fmla="*/ 0 60000 65536"/>
                <a:gd name="T16" fmla="*/ 0 60000 65536"/>
                <a:gd name="T17" fmla="*/ 0 60000 65536"/>
                <a:gd name="T18" fmla="*/ 0 60000 65536"/>
                <a:gd name="T19" fmla="*/ 0 60000 65536"/>
                <a:gd name="T20" fmla="*/ 0 60000 65536"/>
                <a:gd name="T21" fmla="*/ 0 w 49697"/>
                <a:gd name="T22" fmla="*/ 0 h 19525"/>
                <a:gd name="T23" fmla="*/ 49697 w 49697"/>
                <a:gd name="T24" fmla="*/ 19525 h 19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697" h="19525">
                  <a:moveTo>
                    <a:pt x="40981" y="12463"/>
                  </a:moveTo>
                  <a:cubicBezTo>
                    <a:pt x="35877" y="9924"/>
                    <a:pt x="30169" y="8852"/>
                    <a:pt x="24494" y="9372"/>
                  </a:cubicBezTo>
                  <a:cubicBezTo>
                    <a:pt x="19278" y="10496"/>
                    <a:pt x="14464" y="13015"/>
                    <a:pt x="10569" y="16673"/>
                  </a:cubicBezTo>
                  <a:cubicBezTo>
                    <a:pt x="4000" y="22066"/>
                    <a:pt x="-1058" y="18777"/>
                    <a:pt x="190" y="15291"/>
                  </a:cubicBezTo>
                  <a:cubicBezTo>
                    <a:pt x="2555" y="8319"/>
                    <a:pt x="11882" y="2136"/>
                    <a:pt x="23114" y="492"/>
                  </a:cubicBezTo>
                  <a:cubicBezTo>
                    <a:pt x="31693" y="-988"/>
                    <a:pt x="40514" y="900"/>
                    <a:pt x="47746" y="5754"/>
                  </a:cubicBezTo>
                  <a:cubicBezTo>
                    <a:pt x="52410" y="9174"/>
                    <a:pt x="48140" y="15752"/>
                    <a:pt x="40981" y="1246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96" name="Freeform 360">
              <a:extLst>
                <a:ext uri="{FF2B5EF4-FFF2-40B4-BE49-F238E27FC236}">
                  <a16:creationId xmlns:a16="http://schemas.microsoft.com/office/drawing/2014/main" id="{8FC4F242-481F-4599-A606-CC642EA5DAE8}"/>
                </a:ext>
              </a:extLst>
            </p:cNvPr>
            <p:cNvSpPr>
              <a:spLocks/>
            </p:cNvSpPr>
            <p:nvPr/>
          </p:nvSpPr>
          <p:spPr bwMode="auto">
            <a:xfrm>
              <a:off x="2190830" y="5198850"/>
              <a:ext cx="201367" cy="151107"/>
            </a:xfrm>
            <a:custGeom>
              <a:avLst/>
              <a:gdLst>
                <a:gd name="T0" fmla="*/ 3575 w 238799"/>
                <a:gd name="T1" fmla="*/ 9874 h 179197"/>
                <a:gd name="T2" fmla="*/ 2 w 238799"/>
                <a:gd name="T3" fmla="*/ 6349 h 179197"/>
                <a:gd name="T4" fmla="*/ 2930 w 238799"/>
                <a:gd name="T5" fmla="*/ 2825 h 179197"/>
                <a:gd name="T6" fmla="*/ 7116 w 238799"/>
                <a:gd name="T7" fmla="*/ 75 h 179197"/>
                <a:gd name="T8" fmla="*/ 9681 w 238799"/>
                <a:gd name="T9" fmla="*/ 2224 h 179197"/>
                <a:gd name="T10" fmla="*/ 13161 w 238799"/>
                <a:gd name="T11" fmla="*/ 5844 h 179197"/>
                <a:gd name="T12" fmla="*/ 9543 w 238799"/>
                <a:gd name="T13" fmla="*/ 9328 h 179197"/>
                <a:gd name="T14" fmla="*/ 9543 w 238799"/>
                <a:gd name="T15" fmla="*/ 9328 h 179197"/>
                <a:gd name="T16" fmla="*/ 7437 w 238799"/>
                <a:gd name="T17" fmla="*/ 8636 h 179197"/>
                <a:gd name="T18" fmla="*/ 6322 w 238799"/>
                <a:gd name="T19" fmla="*/ 8817 h 179197"/>
                <a:gd name="T20" fmla="*/ 6101 w 238799"/>
                <a:gd name="T21" fmla="*/ 8817 h 179197"/>
                <a:gd name="T22" fmla="*/ 5441 w 238799"/>
                <a:gd name="T23" fmla="*/ 9342 h 179197"/>
                <a:gd name="T24" fmla="*/ 3575 w 238799"/>
                <a:gd name="T25" fmla="*/ 9874 h 179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8799"/>
                <a:gd name="T40" fmla="*/ 0 h 179197"/>
                <a:gd name="T41" fmla="*/ 238799 w 238799"/>
                <a:gd name="T42" fmla="*/ 179197 h 179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8799" h="179197">
                  <a:moveTo>
                    <a:pt x="64853" y="179196"/>
                  </a:moveTo>
                  <a:cubicBezTo>
                    <a:pt x="29304" y="179465"/>
                    <a:pt x="265" y="150821"/>
                    <a:pt x="2" y="115224"/>
                  </a:cubicBezTo>
                  <a:cubicBezTo>
                    <a:pt x="-234" y="83771"/>
                    <a:pt x="22230" y="56744"/>
                    <a:pt x="53161" y="51265"/>
                  </a:cubicBezTo>
                  <a:cubicBezTo>
                    <a:pt x="60373" y="16477"/>
                    <a:pt x="94378" y="-5866"/>
                    <a:pt x="129119" y="1356"/>
                  </a:cubicBezTo>
                  <a:cubicBezTo>
                    <a:pt x="150171" y="5736"/>
                    <a:pt x="167644" y="20371"/>
                    <a:pt x="175664" y="40347"/>
                  </a:cubicBezTo>
                  <a:cubicBezTo>
                    <a:pt x="211213" y="41037"/>
                    <a:pt x="239477" y="70458"/>
                    <a:pt x="238787" y="106055"/>
                  </a:cubicBezTo>
                  <a:cubicBezTo>
                    <a:pt x="238098" y="141652"/>
                    <a:pt x="208717" y="169955"/>
                    <a:pt x="173168" y="169264"/>
                  </a:cubicBezTo>
                  <a:cubicBezTo>
                    <a:pt x="159420" y="169244"/>
                    <a:pt x="146027" y="164844"/>
                    <a:pt x="134939" y="156701"/>
                  </a:cubicBezTo>
                  <a:cubicBezTo>
                    <a:pt x="128417" y="158872"/>
                    <a:pt x="121585" y="159983"/>
                    <a:pt x="114708" y="159990"/>
                  </a:cubicBezTo>
                  <a:lnTo>
                    <a:pt x="110701" y="159990"/>
                  </a:lnTo>
                  <a:cubicBezTo>
                    <a:pt x="107128" y="163653"/>
                    <a:pt x="103115" y="166857"/>
                    <a:pt x="98747" y="169527"/>
                  </a:cubicBezTo>
                  <a:cubicBezTo>
                    <a:pt x="88572" y="175861"/>
                    <a:pt x="76834" y="179209"/>
                    <a:pt x="64853" y="179196"/>
                  </a:cubicBez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97" name="Freeform 361">
              <a:extLst>
                <a:ext uri="{FF2B5EF4-FFF2-40B4-BE49-F238E27FC236}">
                  <a16:creationId xmlns:a16="http://schemas.microsoft.com/office/drawing/2014/main" id="{C1A5227E-7F22-4291-87A8-E0B0F3978612}"/>
                </a:ext>
              </a:extLst>
            </p:cNvPr>
            <p:cNvSpPr>
              <a:spLocks/>
            </p:cNvSpPr>
            <p:nvPr/>
          </p:nvSpPr>
          <p:spPr bwMode="auto">
            <a:xfrm>
              <a:off x="2184409" y="5193826"/>
              <a:ext cx="211543" cy="162589"/>
            </a:xfrm>
            <a:custGeom>
              <a:avLst/>
              <a:gdLst>
                <a:gd name="T0" fmla="*/ 6807 w 250867"/>
                <a:gd name="T1" fmla="*/ 710 h 192813"/>
                <a:gd name="T2" fmla="*/ 9522 w 250867"/>
                <a:gd name="T3" fmla="*/ 2221 h 192813"/>
                <a:gd name="T4" fmla="*/ 9840 w 250867"/>
                <a:gd name="T5" fmla="*/ 2918 h 192813"/>
                <a:gd name="T6" fmla="*/ 9949 w 250867"/>
                <a:gd name="T7" fmla="*/ 2918 h 192813"/>
                <a:gd name="T8" fmla="*/ 13145 w 250867"/>
                <a:gd name="T9" fmla="*/ 6104 h 192813"/>
                <a:gd name="T10" fmla="*/ 9963 w 250867"/>
                <a:gd name="T11" fmla="*/ 9305 h 192813"/>
                <a:gd name="T12" fmla="*/ 7911 w 250867"/>
                <a:gd name="T13" fmla="*/ 8562 h 192813"/>
                <a:gd name="T14" fmla="*/ 6734 w 250867"/>
                <a:gd name="T15" fmla="*/ 8790 h 192813"/>
                <a:gd name="T16" fmla="*/ 6372 w 250867"/>
                <a:gd name="T17" fmla="*/ 8769 h 192813"/>
                <a:gd name="T18" fmla="*/ 3990 w 250867"/>
                <a:gd name="T19" fmla="*/ 9855 h 192813"/>
                <a:gd name="T20" fmla="*/ 769 w 250867"/>
                <a:gd name="T21" fmla="*/ 6701 h 192813"/>
                <a:gd name="T22" fmla="*/ 3654 w 250867"/>
                <a:gd name="T23" fmla="*/ 3491 h 192813"/>
                <a:gd name="T24" fmla="*/ 6811 w 250867"/>
                <a:gd name="T25" fmla="*/ 724 h 192813"/>
                <a:gd name="T26" fmla="*/ 6811 w 250867"/>
                <a:gd name="T27" fmla="*/ 0 h 192813"/>
                <a:gd name="T28" fmla="*/ 3045 w 250867"/>
                <a:gd name="T29" fmla="*/ 2859 h 192813"/>
                <a:gd name="T30" fmla="*/ 1927 w 250867"/>
                <a:gd name="T31" fmla="*/ 3332 h 192813"/>
                <a:gd name="T32" fmla="*/ 542 w 250867"/>
                <a:gd name="T33" fmla="*/ 8696 h 192813"/>
                <a:gd name="T34" fmla="*/ 5900 w 250867"/>
                <a:gd name="T35" fmla="*/ 10083 h 192813"/>
                <a:gd name="T36" fmla="*/ 6049 w 250867"/>
                <a:gd name="T37" fmla="*/ 9990 h 192813"/>
                <a:gd name="T38" fmla="*/ 6657 w 250867"/>
                <a:gd name="T39" fmla="*/ 9523 h 192813"/>
                <a:gd name="T40" fmla="*/ 6738 w 250867"/>
                <a:gd name="T41" fmla="*/ 9523 h 192813"/>
                <a:gd name="T42" fmla="*/ 7788 w 250867"/>
                <a:gd name="T43" fmla="*/ 9378 h 192813"/>
                <a:gd name="T44" fmla="*/ 9959 w 250867"/>
                <a:gd name="T45" fmla="*/ 10033 h 192813"/>
                <a:gd name="T46" fmla="*/ 13825 w 250867"/>
                <a:gd name="T47" fmla="*/ 6068 h 192813"/>
                <a:gd name="T48" fmla="*/ 10321 w 250867"/>
                <a:gd name="T49" fmla="*/ 2219 h 192813"/>
                <a:gd name="T50" fmla="*/ 10122 w 250867"/>
                <a:gd name="T51" fmla="*/ 1857 h 192813"/>
                <a:gd name="T52" fmla="*/ 6792 w 250867"/>
                <a:gd name="T53" fmla="*/ 3 h 1928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0867"/>
                <a:gd name="T82" fmla="*/ 0 h 192813"/>
                <a:gd name="T83" fmla="*/ 250867 w 250867"/>
                <a:gd name="T84" fmla="*/ 192813 h 1928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0867" h="192813">
                  <a:moveTo>
                    <a:pt x="123505" y="12891"/>
                  </a:moveTo>
                  <a:cubicBezTo>
                    <a:pt x="143566" y="12865"/>
                    <a:pt x="162207" y="23245"/>
                    <a:pt x="172769" y="40319"/>
                  </a:cubicBezTo>
                  <a:cubicBezTo>
                    <a:pt x="175213" y="44272"/>
                    <a:pt x="177157" y="48515"/>
                    <a:pt x="178550" y="52948"/>
                  </a:cubicBezTo>
                  <a:lnTo>
                    <a:pt x="180520" y="52948"/>
                  </a:lnTo>
                  <a:cubicBezTo>
                    <a:pt x="212483" y="52876"/>
                    <a:pt x="238448" y="78764"/>
                    <a:pt x="238520" y="110763"/>
                  </a:cubicBezTo>
                  <a:cubicBezTo>
                    <a:pt x="238586" y="142769"/>
                    <a:pt x="212739" y="168769"/>
                    <a:pt x="180776" y="168842"/>
                  </a:cubicBezTo>
                  <a:cubicBezTo>
                    <a:pt x="167166" y="168875"/>
                    <a:pt x="153983" y="164099"/>
                    <a:pt x="143539" y="155358"/>
                  </a:cubicBezTo>
                  <a:cubicBezTo>
                    <a:pt x="136748" y="158081"/>
                    <a:pt x="129502" y="159489"/>
                    <a:pt x="122192" y="159502"/>
                  </a:cubicBezTo>
                  <a:cubicBezTo>
                    <a:pt x="119998" y="159502"/>
                    <a:pt x="117804" y="159370"/>
                    <a:pt x="115623" y="159107"/>
                  </a:cubicBezTo>
                  <a:cubicBezTo>
                    <a:pt x="104673" y="171538"/>
                    <a:pt x="88955" y="178714"/>
                    <a:pt x="72402" y="178839"/>
                  </a:cubicBezTo>
                  <a:cubicBezTo>
                    <a:pt x="40479" y="179194"/>
                    <a:pt x="14317" y="153569"/>
                    <a:pt x="13962" y="121603"/>
                  </a:cubicBezTo>
                  <a:cubicBezTo>
                    <a:pt x="13627" y="91511"/>
                    <a:pt x="36374" y="66188"/>
                    <a:pt x="66294" y="63340"/>
                  </a:cubicBezTo>
                  <a:cubicBezTo>
                    <a:pt x="70169" y="34623"/>
                    <a:pt x="94630" y="13188"/>
                    <a:pt x="123571" y="13155"/>
                  </a:cubicBezTo>
                  <a:moveTo>
                    <a:pt x="123571" y="0"/>
                  </a:moveTo>
                  <a:cubicBezTo>
                    <a:pt x="91773" y="46"/>
                    <a:pt x="63870" y="21238"/>
                    <a:pt x="55258" y="51895"/>
                  </a:cubicBezTo>
                  <a:cubicBezTo>
                    <a:pt x="48086" y="53652"/>
                    <a:pt x="41235" y="56539"/>
                    <a:pt x="34962" y="60446"/>
                  </a:cubicBezTo>
                  <a:cubicBezTo>
                    <a:pt x="1180" y="80382"/>
                    <a:pt x="-10065" y="123971"/>
                    <a:pt x="9844" y="157805"/>
                  </a:cubicBezTo>
                  <a:cubicBezTo>
                    <a:pt x="29753" y="191632"/>
                    <a:pt x="73283" y="202893"/>
                    <a:pt x="107071" y="182957"/>
                  </a:cubicBezTo>
                  <a:cubicBezTo>
                    <a:pt x="107984" y="182417"/>
                    <a:pt x="108890" y="181852"/>
                    <a:pt x="109777" y="181273"/>
                  </a:cubicBezTo>
                  <a:cubicBezTo>
                    <a:pt x="113731" y="178826"/>
                    <a:pt x="117430" y="175985"/>
                    <a:pt x="120812" y="172788"/>
                  </a:cubicBezTo>
                  <a:lnTo>
                    <a:pt x="122257" y="172788"/>
                  </a:lnTo>
                  <a:cubicBezTo>
                    <a:pt x="128695" y="172775"/>
                    <a:pt x="135105" y="171894"/>
                    <a:pt x="141306" y="170157"/>
                  </a:cubicBezTo>
                  <a:cubicBezTo>
                    <a:pt x="152998" y="177905"/>
                    <a:pt x="166700" y="182043"/>
                    <a:pt x="180717" y="182062"/>
                  </a:cubicBezTo>
                  <a:cubicBezTo>
                    <a:pt x="219931" y="181589"/>
                    <a:pt x="251335" y="149379"/>
                    <a:pt x="250863" y="110112"/>
                  </a:cubicBezTo>
                  <a:cubicBezTo>
                    <a:pt x="250429" y="74048"/>
                    <a:pt x="223104" y="44022"/>
                    <a:pt x="187286" y="40254"/>
                  </a:cubicBezTo>
                  <a:cubicBezTo>
                    <a:pt x="186169" y="37951"/>
                    <a:pt x="184987" y="35715"/>
                    <a:pt x="183673" y="33676"/>
                  </a:cubicBezTo>
                  <a:cubicBezTo>
                    <a:pt x="170746" y="12701"/>
                    <a:pt x="147855" y="-33"/>
                    <a:pt x="123243" y="65"/>
                  </a:cubicBezTo>
                  <a:lnTo>
                    <a:pt x="123571"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98" name="Freeform 362">
              <a:extLst>
                <a:ext uri="{FF2B5EF4-FFF2-40B4-BE49-F238E27FC236}">
                  <a16:creationId xmlns:a16="http://schemas.microsoft.com/office/drawing/2014/main" id="{4CFBE175-11E9-4064-A2DC-0AE1BB944D53}"/>
                </a:ext>
              </a:extLst>
            </p:cNvPr>
            <p:cNvSpPr>
              <a:spLocks/>
            </p:cNvSpPr>
            <p:nvPr/>
          </p:nvSpPr>
          <p:spPr bwMode="auto">
            <a:xfrm>
              <a:off x="2265478" y="5293575"/>
              <a:ext cx="49430" cy="30095"/>
            </a:xfrm>
            <a:custGeom>
              <a:avLst/>
              <a:gdLst>
                <a:gd name="T0" fmla="*/ 657 w 58619"/>
                <a:gd name="T1" fmla="*/ 216 h 35689"/>
                <a:gd name="T2" fmla="*/ 1530 w 58619"/>
                <a:gd name="T3" fmla="*/ 1005 h 35689"/>
                <a:gd name="T4" fmla="*/ 2594 w 58619"/>
                <a:gd name="T5" fmla="*/ 745 h 35689"/>
                <a:gd name="T6" fmla="*/ 3162 w 58619"/>
                <a:gd name="T7" fmla="*/ 1191 h 35689"/>
                <a:gd name="T8" fmla="*/ 1321 w 58619"/>
                <a:gd name="T9" fmla="*/ 1917 h 35689"/>
                <a:gd name="T10" fmla="*/ 35 w 58619"/>
                <a:gd name="T11" fmla="*/ 673 h 35689"/>
                <a:gd name="T12" fmla="*/ 657 w 58619"/>
                <a:gd name="T13" fmla="*/ 216 h 35689"/>
                <a:gd name="T14" fmla="*/ 0 60000 65536"/>
                <a:gd name="T15" fmla="*/ 0 60000 65536"/>
                <a:gd name="T16" fmla="*/ 0 60000 65536"/>
                <a:gd name="T17" fmla="*/ 0 60000 65536"/>
                <a:gd name="T18" fmla="*/ 0 60000 65536"/>
                <a:gd name="T19" fmla="*/ 0 60000 65536"/>
                <a:gd name="T20" fmla="*/ 0 60000 65536"/>
                <a:gd name="T21" fmla="*/ 0 w 58619"/>
                <a:gd name="T22" fmla="*/ 0 h 35689"/>
                <a:gd name="T23" fmla="*/ 58619 w 58619"/>
                <a:gd name="T24" fmla="*/ 35689 h 356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19" h="35689">
                  <a:moveTo>
                    <a:pt x="11930" y="3916"/>
                  </a:moveTo>
                  <a:cubicBezTo>
                    <a:pt x="15247" y="10500"/>
                    <a:pt x="20890" y="15610"/>
                    <a:pt x="27760" y="18254"/>
                  </a:cubicBezTo>
                  <a:cubicBezTo>
                    <a:pt x="34559" y="19130"/>
                    <a:pt x="41443" y="17439"/>
                    <a:pt x="47072" y="13519"/>
                  </a:cubicBezTo>
                  <a:cubicBezTo>
                    <a:pt x="57056" y="7665"/>
                    <a:pt x="60800" y="16150"/>
                    <a:pt x="57384" y="21609"/>
                  </a:cubicBezTo>
                  <a:cubicBezTo>
                    <a:pt x="50185" y="32685"/>
                    <a:pt x="36759" y="37967"/>
                    <a:pt x="23951" y="34764"/>
                  </a:cubicBezTo>
                  <a:cubicBezTo>
                    <a:pt x="12870" y="31673"/>
                    <a:pt x="4094" y="23187"/>
                    <a:pt x="632" y="12203"/>
                  </a:cubicBezTo>
                  <a:cubicBezTo>
                    <a:pt x="-2389" y="3653"/>
                    <a:pt x="6084" y="-5358"/>
                    <a:pt x="11930" y="3916"/>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599" name="Freeform 363">
              <a:extLst>
                <a:ext uri="{FF2B5EF4-FFF2-40B4-BE49-F238E27FC236}">
                  <a16:creationId xmlns:a16="http://schemas.microsoft.com/office/drawing/2014/main" id="{00B986BF-A19D-402C-BBB4-B6EE51359CDD}"/>
                </a:ext>
              </a:extLst>
            </p:cNvPr>
            <p:cNvSpPr>
              <a:spLocks/>
            </p:cNvSpPr>
            <p:nvPr/>
          </p:nvSpPr>
          <p:spPr bwMode="auto">
            <a:xfrm>
              <a:off x="2207487" y="5306775"/>
              <a:ext cx="63078" cy="31659"/>
            </a:xfrm>
            <a:custGeom>
              <a:avLst/>
              <a:gdLst>
                <a:gd name="T0" fmla="*/ 817 w 74804"/>
                <a:gd name="T1" fmla="*/ 245 h 37544"/>
                <a:gd name="T2" fmla="*/ 1972 w 74804"/>
                <a:gd name="T3" fmla="*/ 1104 h 37544"/>
                <a:gd name="T4" fmla="*/ 3303 w 74804"/>
                <a:gd name="T5" fmla="*/ 886 h 37544"/>
                <a:gd name="T6" fmla="*/ 4053 w 74804"/>
                <a:gd name="T7" fmla="*/ 1372 h 37544"/>
                <a:gd name="T8" fmla="*/ 1762 w 74804"/>
                <a:gd name="T9" fmla="*/ 1992 h 37544"/>
                <a:gd name="T10" fmla="*/ 60 w 74804"/>
                <a:gd name="T11" fmla="*/ 651 h 37544"/>
                <a:gd name="T12" fmla="*/ 817 w 74804"/>
                <a:gd name="T13" fmla="*/ 245 h 37544"/>
                <a:gd name="T14" fmla="*/ 0 60000 65536"/>
                <a:gd name="T15" fmla="*/ 0 60000 65536"/>
                <a:gd name="T16" fmla="*/ 0 60000 65536"/>
                <a:gd name="T17" fmla="*/ 0 60000 65536"/>
                <a:gd name="T18" fmla="*/ 0 60000 65536"/>
                <a:gd name="T19" fmla="*/ 0 60000 65536"/>
                <a:gd name="T20" fmla="*/ 0 60000 65536"/>
                <a:gd name="T21" fmla="*/ 0 w 74804"/>
                <a:gd name="T22" fmla="*/ 0 h 37544"/>
                <a:gd name="T23" fmla="*/ 74804 w 74804"/>
                <a:gd name="T24" fmla="*/ 37544 h 375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04" h="37544">
                  <a:moveTo>
                    <a:pt x="14819" y="4442"/>
                  </a:moveTo>
                  <a:cubicBezTo>
                    <a:pt x="19942" y="11763"/>
                    <a:pt x="27293" y="17235"/>
                    <a:pt x="35772" y="20031"/>
                  </a:cubicBezTo>
                  <a:cubicBezTo>
                    <a:pt x="44042" y="21274"/>
                    <a:pt x="52496" y="19893"/>
                    <a:pt x="59945" y="16085"/>
                  </a:cubicBezTo>
                  <a:cubicBezTo>
                    <a:pt x="72228" y="10757"/>
                    <a:pt x="77417" y="19636"/>
                    <a:pt x="73541" y="24898"/>
                  </a:cubicBezTo>
                  <a:cubicBezTo>
                    <a:pt x="65659" y="35488"/>
                    <a:pt x="48844" y="40092"/>
                    <a:pt x="31963" y="36145"/>
                  </a:cubicBezTo>
                  <a:cubicBezTo>
                    <a:pt x="18583" y="33008"/>
                    <a:pt x="7278" y="24095"/>
                    <a:pt x="1091" y="11809"/>
                  </a:cubicBezTo>
                  <a:cubicBezTo>
                    <a:pt x="-3376" y="3127"/>
                    <a:pt x="6805" y="-5490"/>
                    <a:pt x="14819" y="4442"/>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00" name="Freeform 364">
              <a:extLst>
                <a:ext uri="{FF2B5EF4-FFF2-40B4-BE49-F238E27FC236}">
                  <a16:creationId xmlns:a16="http://schemas.microsoft.com/office/drawing/2014/main" id="{7BA73DB6-5030-49DC-82AE-6692903F2132}"/>
                </a:ext>
              </a:extLst>
            </p:cNvPr>
            <p:cNvSpPr>
              <a:spLocks/>
            </p:cNvSpPr>
            <p:nvPr/>
          </p:nvSpPr>
          <p:spPr bwMode="auto">
            <a:xfrm>
              <a:off x="2310823" y="5316591"/>
              <a:ext cx="45841" cy="15097"/>
            </a:xfrm>
            <a:custGeom>
              <a:avLst/>
              <a:gdLst>
                <a:gd name="T0" fmla="*/ 553 w 54362"/>
                <a:gd name="T1" fmla="*/ 97 h 17903"/>
                <a:gd name="T2" fmla="*/ 1481 w 54362"/>
                <a:gd name="T3" fmla="*/ 460 h 17903"/>
                <a:gd name="T4" fmla="*/ 2378 w 54362"/>
                <a:gd name="T5" fmla="*/ 198 h 17903"/>
                <a:gd name="T6" fmla="*/ 2972 w 54362"/>
                <a:gd name="T7" fmla="*/ 397 h 17903"/>
                <a:gd name="T8" fmla="*/ 1459 w 54362"/>
                <a:gd name="T9" fmla="*/ 985 h 17903"/>
                <a:gd name="T10" fmla="*/ 79 w 54362"/>
                <a:gd name="T11" fmla="*/ 401 h 17903"/>
                <a:gd name="T12" fmla="*/ 553 w 54362"/>
                <a:gd name="T13" fmla="*/ 97 h 17903"/>
                <a:gd name="T14" fmla="*/ 0 60000 65536"/>
                <a:gd name="T15" fmla="*/ 0 60000 65536"/>
                <a:gd name="T16" fmla="*/ 0 60000 65536"/>
                <a:gd name="T17" fmla="*/ 0 60000 65536"/>
                <a:gd name="T18" fmla="*/ 0 60000 65536"/>
                <a:gd name="T19" fmla="*/ 0 60000 65536"/>
                <a:gd name="T20" fmla="*/ 0 60000 65536"/>
                <a:gd name="T21" fmla="*/ 0 w 54362"/>
                <a:gd name="T22" fmla="*/ 0 h 17903"/>
                <a:gd name="T23" fmla="*/ 54362 w 54362"/>
                <a:gd name="T24" fmla="*/ 17903 h 179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62" h="17903">
                  <a:moveTo>
                    <a:pt x="10046" y="1748"/>
                  </a:moveTo>
                  <a:cubicBezTo>
                    <a:pt x="14940" y="5445"/>
                    <a:pt x="20760" y="7720"/>
                    <a:pt x="26862" y="8325"/>
                  </a:cubicBezTo>
                  <a:cubicBezTo>
                    <a:pt x="32623" y="8280"/>
                    <a:pt x="38258" y="6642"/>
                    <a:pt x="43152" y="3590"/>
                  </a:cubicBezTo>
                  <a:cubicBezTo>
                    <a:pt x="51034" y="-686"/>
                    <a:pt x="55895" y="3590"/>
                    <a:pt x="53924" y="7207"/>
                  </a:cubicBezTo>
                  <a:cubicBezTo>
                    <a:pt x="49917" y="13785"/>
                    <a:pt x="38751" y="18389"/>
                    <a:pt x="26468" y="17863"/>
                  </a:cubicBezTo>
                  <a:cubicBezTo>
                    <a:pt x="17081" y="17666"/>
                    <a:pt x="8122" y="13877"/>
                    <a:pt x="1442" y="7273"/>
                  </a:cubicBezTo>
                  <a:cubicBezTo>
                    <a:pt x="-2828" y="2932"/>
                    <a:pt x="3084" y="-2988"/>
                    <a:pt x="10046" y="1748"/>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01" name="Freeform 365">
              <a:extLst>
                <a:ext uri="{FF2B5EF4-FFF2-40B4-BE49-F238E27FC236}">
                  <a16:creationId xmlns:a16="http://schemas.microsoft.com/office/drawing/2014/main" id="{A45DEB0E-2B28-4F01-8AF2-21599A793DB4}"/>
                </a:ext>
              </a:extLst>
            </p:cNvPr>
            <p:cNvSpPr>
              <a:spLocks/>
            </p:cNvSpPr>
            <p:nvPr/>
          </p:nvSpPr>
          <p:spPr bwMode="auto">
            <a:xfrm>
              <a:off x="2335556" y="5246650"/>
              <a:ext cx="44517" cy="43895"/>
            </a:xfrm>
            <a:custGeom>
              <a:avLst/>
              <a:gdLst>
                <a:gd name="T0" fmla="*/ 2207 w 52792"/>
                <a:gd name="T1" fmla="*/ 2434 h 52055"/>
                <a:gd name="T2" fmla="*/ 1635 w 52792"/>
                <a:gd name="T3" fmla="*/ 1274 h 52055"/>
                <a:gd name="T4" fmla="*/ 548 w 52792"/>
                <a:gd name="T5" fmla="*/ 749 h 52055"/>
                <a:gd name="T6" fmla="*/ 157 w 52792"/>
                <a:gd name="T7" fmla="*/ 50 h 52055"/>
                <a:gd name="T8" fmla="*/ 2112 w 52792"/>
                <a:gd name="T9" fmla="*/ 774 h 52055"/>
                <a:gd name="T10" fmla="*/ 2909 w 52792"/>
                <a:gd name="T11" fmla="*/ 2525 h 52055"/>
                <a:gd name="T12" fmla="*/ 2207 w 52792"/>
                <a:gd name="T13" fmla="*/ 2434 h 52055"/>
                <a:gd name="T14" fmla="*/ 0 60000 65536"/>
                <a:gd name="T15" fmla="*/ 0 60000 65536"/>
                <a:gd name="T16" fmla="*/ 0 60000 65536"/>
                <a:gd name="T17" fmla="*/ 0 60000 65536"/>
                <a:gd name="T18" fmla="*/ 0 60000 65536"/>
                <a:gd name="T19" fmla="*/ 0 60000 65536"/>
                <a:gd name="T20" fmla="*/ 0 60000 65536"/>
                <a:gd name="T21" fmla="*/ 0 w 52792"/>
                <a:gd name="T22" fmla="*/ 0 h 52055"/>
                <a:gd name="T23" fmla="*/ 52792 w 52792"/>
                <a:gd name="T24" fmla="*/ 52055 h 520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92" h="52055">
                  <a:moveTo>
                    <a:pt x="40031" y="44174"/>
                  </a:moveTo>
                  <a:cubicBezTo>
                    <a:pt x="38612" y="36320"/>
                    <a:pt x="35019" y="29026"/>
                    <a:pt x="29653" y="23126"/>
                  </a:cubicBezTo>
                  <a:cubicBezTo>
                    <a:pt x="24076" y="18206"/>
                    <a:pt x="17265" y="14911"/>
                    <a:pt x="9947" y="13589"/>
                  </a:cubicBezTo>
                  <a:cubicBezTo>
                    <a:pt x="-1285" y="11023"/>
                    <a:pt x="-2008" y="2473"/>
                    <a:pt x="2853" y="894"/>
                  </a:cubicBezTo>
                  <a:cubicBezTo>
                    <a:pt x="12640" y="-2263"/>
                    <a:pt x="27025" y="3131"/>
                    <a:pt x="38323" y="14049"/>
                  </a:cubicBezTo>
                  <a:cubicBezTo>
                    <a:pt x="47059" y="22370"/>
                    <a:pt x="52242" y="33755"/>
                    <a:pt x="52774" y="45818"/>
                  </a:cubicBezTo>
                  <a:cubicBezTo>
                    <a:pt x="53299" y="54106"/>
                    <a:pt x="42790" y="54697"/>
                    <a:pt x="40031" y="44174"/>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02" name="Freeform 366">
              <a:extLst>
                <a:ext uri="{FF2B5EF4-FFF2-40B4-BE49-F238E27FC236}">
                  <a16:creationId xmlns:a16="http://schemas.microsoft.com/office/drawing/2014/main" id="{3696AB4A-2112-4BB5-9DAE-ADC3CAF73150}"/>
                </a:ext>
              </a:extLst>
            </p:cNvPr>
            <p:cNvSpPr>
              <a:spLocks/>
            </p:cNvSpPr>
            <p:nvPr/>
          </p:nvSpPr>
          <p:spPr bwMode="auto">
            <a:xfrm>
              <a:off x="2272505" y="5212920"/>
              <a:ext cx="55093" cy="30455"/>
            </a:xfrm>
            <a:custGeom>
              <a:avLst/>
              <a:gdLst>
                <a:gd name="T0" fmla="*/ 2859 w 65334"/>
                <a:gd name="T1" fmla="*/ 1724 h 36116"/>
                <a:gd name="T2" fmla="*/ 1907 w 65334"/>
                <a:gd name="T3" fmla="*/ 869 h 36116"/>
                <a:gd name="T4" fmla="*/ 706 w 65334"/>
                <a:gd name="T5" fmla="*/ 789 h 36116"/>
                <a:gd name="T6" fmla="*/ 83 w 65334"/>
                <a:gd name="T7" fmla="*/ 288 h 36116"/>
                <a:gd name="T8" fmla="*/ 2167 w 65334"/>
                <a:gd name="T9" fmla="*/ 235 h 36116"/>
                <a:gd name="T10" fmla="*/ 3565 w 65334"/>
                <a:gd name="T11" fmla="*/ 1554 h 36116"/>
                <a:gd name="T12" fmla="*/ 2859 w 65334"/>
                <a:gd name="T13" fmla="*/ 1724 h 36116"/>
                <a:gd name="T14" fmla="*/ 0 60000 65536"/>
                <a:gd name="T15" fmla="*/ 0 60000 65536"/>
                <a:gd name="T16" fmla="*/ 0 60000 65536"/>
                <a:gd name="T17" fmla="*/ 0 60000 65536"/>
                <a:gd name="T18" fmla="*/ 0 60000 65536"/>
                <a:gd name="T19" fmla="*/ 0 60000 65536"/>
                <a:gd name="T20" fmla="*/ 0 60000 65536"/>
                <a:gd name="T21" fmla="*/ 0 w 65334"/>
                <a:gd name="T22" fmla="*/ 0 h 36116"/>
                <a:gd name="T23" fmla="*/ 65334 w 65334"/>
                <a:gd name="T24" fmla="*/ 36116 h 36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34" h="36116">
                  <a:moveTo>
                    <a:pt x="51876" y="31291"/>
                  </a:moveTo>
                  <a:cubicBezTo>
                    <a:pt x="47679" y="24602"/>
                    <a:pt x="41695" y="19222"/>
                    <a:pt x="34601" y="15768"/>
                  </a:cubicBezTo>
                  <a:cubicBezTo>
                    <a:pt x="27599" y="13309"/>
                    <a:pt x="20058" y="12802"/>
                    <a:pt x="12793" y="14321"/>
                  </a:cubicBezTo>
                  <a:cubicBezTo>
                    <a:pt x="1430" y="16163"/>
                    <a:pt x="-2445" y="8467"/>
                    <a:pt x="1496" y="5245"/>
                  </a:cubicBezTo>
                  <a:cubicBezTo>
                    <a:pt x="9378" y="-1333"/>
                    <a:pt x="24682" y="-1793"/>
                    <a:pt x="39330" y="4258"/>
                  </a:cubicBezTo>
                  <a:cubicBezTo>
                    <a:pt x="50556" y="8658"/>
                    <a:pt x="59640" y="17235"/>
                    <a:pt x="64685" y="28200"/>
                  </a:cubicBezTo>
                  <a:cubicBezTo>
                    <a:pt x="67903" y="35500"/>
                    <a:pt x="58445" y="40105"/>
                    <a:pt x="51876" y="3129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03" name="Freeform 367">
              <a:extLst>
                <a:ext uri="{FF2B5EF4-FFF2-40B4-BE49-F238E27FC236}">
                  <a16:creationId xmlns:a16="http://schemas.microsoft.com/office/drawing/2014/main" id="{67EE48E1-A92C-460A-8FEC-54A45D5F0F9A}"/>
                </a:ext>
              </a:extLst>
            </p:cNvPr>
            <p:cNvSpPr>
              <a:spLocks/>
            </p:cNvSpPr>
            <p:nvPr/>
          </p:nvSpPr>
          <p:spPr bwMode="auto">
            <a:xfrm>
              <a:off x="2216236" y="5253087"/>
              <a:ext cx="41893" cy="16468"/>
            </a:xfrm>
            <a:custGeom>
              <a:avLst/>
              <a:gdLst>
                <a:gd name="T0" fmla="*/ 2257 w 49681"/>
                <a:gd name="T1" fmla="*/ 687 h 19529"/>
                <a:gd name="T2" fmla="*/ 1349 w 49681"/>
                <a:gd name="T3" fmla="*/ 517 h 19529"/>
                <a:gd name="T4" fmla="*/ 582 w 49681"/>
                <a:gd name="T5" fmla="*/ 919 h 19529"/>
                <a:gd name="T6" fmla="*/ 9 w 49681"/>
                <a:gd name="T7" fmla="*/ 843 h 19529"/>
                <a:gd name="T8" fmla="*/ 1272 w 49681"/>
                <a:gd name="T9" fmla="*/ 27 h 19529"/>
                <a:gd name="T10" fmla="*/ 2630 w 49681"/>
                <a:gd name="T11" fmla="*/ 317 h 19529"/>
                <a:gd name="T12" fmla="*/ 2257 w 49681"/>
                <a:gd name="T13" fmla="*/ 687 h 19529"/>
                <a:gd name="T14" fmla="*/ 0 60000 65536"/>
                <a:gd name="T15" fmla="*/ 0 60000 65536"/>
                <a:gd name="T16" fmla="*/ 0 60000 65536"/>
                <a:gd name="T17" fmla="*/ 0 60000 65536"/>
                <a:gd name="T18" fmla="*/ 0 60000 65536"/>
                <a:gd name="T19" fmla="*/ 0 60000 65536"/>
                <a:gd name="T20" fmla="*/ 0 60000 65536"/>
                <a:gd name="T21" fmla="*/ 0 w 49681"/>
                <a:gd name="T22" fmla="*/ 0 h 19529"/>
                <a:gd name="T23" fmla="*/ 49681 w 49681"/>
                <a:gd name="T24" fmla="*/ 19529 h 195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681" h="19529">
                  <a:moveTo>
                    <a:pt x="40965" y="12466"/>
                  </a:moveTo>
                  <a:cubicBezTo>
                    <a:pt x="35861" y="9927"/>
                    <a:pt x="30153" y="8856"/>
                    <a:pt x="24478" y="9375"/>
                  </a:cubicBezTo>
                  <a:cubicBezTo>
                    <a:pt x="19262" y="10493"/>
                    <a:pt x="14447" y="13019"/>
                    <a:pt x="10552" y="16676"/>
                  </a:cubicBezTo>
                  <a:cubicBezTo>
                    <a:pt x="3984" y="22069"/>
                    <a:pt x="-1008" y="18781"/>
                    <a:pt x="174" y="15295"/>
                  </a:cubicBezTo>
                  <a:cubicBezTo>
                    <a:pt x="2539" y="8322"/>
                    <a:pt x="11866" y="2140"/>
                    <a:pt x="23098" y="495"/>
                  </a:cubicBezTo>
                  <a:cubicBezTo>
                    <a:pt x="31677" y="-991"/>
                    <a:pt x="40505" y="897"/>
                    <a:pt x="47730" y="5758"/>
                  </a:cubicBezTo>
                  <a:cubicBezTo>
                    <a:pt x="52394" y="8915"/>
                    <a:pt x="48124" y="15492"/>
                    <a:pt x="40965" y="1246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04" name="Freeform 368">
              <a:extLst>
                <a:ext uri="{FF2B5EF4-FFF2-40B4-BE49-F238E27FC236}">
                  <a16:creationId xmlns:a16="http://schemas.microsoft.com/office/drawing/2014/main" id="{41EBD6F9-9303-4290-9F61-00A1F1907BBB}"/>
                </a:ext>
              </a:extLst>
            </p:cNvPr>
            <p:cNvSpPr>
              <a:spLocks/>
            </p:cNvSpPr>
            <p:nvPr/>
          </p:nvSpPr>
          <p:spPr bwMode="auto">
            <a:xfrm>
              <a:off x="2197415" y="5290296"/>
              <a:ext cx="201428" cy="150844"/>
            </a:xfrm>
            <a:custGeom>
              <a:avLst/>
              <a:gdLst>
                <a:gd name="T0" fmla="*/ 3578 w 238872"/>
                <a:gd name="T1" fmla="*/ 9859 h 178885"/>
                <a:gd name="T2" fmla="*/ 2 w 238872"/>
                <a:gd name="T3" fmla="*/ 6336 h 178885"/>
                <a:gd name="T4" fmla="*/ 2930 w 238872"/>
                <a:gd name="T5" fmla="*/ 2808 h 178885"/>
                <a:gd name="T6" fmla="*/ 7150 w 238872"/>
                <a:gd name="T7" fmla="*/ 80 h 178885"/>
                <a:gd name="T8" fmla="*/ 9420 w 238872"/>
                <a:gd name="T9" fmla="*/ 1685 h 178885"/>
                <a:gd name="T10" fmla="*/ 9685 w 238872"/>
                <a:gd name="T11" fmla="*/ 2210 h 178885"/>
                <a:gd name="T12" fmla="*/ 13164 w 238872"/>
                <a:gd name="T13" fmla="*/ 5831 h 178885"/>
                <a:gd name="T14" fmla="*/ 9547 w 238872"/>
                <a:gd name="T15" fmla="*/ 9314 h 178885"/>
                <a:gd name="T16" fmla="*/ 9547 w 238872"/>
                <a:gd name="T17" fmla="*/ 9314 h 178885"/>
                <a:gd name="T18" fmla="*/ 7437 w 238872"/>
                <a:gd name="T19" fmla="*/ 8622 h 178885"/>
                <a:gd name="T20" fmla="*/ 6325 w 238872"/>
                <a:gd name="T21" fmla="*/ 8803 h 178885"/>
                <a:gd name="T22" fmla="*/ 6104 w 238872"/>
                <a:gd name="T23" fmla="*/ 8803 h 178885"/>
                <a:gd name="T24" fmla="*/ 5446 w 238872"/>
                <a:gd name="T25" fmla="*/ 9329 h 178885"/>
                <a:gd name="T26" fmla="*/ 3578 w 238872"/>
                <a:gd name="T27" fmla="*/ 9859 h 1788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872"/>
                <a:gd name="T43" fmla="*/ 0 h 178885"/>
                <a:gd name="T44" fmla="*/ 238872 w 238872"/>
                <a:gd name="T45" fmla="*/ 178885 h 1788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872" h="178885">
                  <a:moveTo>
                    <a:pt x="64926" y="178883"/>
                  </a:moveTo>
                  <a:cubicBezTo>
                    <a:pt x="29377" y="179186"/>
                    <a:pt x="311" y="150581"/>
                    <a:pt x="2" y="114977"/>
                  </a:cubicBezTo>
                  <a:cubicBezTo>
                    <a:pt x="-267" y="83505"/>
                    <a:pt x="22211" y="56432"/>
                    <a:pt x="53168" y="50953"/>
                  </a:cubicBezTo>
                  <a:cubicBezTo>
                    <a:pt x="60663" y="16119"/>
                    <a:pt x="94937" y="-6040"/>
                    <a:pt x="129731" y="1458"/>
                  </a:cubicBezTo>
                  <a:cubicBezTo>
                    <a:pt x="146842" y="5155"/>
                    <a:pt x="161719" y="15659"/>
                    <a:pt x="170942" y="30563"/>
                  </a:cubicBezTo>
                  <a:cubicBezTo>
                    <a:pt x="172774" y="33622"/>
                    <a:pt x="174377" y="36805"/>
                    <a:pt x="175737" y="40100"/>
                  </a:cubicBezTo>
                  <a:cubicBezTo>
                    <a:pt x="211286" y="40791"/>
                    <a:pt x="239550" y="70212"/>
                    <a:pt x="238860" y="105809"/>
                  </a:cubicBezTo>
                  <a:cubicBezTo>
                    <a:pt x="238170" y="141405"/>
                    <a:pt x="208790" y="169708"/>
                    <a:pt x="173241" y="169017"/>
                  </a:cubicBezTo>
                  <a:cubicBezTo>
                    <a:pt x="159466" y="168998"/>
                    <a:pt x="146060" y="164597"/>
                    <a:pt x="134946" y="156455"/>
                  </a:cubicBezTo>
                  <a:cubicBezTo>
                    <a:pt x="128443" y="158632"/>
                    <a:pt x="121638" y="159743"/>
                    <a:pt x="114781" y="159743"/>
                  </a:cubicBezTo>
                  <a:lnTo>
                    <a:pt x="110774" y="159743"/>
                  </a:lnTo>
                  <a:cubicBezTo>
                    <a:pt x="107168" y="163367"/>
                    <a:pt x="103155" y="166570"/>
                    <a:pt x="98819" y="169281"/>
                  </a:cubicBezTo>
                  <a:cubicBezTo>
                    <a:pt x="88638" y="175588"/>
                    <a:pt x="76900" y="178916"/>
                    <a:pt x="64926" y="178883"/>
                  </a:cubicBez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05" name="Freeform 369">
              <a:extLst>
                <a:ext uri="{FF2B5EF4-FFF2-40B4-BE49-F238E27FC236}">
                  <a16:creationId xmlns:a16="http://schemas.microsoft.com/office/drawing/2014/main" id="{8802E5D6-429B-4FA7-9C7A-30CB32DE8D17}"/>
                </a:ext>
              </a:extLst>
            </p:cNvPr>
            <p:cNvSpPr>
              <a:spLocks/>
            </p:cNvSpPr>
            <p:nvPr/>
          </p:nvSpPr>
          <p:spPr bwMode="auto">
            <a:xfrm>
              <a:off x="2192253" y="5284842"/>
              <a:ext cx="210807" cy="161850"/>
            </a:xfrm>
            <a:custGeom>
              <a:avLst/>
              <a:gdLst>
                <a:gd name="T0" fmla="*/ 6735 w 249994"/>
                <a:gd name="T1" fmla="*/ 721 h 191937"/>
                <a:gd name="T2" fmla="*/ 9450 w 249994"/>
                <a:gd name="T3" fmla="*/ 2233 h 191937"/>
                <a:gd name="T4" fmla="*/ 9769 w 249994"/>
                <a:gd name="T5" fmla="*/ 2928 h 191937"/>
                <a:gd name="T6" fmla="*/ 9878 w 249994"/>
                <a:gd name="T7" fmla="*/ 2928 h 191937"/>
                <a:gd name="T8" fmla="*/ 13082 w 249994"/>
                <a:gd name="T9" fmla="*/ 6107 h 191937"/>
                <a:gd name="T10" fmla="*/ 9910 w 249994"/>
                <a:gd name="T11" fmla="*/ 9315 h 191937"/>
                <a:gd name="T12" fmla="*/ 7840 w 249994"/>
                <a:gd name="T13" fmla="*/ 8566 h 191937"/>
                <a:gd name="T14" fmla="*/ 6663 w 249994"/>
                <a:gd name="T15" fmla="*/ 8793 h 191937"/>
                <a:gd name="T16" fmla="*/ 6302 w 249994"/>
                <a:gd name="T17" fmla="*/ 8771 h 191937"/>
                <a:gd name="T18" fmla="*/ 5595 w 249994"/>
                <a:gd name="T19" fmla="*/ 9365 h 191937"/>
                <a:gd name="T20" fmla="*/ 1195 w 249994"/>
                <a:gd name="T21" fmla="*/ 8378 h 191937"/>
                <a:gd name="T22" fmla="*/ 2180 w 249994"/>
                <a:gd name="T23" fmla="*/ 3972 h 191937"/>
                <a:gd name="T24" fmla="*/ 3579 w 249994"/>
                <a:gd name="T25" fmla="*/ 3490 h 191937"/>
                <a:gd name="T26" fmla="*/ 6735 w 249994"/>
                <a:gd name="T27" fmla="*/ 724 h 191937"/>
                <a:gd name="T28" fmla="*/ 6735 w 249994"/>
                <a:gd name="T29" fmla="*/ 0 h 191937"/>
                <a:gd name="T30" fmla="*/ 6735 w 249994"/>
                <a:gd name="T31" fmla="*/ 0 h 191937"/>
                <a:gd name="T32" fmla="*/ 2971 w 249994"/>
                <a:gd name="T33" fmla="*/ 2859 h 191937"/>
                <a:gd name="T34" fmla="*/ 1853 w 249994"/>
                <a:gd name="T35" fmla="*/ 3331 h 191937"/>
                <a:gd name="T36" fmla="*/ 588 w 249994"/>
                <a:gd name="T37" fmla="*/ 8723 h 191937"/>
                <a:gd name="T38" fmla="*/ 5972 w 249994"/>
                <a:gd name="T39" fmla="*/ 9990 h 191937"/>
                <a:gd name="T40" fmla="*/ 6580 w 249994"/>
                <a:gd name="T41" fmla="*/ 9522 h 191937"/>
                <a:gd name="T42" fmla="*/ 6657 w 249994"/>
                <a:gd name="T43" fmla="*/ 9522 h 191937"/>
                <a:gd name="T44" fmla="*/ 7705 w 249994"/>
                <a:gd name="T45" fmla="*/ 9378 h 191937"/>
                <a:gd name="T46" fmla="*/ 9878 w 249994"/>
                <a:gd name="T47" fmla="*/ 10033 h 191937"/>
                <a:gd name="T48" fmla="*/ 13778 w 249994"/>
                <a:gd name="T49" fmla="*/ 6102 h 191937"/>
                <a:gd name="T50" fmla="*/ 10277 w 249994"/>
                <a:gd name="T51" fmla="*/ 2219 h 191937"/>
                <a:gd name="T52" fmla="*/ 10078 w 249994"/>
                <a:gd name="T53" fmla="*/ 1857 h 191937"/>
                <a:gd name="T54" fmla="*/ 6746 w 249994"/>
                <a:gd name="T55" fmla="*/ 3 h 1919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9994"/>
                <a:gd name="T85" fmla="*/ 0 h 191937"/>
                <a:gd name="T86" fmla="*/ 249994 w 249994"/>
                <a:gd name="T87" fmla="*/ 191937 h 1919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9994" h="191937">
                  <a:moveTo>
                    <a:pt x="122217" y="13089"/>
                  </a:moveTo>
                  <a:cubicBezTo>
                    <a:pt x="142277" y="13063"/>
                    <a:pt x="160918" y="23442"/>
                    <a:pt x="171481" y="40517"/>
                  </a:cubicBezTo>
                  <a:cubicBezTo>
                    <a:pt x="173898" y="44483"/>
                    <a:pt x="175835" y="48726"/>
                    <a:pt x="177261" y="53145"/>
                  </a:cubicBezTo>
                  <a:lnTo>
                    <a:pt x="179231" y="53145"/>
                  </a:lnTo>
                  <a:cubicBezTo>
                    <a:pt x="211194" y="52988"/>
                    <a:pt x="237225" y="78804"/>
                    <a:pt x="237382" y="110809"/>
                  </a:cubicBezTo>
                  <a:cubicBezTo>
                    <a:pt x="237540" y="142808"/>
                    <a:pt x="211759" y="168881"/>
                    <a:pt x="179803" y="169039"/>
                  </a:cubicBezTo>
                  <a:cubicBezTo>
                    <a:pt x="166068" y="169105"/>
                    <a:pt x="152760" y="164277"/>
                    <a:pt x="142251" y="155424"/>
                  </a:cubicBezTo>
                  <a:cubicBezTo>
                    <a:pt x="135459" y="158147"/>
                    <a:pt x="128214" y="159555"/>
                    <a:pt x="120903" y="159568"/>
                  </a:cubicBezTo>
                  <a:cubicBezTo>
                    <a:pt x="118709" y="159568"/>
                    <a:pt x="116515" y="159436"/>
                    <a:pt x="114334" y="159173"/>
                  </a:cubicBezTo>
                  <a:cubicBezTo>
                    <a:pt x="110590" y="163350"/>
                    <a:pt x="106281" y="166981"/>
                    <a:pt x="101526" y="169960"/>
                  </a:cubicBezTo>
                  <a:cubicBezTo>
                    <a:pt x="74529" y="187094"/>
                    <a:pt x="38777" y="179063"/>
                    <a:pt x="21672" y="152037"/>
                  </a:cubicBezTo>
                  <a:cubicBezTo>
                    <a:pt x="4561" y="125003"/>
                    <a:pt x="12575" y="89203"/>
                    <a:pt x="39571" y="72069"/>
                  </a:cubicBezTo>
                  <a:cubicBezTo>
                    <a:pt x="47230" y="67208"/>
                    <a:pt x="55921" y="64222"/>
                    <a:pt x="64939" y="63340"/>
                  </a:cubicBezTo>
                  <a:cubicBezTo>
                    <a:pt x="68815" y="34623"/>
                    <a:pt x="93276" y="13188"/>
                    <a:pt x="122217" y="13155"/>
                  </a:cubicBezTo>
                  <a:moveTo>
                    <a:pt x="122217" y="0"/>
                  </a:moveTo>
                  <a:lnTo>
                    <a:pt x="122217" y="0"/>
                  </a:lnTo>
                  <a:cubicBezTo>
                    <a:pt x="90418" y="46"/>
                    <a:pt x="62515" y="21238"/>
                    <a:pt x="53904" y="51896"/>
                  </a:cubicBezTo>
                  <a:cubicBezTo>
                    <a:pt x="46731" y="53652"/>
                    <a:pt x="39880" y="56539"/>
                    <a:pt x="33607" y="60446"/>
                  </a:cubicBezTo>
                  <a:cubicBezTo>
                    <a:pt x="285" y="81119"/>
                    <a:pt x="-9995" y="124918"/>
                    <a:pt x="10650" y="158285"/>
                  </a:cubicBezTo>
                  <a:cubicBezTo>
                    <a:pt x="31295" y="191652"/>
                    <a:pt x="75035" y="201946"/>
                    <a:pt x="108357" y="181273"/>
                  </a:cubicBezTo>
                  <a:cubicBezTo>
                    <a:pt x="112324" y="178846"/>
                    <a:pt x="116023" y="175998"/>
                    <a:pt x="119392" y="172788"/>
                  </a:cubicBezTo>
                  <a:lnTo>
                    <a:pt x="120772" y="172788"/>
                  </a:lnTo>
                  <a:cubicBezTo>
                    <a:pt x="127209" y="172775"/>
                    <a:pt x="133620" y="171887"/>
                    <a:pt x="139820" y="170157"/>
                  </a:cubicBezTo>
                  <a:cubicBezTo>
                    <a:pt x="151512" y="177906"/>
                    <a:pt x="165214" y="182043"/>
                    <a:pt x="179231" y="182062"/>
                  </a:cubicBezTo>
                  <a:cubicBezTo>
                    <a:pt x="218445" y="181931"/>
                    <a:pt x="250125" y="149984"/>
                    <a:pt x="249994" y="110717"/>
                  </a:cubicBezTo>
                  <a:cubicBezTo>
                    <a:pt x="249869" y="74437"/>
                    <a:pt x="222485" y="44069"/>
                    <a:pt x="186457" y="40254"/>
                  </a:cubicBezTo>
                  <a:cubicBezTo>
                    <a:pt x="185340" y="37952"/>
                    <a:pt x="184158" y="35715"/>
                    <a:pt x="182844" y="33676"/>
                  </a:cubicBezTo>
                  <a:cubicBezTo>
                    <a:pt x="169911" y="12708"/>
                    <a:pt x="147026" y="-20"/>
                    <a:pt x="122414" y="66"/>
                  </a:cubicBezTo>
                  <a:lnTo>
                    <a:pt x="122217"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06" name="Freeform 370">
              <a:extLst>
                <a:ext uri="{FF2B5EF4-FFF2-40B4-BE49-F238E27FC236}">
                  <a16:creationId xmlns:a16="http://schemas.microsoft.com/office/drawing/2014/main" id="{39E0A88C-DC74-44E4-A24E-E11B183954E2}"/>
                </a:ext>
              </a:extLst>
            </p:cNvPr>
            <p:cNvSpPr>
              <a:spLocks/>
            </p:cNvSpPr>
            <p:nvPr/>
          </p:nvSpPr>
          <p:spPr bwMode="auto">
            <a:xfrm>
              <a:off x="2272171" y="5384782"/>
              <a:ext cx="49416" cy="29922"/>
            </a:xfrm>
            <a:custGeom>
              <a:avLst/>
              <a:gdLst>
                <a:gd name="T0" fmla="*/ 655 w 58602"/>
                <a:gd name="T1" fmla="*/ 221 h 35484"/>
                <a:gd name="T2" fmla="*/ 1527 w 58602"/>
                <a:gd name="T3" fmla="*/ 1012 h 35484"/>
                <a:gd name="T4" fmla="*/ 2596 w 58602"/>
                <a:gd name="T5" fmla="*/ 733 h 35484"/>
                <a:gd name="T6" fmla="*/ 3163 w 58602"/>
                <a:gd name="T7" fmla="*/ 1179 h 35484"/>
                <a:gd name="T8" fmla="*/ 1321 w 58602"/>
                <a:gd name="T9" fmla="*/ 1904 h 35484"/>
                <a:gd name="T10" fmla="*/ 35 w 58602"/>
                <a:gd name="T11" fmla="*/ 664 h 35484"/>
                <a:gd name="T12" fmla="*/ 655 w 58602"/>
                <a:gd name="T13" fmla="*/ 221 h 35484"/>
                <a:gd name="T14" fmla="*/ 0 60000 65536"/>
                <a:gd name="T15" fmla="*/ 0 60000 65536"/>
                <a:gd name="T16" fmla="*/ 0 60000 65536"/>
                <a:gd name="T17" fmla="*/ 0 60000 65536"/>
                <a:gd name="T18" fmla="*/ 0 60000 65536"/>
                <a:gd name="T19" fmla="*/ 0 60000 65536"/>
                <a:gd name="T20" fmla="*/ 0 60000 65536"/>
                <a:gd name="T21" fmla="*/ 0 w 58602"/>
                <a:gd name="T22" fmla="*/ 0 h 35484"/>
                <a:gd name="T23" fmla="*/ 58602 w 58602"/>
                <a:gd name="T24" fmla="*/ 35484 h 354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02" h="35484">
                  <a:moveTo>
                    <a:pt x="11875" y="4019"/>
                  </a:moveTo>
                  <a:cubicBezTo>
                    <a:pt x="15166" y="10616"/>
                    <a:pt x="20821" y="15733"/>
                    <a:pt x="27705" y="18357"/>
                  </a:cubicBezTo>
                  <a:cubicBezTo>
                    <a:pt x="34569" y="19107"/>
                    <a:pt x="41466" y="17305"/>
                    <a:pt x="47082" y="13293"/>
                  </a:cubicBezTo>
                  <a:cubicBezTo>
                    <a:pt x="57066" y="7439"/>
                    <a:pt x="60745" y="15924"/>
                    <a:pt x="57395" y="21383"/>
                  </a:cubicBezTo>
                  <a:cubicBezTo>
                    <a:pt x="50222" y="32492"/>
                    <a:pt x="36770" y="37787"/>
                    <a:pt x="23961" y="34538"/>
                  </a:cubicBezTo>
                  <a:cubicBezTo>
                    <a:pt x="12867" y="31512"/>
                    <a:pt x="4071" y="23034"/>
                    <a:pt x="643" y="12043"/>
                  </a:cubicBezTo>
                  <a:cubicBezTo>
                    <a:pt x="-2444" y="3558"/>
                    <a:pt x="6292" y="-5387"/>
                    <a:pt x="11875" y="4019"/>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07" name="Freeform 371">
              <a:extLst>
                <a:ext uri="{FF2B5EF4-FFF2-40B4-BE49-F238E27FC236}">
                  <a16:creationId xmlns:a16="http://schemas.microsoft.com/office/drawing/2014/main" id="{21ED75ED-5B24-4146-BA5B-7D8F1FE11707}"/>
                </a:ext>
              </a:extLst>
            </p:cNvPr>
            <p:cNvSpPr>
              <a:spLocks/>
            </p:cNvSpPr>
            <p:nvPr/>
          </p:nvSpPr>
          <p:spPr bwMode="auto">
            <a:xfrm>
              <a:off x="2214102" y="5397919"/>
              <a:ext cx="63109" cy="31587"/>
            </a:xfrm>
            <a:custGeom>
              <a:avLst/>
              <a:gdLst>
                <a:gd name="T0" fmla="*/ 819 w 74841"/>
                <a:gd name="T1" fmla="*/ 240 h 37459"/>
                <a:gd name="T2" fmla="*/ 1973 w 74841"/>
                <a:gd name="T3" fmla="*/ 1100 h 37459"/>
                <a:gd name="T4" fmla="*/ 3305 w 74841"/>
                <a:gd name="T5" fmla="*/ 882 h 37459"/>
                <a:gd name="T6" fmla="*/ 4054 w 74841"/>
                <a:gd name="T7" fmla="*/ 1368 h 37459"/>
                <a:gd name="T8" fmla="*/ 1763 w 74841"/>
                <a:gd name="T9" fmla="*/ 1988 h 37459"/>
                <a:gd name="T10" fmla="*/ 59 w 74841"/>
                <a:gd name="T11" fmla="*/ 646 h 37459"/>
                <a:gd name="T12" fmla="*/ 819 w 74841"/>
                <a:gd name="T13" fmla="*/ 240 h 37459"/>
                <a:gd name="T14" fmla="*/ 0 60000 65536"/>
                <a:gd name="T15" fmla="*/ 0 60000 65536"/>
                <a:gd name="T16" fmla="*/ 0 60000 65536"/>
                <a:gd name="T17" fmla="*/ 0 60000 65536"/>
                <a:gd name="T18" fmla="*/ 0 60000 65536"/>
                <a:gd name="T19" fmla="*/ 0 60000 65536"/>
                <a:gd name="T20" fmla="*/ 0 60000 65536"/>
                <a:gd name="T21" fmla="*/ 0 w 74841"/>
                <a:gd name="T22" fmla="*/ 0 h 37459"/>
                <a:gd name="T23" fmla="*/ 74841 w 74841"/>
                <a:gd name="T24" fmla="*/ 37459 h 37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41" h="37459">
                  <a:moveTo>
                    <a:pt x="14857" y="4357"/>
                  </a:moveTo>
                  <a:cubicBezTo>
                    <a:pt x="19967" y="11691"/>
                    <a:pt x="27317" y="17163"/>
                    <a:pt x="35810" y="19945"/>
                  </a:cubicBezTo>
                  <a:cubicBezTo>
                    <a:pt x="44080" y="21189"/>
                    <a:pt x="52534" y="19807"/>
                    <a:pt x="59983" y="15999"/>
                  </a:cubicBezTo>
                  <a:cubicBezTo>
                    <a:pt x="72266" y="10671"/>
                    <a:pt x="77455" y="19551"/>
                    <a:pt x="73579" y="24813"/>
                  </a:cubicBezTo>
                  <a:cubicBezTo>
                    <a:pt x="65697" y="35402"/>
                    <a:pt x="48882" y="40007"/>
                    <a:pt x="32001" y="36060"/>
                  </a:cubicBezTo>
                  <a:cubicBezTo>
                    <a:pt x="18627" y="32883"/>
                    <a:pt x="7316" y="23984"/>
                    <a:pt x="1063" y="11723"/>
                  </a:cubicBezTo>
                  <a:cubicBezTo>
                    <a:pt x="-3338" y="3173"/>
                    <a:pt x="6843" y="-5443"/>
                    <a:pt x="14857" y="4357"/>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08" name="Freeform 372">
              <a:extLst>
                <a:ext uri="{FF2B5EF4-FFF2-40B4-BE49-F238E27FC236}">
                  <a16:creationId xmlns:a16="http://schemas.microsoft.com/office/drawing/2014/main" id="{48E322AF-BB03-460B-B58B-4C451D5E695D}"/>
                </a:ext>
              </a:extLst>
            </p:cNvPr>
            <p:cNvSpPr>
              <a:spLocks/>
            </p:cNvSpPr>
            <p:nvPr/>
          </p:nvSpPr>
          <p:spPr bwMode="auto">
            <a:xfrm>
              <a:off x="2317470" y="5407789"/>
              <a:ext cx="45807" cy="15080"/>
            </a:xfrm>
            <a:custGeom>
              <a:avLst/>
              <a:gdLst>
                <a:gd name="T0" fmla="*/ 553 w 54322"/>
                <a:gd name="T1" fmla="*/ 95 h 17883"/>
                <a:gd name="T2" fmla="*/ 1477 w 54322"/>
                <a:gd name="T3" fmla="*/ 457 h 17883"/>
                <a:gd name="T4" fmla="*/ 2378 w 54322"/>
                <a:gd name="T5" fmla="*/ 196 h 17883"/>
                <a:gd name="T6" fmla="*/ 2969 w 54322"/>
                <a:gd name="T7" fmla="*/ 396 h 17883"/>
                <a:gd name="T8" fmla="*/ 1455 w 54322"/>
                <a:gd name="T9" fmla="*/ 983 h 17883"/>
                <a:gd name="T10" fmla="*/ 79 w 54322"/>
                <a:gd name="T11" fmla="*/ 400 h 17883"/>
                <a:gd name="T12" fmla="*/ 553 w 54322"/>
                <a:gd name="T13" fmla="*/ 95 h 17883"/>
                <a:gd name="T14" fmla="*/ 0 60000 65536"/>
                <a:gd name="T15" fmla="*/ 0 60000 65536"/>
                <a:gd name="T16" fmla="*/ 0 60000 65536"/>
                <a:gd name="T17" fmla="*/ 0 60000 65536"/>
                <a:gd name="T18" fmla="*/ 0 60000 65536"/>
                <a:gd name="T19" fmla="*/ 0 60000 65536"/>
                <a:gd name="T20" fmla="*/ 0 60000 65536"/>
                <a:gd name="T21" fmla="*/ 0 w 54322"/>
                <a:gd name="T22" fmla="*/ 0 h 17883"/>
                <a:gd name="T23" fmla="*/ 54322 w 54322"/>
                <a:gd name="T24" fmla="*/ 17883 h 178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22" h="17883">
                  <a:moveTo>
                    <a:pt x="10046" y="1728"/>
                  </a:moveTo>
                  <a:cubicBezTo>
                    <a:pt x="14907" y="5438"/>
                    <a:pt x="20707" y="7720"/>
                    <a:pt x="26796" y="8306"/>
                  </a:cubicBezTo>
                  <a:cubicBezTo>
                    <a:pt x="32576" y="8227"/>
                    <a:pt x="38226" y="6595"/>
                    <a:pt x="43152" y="3570"/>
                  </a:cubicBezTo>
                  <a:cubicBezTo>
                    <a:pt x="51034" y="-705"/>
                    <a:pt x="55895" y="3570"/>
                    <a:pt x="53859" y="7188"/>
                  </a:cubicBezTo>
                  <a:cubicBezTo>
                    <a:pt x="49852" y="13765"/>
                    <a:pt x="38751" y="18369"/>
                    <a:pt x="26402" y="17843"/>
                  </a:cubicBezTo>
                  <a:cubicBezTo>
                    <a:pt x="17035" y="17633"/>
                    <a:pt x="8109" y="13844"/>
                    <a:pt x="1442" y="7253"/>
                  </a:cubicBezTo>
                  <a:cubicBezTo>
                    <a:pt x="-2828" y="3044"/>
                    <a:pt x="3084" y="-3007"/>
                    <a:pt x="10046" y="1728"/>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09" name="Freeform 373">
              <a:extLst>
                <a:ext uri="{FF2B5EF4-FFF2-40B4-BE49-F238E27FC236}">
                  <a16:creationId xmlns:a16="http://schemas.microsoft.com/office/drawing/2014/main" id="{C639B109-0190-4693-8B65-340A6489AEE6}"/>
                </a:ext>
              </a:extLst>
            </p:cNvPr>
            <p:cNvSpPr>
              <a:spLocks/>
            </p:cNvSpPr>
            <p:nvPr/>
          </p:nvSpPr>
          <p:spPr bwMode="auto">
            <a:xfrm>
              <a:off x="2342406" y="5337943"/>
              <a:ext cx="44523" cy="43778"/>
            </a:xfrm>
            <a:custGeom>
              <a:avLst/>
              <a:gdLst>
                <a:gd name="T0" fmla="*/ 2189 w 52799"/>
                <a:gd name="T1" fmla="*/ 2427 h 51916"/>
                <a:gd name="T2" fmla="*/ 1631 w 52799"/>
                <a:gd name="T3" fmla="*/ 1274 h 51916"/>
                <a:gd name="T4" fmla="*/ 546 w 52799"/>
                <a:gd name="T5" fmla="*/ 749 h 51916"/>
                <a:gd name="T6" fmla="*/ 159 w 52799"/>
                <a:gd name="T7" fmla="*/ 50 h 51916"/>
                <a:gd name="T8" fmla="*/ 2110 w 52799"/>
                <a:gd name="T9" fmla="*/ 774 h 51916"/>
                <a:gd name="T10" fmla="*/ 2910 w 52799"/>
                <a:gd name="T11" fmla="*/ 2526 h 51916"/>
                <a:gd name="T12" fmla="*/ 2189 w 52799"/>
                <a:gd name="T13" fmla="*/ 2427 h 51916"/>
                <a:gd name="T14" fmla="*/ 0 60000 65536"/>
                <a:gd name="T15" fmla="*/ 0 60000 65536"/>
                <a:gd name="T16" fmla="*/ 0 60000 65536"/>
                <a:gd name="T17" fmla="*/ 0 60000 65536"/>
                <a:gd name="T18" fmla="*/ 0 60000 65536"/>
                <a:gd name="T19" fmla="*/ 0 60000 65536"/>
                <a:gd name="T20" fmla="*/ 0 60000 65536"/>
                <a:gd name="T21" fmla="*/ 0 w 52799"/>
                <a:gd name="T22" fmla="*/ 0 h 51916"/>
                <a:gd name="T23" fmla="*/ 52799 w 52799"/>
                <a:gd name="T24" fmla="*/ 51916 h 519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99" h="51916">
                  <a:moveTo>
                    <a:pt x="39723" y="44042"/>
                  </a:moveTo>
                  <a:cubicBezTo>
                    <a:pt x="38390" y="36254"/>
                    <a:pt x="34882" y="29000"/>
                    <a:pt x="29608" y="23126"/>
                  </a:cubicBezTo>
                  <a:cubicBezTo>
                    <a:pt x="24031" y="18206"/>
                    <a:pt x="17219" y="14904"/>
                    <a:pt x="9902" y="13589"/>
                  </a:cubicBezTo>
                  <a:cubicBezTo>
                    <a:pt x="-1330" y="10958"/>
                    <a:pt x="-1987" y="2473"/>
                    <a:pt x="2874" y="894"/>
                  </a:cubicBezTo>
                  <a:cubicBezTo>
                    <a:pt x="12661" y="-2263"/>
                    <a:pt x="27046" y="3131"/>
                    <a:pt x="38278" y="14049"/>
                  </a:cubicBezTo>
                  <a:cubicBezTo>
                    <a:pt x="47027" y="22369"/>
                    <a:pt x="52230" y="33749"/>
                    <a:pt x="52795" y="45818"/>
                  </a:cubicBezTo>
                  <a:cubicBezTo>
                    <a:pt x="53057" y="53908"/>
                    <a:pt x="42285" y="54566"/>
                    <a:pt x="39723" y="4404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10" name="Freeform 374">
              <a:extLst>
                <a:ext uri="{FF2B5EF4-FFF2-40B4-BE49-F238E27FC236}">
                  <a16:creationId xmlns:a16="http://schemas.microsoft.com/office/drawing/2014/main" id="{2F471CF8-E3E8-4AF5-891D-B9DCC925AFFF}"/>
                </a:ext>
              </a:extLst>
            </p:cNvPr>
            <p:cNvSpPr>
              <a:spLocks/>
            </p:cNvSpPr>
            <p:nvPr/>
          </p:nvSpPr>
          <p:spPr bwMode="auto">
            <a:xfrm>
              <a:off x="2279151" y="5304077"/>
              <a:ext cx="55079" cy="30480"/>
            </a:xfrm>
            <a:custGeom>
              <a:avLst/>
              <a:gdLst>
                <a:gd name="T0" fmla="*/ 2859 w 65318"/>
                <a:gd name="T1" fmla="*/ 1726 h 36146"/>
                <a:gd name="T2" fmla="*/ 1907 w 65318"/>
                <a:gd name="T3" fmla="*/ 866 h 36146"/>
                <a:gd name="T4" fmla="*/ 705 w 65318"/>
                <a:gd name="T5" fmla="*/ 791 h 36146"/>
                <a:gd name="T6" fmla="*/ 83 w 65318"/>
                <a:gd name="T7" fmla="*/ 288 h 36146"/>
                <a:gd name="T8" fmla="*/ 2166 w 65318"/>
                <a:gd name="T9" fmla="*/ 235 h 36146"/>
                <a:gd name="T10" fmla="*/ 3564 w 65318"/>
                <a:gd name="T11" fmla="*/ 1557 h 36146"/>
                <a:gd name="T12" fmla="*/ 2859 w 65318"/>
                <a:gd name="T13" fmla="*/ 1726 h 36146"/>
                <a:gd name="T14" fmla="*/ 0 60000 65536"/>
                <a:gd name="T15" fmla="*/ 0 60000 65536"/>
                <a:gd name="T16" fmla="*/ 0 60000 65536"/>
                <a:gd name="T17" fmla="*/ 0 60000 65536"/>
                <a:gd name="T18" fmla="*/ 0 60000 65536"/>
                <a:gd name="T19" fmla="*/ 0 60000 65536"/>
                <a:gd name="T20" fmla="*/ 0 60000 65536"/>
                <a:gd name="T21" fmla="*/ 0 w 65318"/>
                <a:gd name="T22" fmla="*/ 0 h 36146"/>
                <a:gd name="T23" fmla="*/ 65318 w 65318"/>
                <a:gd name="T24" fmla="*/ 36146 h 36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18" h="36146">
                  <a:moveTo>
                    <a:pt x="51876" y="31321"/>
                  </a:moveTo>
                  <a:cubicBezTo>
                    <a:pt x="47666" y="24625"/>
                    <a:pt x="41688" y="19232"/>
                    <a:pt x="34601" y="15733"/>
                  </a:cubicBezTo>
                  <a:cubicBezTo>
                    <a:pt x="27586" y="13326"/>
                    <a:pt x="20052" y="12845"/>
                    <a:pt x="12794" y="14352"/>
                  </a:cubicBezTo>
                  <a:cubicBezTo>
                    <a:pt x="1430" y="16127"/>
                    <a:pt x="-2445" y="8498"/>
                    <a:pt x="1496" y="5209"/>
                  </a:cubicBezTo>
                  <a:cubicBezTo>
                    <a:pt x="9378" y="-1368"/>
                    <a:pt x="24683" y="-1763"/>
                    <a:pt x="39330" y="4288"/>
                  </a:cubicBezTo>
                  <a:cubicBezTo>
                    <a:pt x="50556" y="8688"/>
                    <a:pt x="59640" y="17265"/>
                    <a:pt x="64685" y="28230"/>
                  </a:cubicBezTo>
                  <a:cubicBezTo>
                    <a:pt x="67904" y="35531"/>
                    <a:pt x="58116" y="40135"/>
                    <a:pt x="51876" y="3132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11" name="Freeform 375">
              <a:extLst>
                <a:ext uri="{FF2B5EF4-FFF2-40B4-BE49-F238E27FC236}">
                  <a16:creationId xmlns:a16="http://schemas.microsoft.com/office/drawing/2014/main" id="{62F76334-167B-4C1B-B7D9-184ACC639FA2}"/>
                </a:ext>
              </a:extLst>
            </p:cNvPr>
            <p:cNvSpPr>
              <a:spLocks/>
            </p:cNvSpPr>
            <p:nvPr/>
          </p:nvSpPr>
          <p:spPr bwMode="auto">
            <a:xfrm>
              <a:off x="2222829" y="5344371"/>
              <a:ext cx="41946" cy="16476"/>
            </a:xfrm>
            <a:custGeom>
              <a:avLst/>
              <a:gdLst>
                <a:gd name="T0" fmla="*/ 2261 w 49744"/>
                <a:gd name="T1" fmla="*/ 687 h 19539"/>
                <a:gd name="T2" fmla="*/ 1353 w 49744"/>
                <a:gd name="T3" fmla="*/ 518 h 19539"/>
                <a:gd name="T4" fmla="*/ 585 w 49744"/>
                <a:gd name="T5" fmla="*/ 920 h 19539"/>
                <a:gd name="T6" fmla="*/ 9 w 49744"/>
                <a:gd name="T7" fmla="*/ 843 h 19539"/>
                <a:gd name="T8" fmla="*/ 1276 w 49744"/>
                <a:gd name="T9" fmla="*/ 29 h 19539"/>
                <a:gd name="T10" fmla="*/ 2633 w 49744"/>
                <a:gd name="T11" fmla="*/ 318 h 19539"/>
                <a:gd name="T12" fmla="*/ 2261 w 49744"/>
                <a:gd name="T13" fmla="*/ 687 h 19539"/>
                <a:gd name="T14" fmla="*/ 0 60000 65536"/>
                <a:gd name="T15" fmla="*/ 0 60000 65536"/>
                <a:gd name="T16" fmla="*/ 0 60000 65536"/>
                <a:gd name="T17" fmla="*/ 0 60000 65536"/>
                <a:gd name="T18" fmla="*/ 0 60000 65536"/>
                <a:gd name="T19" fmla="*/ 0 60000 65536"/>
                <a:gd name="T20" fmla="*/ 0 60000 65536"/>
                <a:gd name="T21" fmla="*/ 0 w 49744"/>
                <a:gd name="T22" fmla="*/ 0 h 19539"/>
                <a:gd name="T23" fmla="*/ 49744 w 49744"/>
                <a:gd name="T24" fmla="*/ 19539 h 195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744" h="19539">
                  <a:moveTo>
                    <a:pt x="41028" y="12477"/>
                  </a:moveTo>
                  <a:cubicBezTo>
                    <a:pt x="35925" y="9938"/>
                    <a:pt x="30217" y="8866"/>
                    <a:pt x="24541" y="9386"/>
                  </a:cubicBezTo>
                  <a:cubicBezTo>
                    <a:pt x="19326" y="10510"/>
                    <a:pt x="14511" y="13029"/>
                    <a:pt x="10616" y="16686"/>
                  </a:cubicBezTo>
                  <a:cubicBezTo>
                    <a:pt x="4048" y="22080"/>
                    <a:pt x="-1010" y="18791"/>
                    <a:pt x="172" y="15305"/>
                  </a:cubicBezTo>
                  <a:cubicBezTo>
                    <a:pt x="2603" y="8333"/>
                    <a:pt x="11864" y="2150"/>
                    <a:pt x="23162" y="506"/>
                  </a:cubicBezTo>
                  <a:cubicBezTo>
                    <a:pt x="31741" y="-1000"/>
                    <a:pt x="40575" y="887"/>
                    <a:pt x="47794" y="5768"/>
                  </a:cubicBezTo>
                  <a:cubicBezTo>
                    <a:pt x="52458" y="8925"/>
                    <a:pt x="48188" y="15437"/>
                    <a:pt x="41028" y="1247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12" name="Freeform 376">
              <a:extLst>
                <a:ext uri="{FF2B5EF4-FFF2-40B4-BE49-F238E27FC236}">
                  <a16:creationId xmlns:a16="http://schemas.microsoft.com/office/drawing/2014/main" id="{B4CCAE3E-F496-4CBB-8BB5-99F7FF4573F8}"/>
                </a:ext>
              </a:extLst>
            </p:cNvPr>
            <p:cNvSpPr>
              <a:spLocks/>
            </p:cNvSpPr>
            <p:nvPr/>
          </p:nvSpPr>
          <p:spPr bwMode="auto">
            <a:xfrm>
              <a:off x="3066889" y="4842290"/>
              <a:ext cx="134092" cy="158799"/>
            </a:xfrm>
            <a:custGeom>
              <a:avLst/>
              <a:gdLst>
                <a:gd name="T0" fmla="*/ 3575 w 159019"/>
                <a:gd name="T1" fmla="*/ 10378 h 188319"/>
                <a:gd name="T2" fmla="*/ 707 w 159019"/>
                <a:gd name="T3" fmla="*/ 7452 h 188319"/>
                <a:gd name="T4" fmla="*/ 940 w 159019"/>
                <a:gd name="T5" fmla="*/ 6336 h 188319"/>
                <a:gd name="T6" fmla="*/ 760 w 159019"/>
                <a:gd name="T7" fmla="*/ 2240 h 188319"/>
                <a:gd name="T8" fmla="*/ 2851 w 159019"/>
                <a:gd name="T9" fmla="*/ 1299 h 188319"/>
                <a:gd name="T10" fmla="*/ 3441 w 159019"/>
                <a:gd name="T11" fmla="*/ 1359 h 188319"/>
                <a:gd name="T12" fmla="*/ 7405 w 159019"/>
                <a:gd name="T13" fmla="*/ 435 h 188319"/>
                <a:gd name="T14" fmla="*/ 8330 w 159019"/>
                <a:gd name="T15" fmla="*/ 4404 h 188319"/>
                <a:gd name="T16" fmla="*/ 6870 w 159019"/>
                <a:gd name="T17" fmla="*/ 5591 h 188319"/>
                <a:gd name="T18" fmla="*/ 6352 w 159019"/>
                <a:gd name="T19" fmla="*/ 6738 h 188319"/>
                <a:gd name="T20" fmla="*/ 6453 w 159019"/>
                <a:gd name="T21" fmla="*/ 7500 h 188319"/>
                <a:gd name="T22" fmla="*/ 3575 w 159019"/>
                <a:gd name="T23" fmla="*/ 10378 h 188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019"/>
                <a:gd name="T37" fmla="*/ 0 h 188319"/>
                <a:gd name="T38" fmla="*/ 159019 w 159019"/>
                <a:gd name="T39" fmla="*/ 188319 h 188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019" h="188319">
                  <a:moveTo>
                    <a:pt x="64884" y="188319"/>
                  </a:moveTo>
                  <a:cubicBezTo>
                    <a:pt x="35865" y="188050"/>
                    <a:pt x="12553" y="164279"/>
                    <a:pt x="12822" y="135220"/>
                  </a:cubicBezTo>
                  <a:cubicBezTo>
                    <a:pt x="12888" y="128261"/>
                    <a:pt x="14326" y="121381"/>
                    <a:pt x="17066" y="114981"/>
                  </a:cubicBezTo>
                  <a:cubicBezTo>
                    <a:pt x="-4341" y="95361"/>
                    <a:pt x="-5806" y="62073"/>
                    <a:pt x="13788" y="40637"/>
                  </a:cubicBezTo>
                  <a:cubicBezTo>
                    <a:pt x="23555" y="29955"/>
                    <a:pt x="37283" y="23779"/>
                    <a:pt x="51747" y="23555"/>
                  </a:cubicBezTo>
                  <a:cubicBezTo>
                    <a:pt x="55347" y="23575"/>
                    <a:pt x="58933" y="23950"/>
                    <a:pt x="62454" y="24674"/>
                  </a:cubicBezTo>
                  <a:cubicBezTo>
                    <a:pt x="77686" y="153"/>
                    <a:pt x="109892" y="-7358"/>
                    <a:pt x="134379" y="7901"/>
                  </a:cubicBezTo>
                  <a:cubicBezTo>
                    <a:pt x="158867" y="23154"/>
                    <a:pt x="166368" y="55396"/>
                    <a:pt x="151129" y="79917"/>
                  </a:cubicBezTo>
                  <a:cubicBezTo>
                    <a:pt x="144961" y="89855"/>
                    <a:pt x="135640" y="97426"/>
                    <a:pt x="124658" y="101432"/>
                  </a:cubicBezTo>
                  <a:cubicBezTo>
                    <a:pt x="123121" y="108996"/>
                    <a:pt x="119909" y="116119"/>
                    <a:pt x="115265" y="122282"/>
                  </a:cubicBezTo>
                  <a:cubicBezTo>
                    <a:pt x="116500" y="126781"/>
                    <a:pt x="117117" y="131431"/>
                    <a:pt x="117104" y="136095"/>
                  </a:cubicBezTo>
                  <a:cubicBezTo>
                    <a:pt x="116887" y="164871"/>
                    <a:pt x="93622" y="188142"/>
                    <a:pt x="64884" y="188319"/>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13" name="Freeform 377">
              <a:extLst>
                <a:ext uri="{FF2B5EF4-FFF2-40B4-BE49-F238E27FC236}">
                  <a16:creationId xmlns:a16="http://schemas.microsoft.com/office/drawing/2014/main" id="{6CC50E7F-9D29-452F-B367-39C12E644C9C}"/>
                </a:ext>
              </a:extLst>
            </p:cNvPr>
            <p:cNvSpPr>
              <a:spLocks/>
            </p:cNvSpPr>
            <p:nvPr/>
          </p:nvSpPr>
          <p:spPr bwMode="auto">
            <a:xfrm>
              <a:off x="3064420" y="4840079"/>
              <a:ext cx="138599" cy="163119"/>
            </a:xfrm>
            <a:custGeom>
              <a:avLst/>
              <a:gdLst>
                <a:gd name="T0" fmla="*/ 6047 w 164363"/>
                <a:gd name="T1" fmla="*/ 276 h 193441"/>
                <a:gd name="T2" fmla="*/ 8788 w 164363"/>
                <a:gd name="T3" fmla="*/ 3027 h 193441"/>
                <a:gd name="T4" fmla="*/ 6913 w 164363"/>
                <a:gd name="T5" fmla="*/ 5629 h 193441"/>
                <a:gd name="T6" fmla="*/ 6367 w 164363"/>
                <a:gd name="T7" fmla="*/ 6851 h 193441"/>
                <a:gd name="T8" fmla="*/ 6481 w 164363"/>
                <a:gd name="T9" fmla="*/ 7642 h 193441"/>
                <a:gd name="T10" fmla="*/ 3740 w 164363"/>
                <a:gd name="T11" fmla="*/ 10391 h 193441"/>
                <a:gd name="T12" fmla="*/ 993 w 164363"/>
                <a:gd name="T13" fmla="*/ 7647 h 193441"/>
                <a:gd name="T14" fmla="*/ 1269 w 164363"/>
                <a:gd name="T15" fmla="*/ 6445 h 193441"/>
                <a:gd name="T16" fmla="*/ 910 w 164363"/>
                <a:gd name="T17" fmla="*/ 2571 h 193441"/>
                <a:gd name="T18" fmla="*/ 3014 w 164363"/>
                <a:gd name="T19" fmla="*/ 1576 h 193441"/>
                <a:gd name="T20" fmla="*/ 3669 w 164363"/>
                <a:gd name="T21" fmla="*/ 1660 h 193441"/>
                <a:gd name="T22" fmla="*/ 6047 w 164363"/>
                <a:gd name="T23" fmla="*/ 276 h 193441"/>
                <a:gd name="T24" fmla="*/ 6047 w 164363"/>
                <a:gd name="T25" fmla="*/ 3 h 193441"/>
                <a:gd name="T26" fmla="*/ 3538 w 164363"/>
                <a:gd name="T27" fmla="*/ 1356 h 193441"/>
                <a:gd name="T28" fmla="*/ 3014 w 164363"/>
                <a:gd name="T29" fmla="*/ 1305 h 193441"/>
                <a:gd name="T30" fmla="*/ 0 w 164363"/>
                <a:gd name="T31" fmla="*/ 4328 h 193441"/>
                <a:gd name="T32" fmla="*/ 943 w 164363"/>
                <a:gd name="T33" fmla="*/ 6517 h 193441"/>
                <a:gd name="T34" fmla="*/ 722 w 164363"/>
                <a:gd name="T35" fmla="*/ 7642 h 193441"/>
                <a:gd name="T36" fmla="*/ 3737 w 164363"/>
                <a:gd name="T37" fmla="*/ 10661 h 193441"/>
                <a:gd name="T38" fmla="*/ 6753 w 164363"/>
                <a:gd name="T39" fmla="*/ 7642 h 193441"/>
                <a:gd name="T40" fmla="*/ 6662 w 164363"/>
                <a:gd name="T41" fmla="*/ 6916 h 193441"/>
                <a:gd name="T42" fmla="*/ 7147 w 164363"/>
                <a:gd name="T43" fmla="*/ 5829 h 193441"/>
                <a:gd name="T44" fmla="*/ 8848 w 164363"/>
                <a:gd name="T45" fmla="*/ 1912 h 193441"/>
                <a:gd name="T46" fmla="*/ 6061 w 164363"/>
                <a:gd name="T47" fmla="*/ 0 h 1934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4363"/>
                <a:gd name="T73" fmla="*/ 0 h 193441"/>
                <a:gd name="T74" fmla="*/ 164363 w 164363"/>
                <a:gd name="T75" fmla="*/ 193441 h 1934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4363" h="193441">
                  <a:moveTo>
                    <a:pt x="109721" y="4999"/>
                  </a:moveTo>
                  <a:cubicBezTo>
                    <a:pt x="137217" y="5038"/>
                    <a:pt x="159477" y="27388"/>
                    <a:pt x="159444" y="54922"/>
                  </a:cubicBezTo>
                  <a:cubicBezTo>
                    <a:pt x="159418" y="76351"/>
                    <a:pt x="145716" y="95359"/>
                    <a:pt x="125420" y="102147"/>
                  </a:cubicBezTo>
                  <a:cubicBezTo>
                    <a:pt x="124007" y="110251"/>
                    <a:pt x="120598" y="117867"/>
                    <a:pt x="115501" y="124313"/>
                  </a:cubicBezTo>
                  <a:cubicBezTo>
                    <a:pt x="116874" y="128970"/>
                    <a:pt x="117583" y="133797"/>
                    <a:pt x="117603" y="138652"/>
                  </a:cubicBezTo>
                  <a:cubicBezTo>
                    <a:pt x="117629" y="166185"/>
                    <a:pt x="95362" y="188535"/>
                    <a:pt x="67866" y="188561"/>
                  </a:cubicBezTo>
                  <a:cubicBezTo>
                    <a:pt x="40370" y="188594"/>
                    <a:pt x="18050" y="166297"/>
                    <a:pt x="18024" y="138757"/>
                  </a:cubicBezTo>
                  <a:cubicBezTo>
                    <a:pt x="18018" y="131206"/>
                    <a:pt x="19725" y="123747"/>
                    <a:pt x="23016" y="116946"/>
                  </a:cubicBezTo>
                  <a:cubicBezTo>
                    <a:pt x="1833" y="99339"/>
                    <a:pt x="-1090" y="67859"/>
                    <a:pt x="16500" y="46647"/>
                  </a:cubicBezTo>
                  <a:cubicBezTo>
                    <a:pt x="25933" y="35268"/>
                    <a:pt x="39910" y="28665"/>
                    <a:pt x="54676" y="28612"/>
                  </a:cubicBezTo>
                  <a:cubicBezTo>
                    <a:pt x="58683" y="28638"/>
                    <a:pt x="62677" y="29151"/>
                    <a:pt x="66565" y="30125"/>
                  </a:cubicBezTo>
                  <a:cubicBezTo>
                    <a:pt x="75407" y="14602"/>
                    <a:pt x="91874" y="5012"/>
                    <a:pt x="109721" y="4999"/>
                  </a:cubicBezTo>
                  <a:moveTo>
                    <a:pt x="109721" y="66"/>
                  </a:moveTo>
                  <a:cubicBezTo>
                    <a:pt x="91408" y="118"/>
                    <a:pt x="74329" y="9327"/>
                    <a:pt x="64201" y="24599"/>
                  </a:cubicBezTo>
                  <a:cubicBezTo>
                    <a:pt x="61061" y="24001"/>
                    <a:pt x="57875" y="23692"/>
                    <a:pt x="54676" y="23679"/>
                  </a:cubicBezTo>
                  <a:cubicBezTo>
                    <a:pt x="24455" y="23699"/>
                    <a:pt x="-20" y="48245"/>
                    <a:pt x="0" y="78508"/>
                  </a:cubicBezTo>
                  <a:cubicBezTo>
                    <a:pt x="13" y="93550"/>
                    <a:pt x="6194" y="107922"/>
                    <a:pt x="17104" y="118262"/>
                  </a:cubicBezTo>
                  <a:cubicBezTo>
                    <a:pt x="14464" y="124734"/>
                    <a:pt x="13104" y="131660"/>
                    <a:pt x="13098" y="138652"/>
                  </a:cubicBezTo>
                  <a:cubicBezTo>
                    <a:pt x="13098" y="168908"/>
                    <a:pt x="37592" y="193442"/>
                    <a:pt x="67813" y="193442"/>
                  </a:cubicBezTo>
                  <a:cubicBezTo>
                    <a:pt x="98035" y="193442"/>
                    <a:pt x="122529" y="168908"/>
                    <a:pt x="122529" y="138652"/>
                  </a:cubicBezTo>
                  <a:cubicBezTo>
                    <a:pt x="122497" y="134218"/>
                    <a:pt x="121951" y="129798"/>
                    <a:pt x="120887" y="125497"/>
                  </a:cubicBezTo>
                  <a:cubicBezTo>
                    <a:pt x="125130" y="119584"/>
                    <a:pt x="128126" y="112875"/>
                    <a:pt x="129689" y="105765"/>
                  </a:cubicBezTo>
                  <a:cubicBezTo>
                    <a:pt x="157802" y="94675"/>
                    <a:pt x="171616" y="62860"/>
                    <a:pt x="160541" y="34702"/>
                  </a:cubicBezTo>
                  <a:cubicBezTo>
                    <a:pt x="152344" y="13885"/>
                    <a:pt x="132329" y="145"/>
                    <a:pt x="109983" y="0"/>
                  </a:cubicBezTo>
                  <a:lnTo>
                    <a:pt x="109721" y="66"/>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14" name="Freeform 378">
              <a:extLst>
                <a:ext uri="{FF2B5EF4-FFF2-40B4-BE49-F238E27FC236}">
                  <a16:creationId xmlns:a16="http://schemas.microsoft.com/office/drawing/2014/main" id="{2C930B17-E7FA-41EA-BD41-89457C92A3B3}"/>
                </a:ext>
              </a:extLst>
            </p:cNvPr>
            <p:cNvSpPr>
              <a:spLocks/>
            </p:cNvSpPr>
            <p:nvPr/>
          </p:nvSpPr>
          <p:spPr bwMode="auto">
            <a:xfrm>
              <a:off x="3131042" y="4910942"/>
              <a:ext cx="35157" cy="35181"/>
            </a:xfrm>
            <a:custGeom>
              <a:avLst/>
              <a:gdLst>
                <a:gd name="T0" fmla="*/ 325 w 41692"/>
                <a:gd name="T1" fmla="*/ 1607 h 41721"/>
                <a:gd name="T2" fmla="*/ 1299 w 41692"/>
                <a:gd name="T3" fmla="*/ 1327 h 41721"/>
                <a:gd name="T4" fmla="*/ 1577 w 41692"/>
                <a:gd name="T5" fmla="*/ 418 h 41721"/>
                <a:gd name="T6" fmla="*/ 2160 w 41692"/>
                <a:gd name="T7" fmla="*/ 205 h 41721"/>
                <a:gd name="T8" fmla="*/ 1853 w 41692"/>
                <a:gd name="T9" fmla="*/ 1883 h 41721"/>
                <a:gd name="T10" fmla="*/ 364 w 41692"/>
                <a:gd name="T11" fmla="*/ 2245 h 41721"/>
                <a:gd name="T12" fmla="*/ 325 w 41692"/>
                <a:gd name="T13" fmla="*/ 1607 h 41721"/>
                <a:gd name="T14" fmla="*/ 0 60000 65536"/>
                <a:gd name="T15" fmla="*/ 0 60000 65536"/>
                <a:gd name="T16" fmla="*/ 0 60000 65536"/>
                <a:gd name="T17" fmla="*/ 0 60000 65536"/>
                <a:gd name="T18" fmla="*/ 0 60000 65536"/>
                <a:gd name="T19" fmla="*/ 0 60000 65536"/>
                <a:gd name="T20" fmla="*/ 0 60000 65536"/>
                <a:gd name="T21" fmla="*/ 0 w 41692"/>
                <a:gd name="T22" fmla="*/ 0 h 41721"/>
                <a:gd name="T23" fmla="*/ 41692 w 41692"/>
                <a:gd name="T24" fmla="*/ 41721 h 417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92" h="41721">
                  <a:moveTo>
                    <a:pt x="5884" y="29160"/>
                  </a:moveTo>
                  <a:cubicBezTo>
                    <a:pt x="12203" y="29751"/>
                    <a:pt x="18509" y="27943"/>
                    <a:pt x="23554" y="24095"/>
                  </a:cubicBezTo>
                  <a:cubicBezTo>
                    <a:pt x="27212" y="19399"/>
                    <a:pt x="29012" y="13525"/>
                    <a:pt x="28611" y="7585"/>
                  </a:cubicBezTo>
                  <a:cubicBezTo>
                    <a:pt x="28611" y="-2412"/>
                    <a:pt x="36756" y="-1228"/>
                    <a:pt x="39187" y="3705"/>
                  </a:cubicBezTo>
                  <a:cubicBezTo>
                    <a:pt x="43995" y="14012"/>
                    <a:pt x="41748" y="26233"/>
                    <a:pt x="33603" y="34158"/>
                  </a:cubicBezTo>
                  <a:cubicBezTo>
                    <a:pt x="26312" y="40808"/>
                    <a:pt x="16138" y="43288"/>
                    <a:pt x="6607" y="40736"/>
                  </a:cubicBezTo>
                  <a:cubicBezTo>
                    <a:pt x="-684" y="39749"/>
                    <a:pt x="-3312" y="29291"/>
                    <a:pt x="5884" y="29160"/>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15" name="Freeform 379">
              <a:extLst>
                <a:ext uri="{FF2B5EF4-FFF2-40B4-BE49-F238E27FC236}">
                  <a16:creationId xmlns:a16="http://schemas.microsoft.com/office/drawing/2014/main" id="{D5B5F426-3DDF-4934-B69D-951C63600842}"/>
                </a:ext>
              </a:extLst>
            </p:cNvPr>
            <p:cNvSpPr>
              <a:spLocks/>
            </p:cNvSpPr>
            <p:nvPr/>
          </p:nvSpPr>
          <p:spPr bwMode="auto">
            <a:xfrm>
              <a:off x="3114552" y="4950837"/>
              <a:ext cx="42749" cy="42789"/>
            </a:xfrm>
            <a:custGeom>
              <a:avLst/>
              <a:gdLst>
                <a:gd name="T0" fmla="*/ 418 w 50696"/>
                <a:gd name="T1" fmla="*/ 2063 h 50743"/>
                <a:gd name="T2" fmla="*/ 1565 w 50696"/>
                <a:gd name="T3" fmla="*/ 1606 h 50743"/>
                <a:gd name="T4" fmla="*/ 2010 w 50696"/>
                <a:gd name="T5" fmla="*/ 519 h 50743"/>
                <a:gd name="T6" fmla="*/ 2705 w 50696"/>
                <a:gd name="T7" fmla="*/ 192 h 50743"/>
                <a:gd name="T8" fmla="*/ 2122 w 50696"/>
                <a:gd name="T9" fmla="*/ 2149 h 50743"/>
                <a:gd name="T10" fmla="*/ 370 w 50696"/>
                <a:gd name="T11" fmla="*/ 2788 h 50743"/>
                <a:gd name="T12" fmla="*/ 418 w 50696"/>
                <a:gd name="T13" fmla="*/ 2063 h 50743"/>
                <a:gd name="T14" fmla="*/ 0 60000 65536"/>
                <a:gd name="T15" fmla="*/ 0 60000 65536"/>
                <a:gd name="T16" fmla="*/ 0 60000 65536"/>
                <a:gd name="T17" fmla="*/ 0 60000 65536"/>
                <a:gd name="T18" fmla="*/ 0 60000 65536"/>
                <a:gd name="T19" fmla="*/ 0 60000 65536"/>
                <a:gd name="T20" fmla="*/ 0 60000 65536"/>
                <a:gd name="T21" fmla="*/ 0 w 50696"/>
                <a:gd name="T22" fmla="*/ 0 h 50743"/>
                <a:gd name="T23" fmla="*/ 50696 w 50696"/>
                <a:gd name="T24" fmla="*/ 50743 h 507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696" h="50743">
                  <a:moveTo>
                    <a:pt x="7573" y="37428"/>
                  </a:moveTo>
                  <a:cubicBezTo>
                    <a:pt x="15219" y="36961"/>
                    <a:pt x="22517" y="34061"/>
                    <a:pt x="28396" y="29141"/>
                  </a:cubicBezTo>
                  <a:cubicBezTo>
                    <a:pt x="33138" y="23609"/>
                    <a:pt x="35976" y="16683"/>
                    <a:pt x="36475" y="9409"/>
                  </a:cubicBezTo>
                  <a:cubicBezTo>
                    <a:pt x="38183" y="-2036"/>
                    <a:pt x="46984" y="-1773"/>
                    <a:pt x="49086" y="3489"/>
                  </a:cubicBezTo>
                  <a:cubicBezTo>
                    <a:pt x="53290" y="14013"/>
                    <a:pt x="49086" y="28483"/>
                    <a:pt x="38511" y="39007"/>
                  </a:cubicBezTo>
                  <a:cubicBezTo>
                    <a:pt x="30156" y="47400"/>
                    <a:pt x="18510" y="51642"/>
                    <a:pt x="6719" y="50583"/>
                  </a:cubicBezTo>
                  <a:cubicBezTo>
                    <a:pt x="-1557" y="50189"/>
                    <a:pt x="-3199" y="38809"/>
                    <a:pt x="7573" y="37428"/>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16" name="Freeform 380">
              <a:extLst>
                <a:ext uri="{FF2B5EF4-FFF2-40B4-BE49-F238E27FC236}">
                  <a16:creationId xmlns:a16="http://schemas.microsoft.com/office/drawing/2014/main" id="{B24CA83C-BAEE-4EC8-9B58-61C9299FD15C}"/>
                </a:ext>
              </a:extLst>
            </p:cNvPr>
            <p:cNvSpPr>
              <a:spLocks/>
            </p:cNvSpPr>
            <p:nvPr/>
          </p:nvSpPr>
          <p:spPr bwMode="auto">
            <a:xfrm>
              <a:off x="3167849" y="4886937"/>
              <a:ext cx="25130" cy="33721"/>
            </a:xfrm>
            <a:custGeom>
              <a:avLst/>
              <a:gdLst>
                <a:gd name="T0" fmla="*/ 239 w 29801"/>
                <a:gd name="T1" fmla="*/ 1712 h 39989"/>
                <a:gd name="T2" fmla="*/ 928 w 29801"/>
                <a:gd name="T3" fmla="*/ 1201 h 39989"/>
                <a:gd name="T4" fmla="*/ 1143 w 29801"/>
                <a:gd name="T5" fmla="*/ 421 h 39989"/>
                <a:gd name="T6" fmla="*/ 1558 w 29801"/>
                <a:gd name="T7" fmla="*/ 80 h 39989"/>
                <a:gd name="T8" fmla="*/ 1305 w 29801"/>
                <a:gd name="T9" fmla="*/ 1454 h 39989"/>
                <a:gd name="T10" fmla="*/ 250 w 29801"/>
                <a:gd name="T11" fmla="*/ 2198 h 39989"/>
                <a:gd name="T12" fmla="*/ 239 w 29801"/>
                <a:gd name="T13" fmla="*/ 1712 h 39989"/>
                <a:gd name="T14" fmla="*/ 0 60000 65536"/>
                <a:gd name="T15" fmla="*/ 0 60000 65536"/>
                <a:gd name="T16" fmla="*/ 0 60000 65536"/>
                <a:gd name="T17" fmla="*/ 0 60000 65536"/>
                <a:gd name="T18" fmla="*/ 0 60000 65536"/>
                <a:gd name="T19" fmla="*/ 0 60000 65536"/>
                <a:gd name="T20" fmla="*/ 0 60000 65536"/>
                <a:gd name="T21" fmla="*/ 0 w 29801"/>
                <a:gd name="T22" fmla="*/ 0 h 39989"/>
                <a:gd name="T23" fmla="*/ 29801 w 29801"/>
                <a:gd name="T24" fmla="*/ 39989 h 39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01" h="39989">
                  <a:moveTo>
                    <a:pt x="4339" y="31055"/>
                  </a:moveTo>
                  <a:cubicBezTo>
                    <a:pt x="9266" y="29167"/>
                    <a:pt x="13588" y="25958"/>
                    <a:pt x="16819" y="21781"/>
                  </a:cubicBezTo>
                  <a:cubicBezTo>
                    <a:pt x="19381" y="17506"/>
                    <a:pt x="20741" y="12625"/>
                    <a:pt x="20761" y="7639"/>
                  </a:cubicBezTo>
                  <a:cubicBezTo>
                    <a:pt x="21220" y="-56"/>
                    <a:pt x="26672" y="-1569"/>
                    <a:pt x="28249" y="1457"/>
                  </a:cubicBezTo>
                  <a:cubicBezTo>
                    <a:pt x="31467" y="7442"/>
                    <a:pt x="29562" y="17571"/>
                    <a:pt x="23651" y="26385"/>
                  </a:cubicBezTo>
                  <a:cubicBezTo>
                    <a:pt x="19230" y="33160"/>
                    <a:pt x="12392" y="37981"/>
                    <a:pt x="4536" y="39869"/>
                  </a:cubicBezTo>
                  <a:cubicBezTo>
                    <a:pt x="-587" y="40987"/>
                    <a:pt x="-2295" y="34015"/>
                    <a:pt x="4339" y="31055"/>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17" name="Freeform 381">
              <a:extLst>
                <a:ext uri="{FF2B5EF4-FFF2-40B4-BE49-F238E27FC236}">
                  <a16:creationId xmlns:a16="http://schemas.microsoft.com/office/drawing/2014/main" id="{C419A5E6-38BE-4FDA-A3B4-99B3E533A02B}"/>
                </a:ext>
              </a:extLst>
            </p:cNvPr>
            <p:cNvSpPr>
              <a:spLocks/>
            </p:cNvSpPr>
            <p:nvPr/>
          </p:nvSpPr>
          <p:spPr bwMode="auto">
            <a:xfrm>
              <a:off x="3128643" y="4849848"/>
              <a:ext cx="49068" cy="21671"/>
            </a:xfrm>
            <a:custGeom>
              <a:avLst/>
              <a:gdLst>
                <a:gd name="T0" fmla="*/ 2653 w 58189"/>
                <a:gd name="T1" fmla="*/ 746 h 25699"/>
                <a:gd name="T2" fmla="*/ 1568 w 58189"/>
                <a:gd name="T3" fmla="*/ 633 h 25699"/>
                <a:gd name="T4" fmla="*/ 695 w 58189"/>
                <a:gd name="T5" fmla="*/ 1192 h 25699"/>
                <a:gd name="T6" fmla="*/ 7 w 58189"/>
                <a:gd name="T7" fmla="*/ 1159 h 25699"/>
                <a:gd name="T8" fmla="*/ 1429 w 58189"/>
                <a:gd name="T9" fmla="*/ 73 h 25699"/>
                <a:gd name="T10" fmla="*/ 3069 w 58189"/>
                <a:gd name="T11" fmla="*/ 282 h 25699"/>
                <a:gd name="T12" fmla="*/ 2653 w 58189"/>
                <a:gd name="T13" fmla="*/ 746 h 25699"/>
                <a:gd name="T14" fmla="*/ 0 60000 65536"/>
                <a:gd name="T15" fmla="*/ 0 60000 65536"/>
                <a:gd name="T16" fmla="*/ 0 60000 65536"/>
                <a:gd name="T17" fmla="*/ 0 60000 65536"/>
                <a:gd name="T18" fmla="*/ 0 60000 65536"/>
                <a:gd name="T19" fmla="*/ 0 60000 65536"/>
                <a:gd name="T20" fmla="*/ 0 60000 65536"/>
                <a:gd name="T21" fmla="*/ 0 w 58189"/>
                <a:gd name="T22" fmla="*/ 0 h 25699"/>
                <a:gd name="T23" fmla="*/ 58189 w 58189"/>
                <a:gd name="T24" fmla="*/ 25699 h 25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189" h="25699">
                  <a:moveTo>
                    <a:pt x="48141" y="13540"/>
                  </a:moveTo>
                  <a:cubicBezTo>
                    <a:pt x="41881" y="11073"/>
                    <a:pt x="35069" y="10369"/>
                    <a:pt x="28435" y="11501"/>
                  </a:cubicBezTo>
                  <a:cubicBezTo>
                    <a:pt x="22346" y="13388"/>
                    <a:pt x="16874" y="16887"/>
                    <a:pt x="12605" y="21630"/>
                  </a:cubicBezTo>
                  <a:cubicBezTo>
                    <a:pt x="5576" y="28668"/>
                    <a:pt x="-992" y="25313"/>
                    <a:pt x="125" y="21038"/>
                  </a:cubicBezTo>
                  <a:cubicBezTo>
                    <a:pt x="2227" y="12487"/>
                    <a:pt x="12671" y="4331"/>
                    <a:pt x="25939" y="1306"/>
                  </a:cubicBezTo>
                  <a:cubicBezTo>
                    <a:pt x="35976" y="-1319"/>
                    <a:pt x="46643" y="43"/>
                    <a:pt x="55694" y="5120"/>
                  </a:cubicBezTo>
                  <a:cubicBezTo>
                    <a:pt x="61278" y="8014"/>
                    <a:pt x="56942" y="16171"/>
                    <a:pt x="48141" y="1354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18" name="Freeform 382">
              <a:extLst>
                <a:ext uri="{FF2B5EF4-FFF2-40B4-BE49-F238E27FC236}">
                  <a16:creationId xmlns:a16="http://schemas.microsoft.com/office/drawing/2014/main" id="{E169CF4E-DA5B-402F-882F-FBA517EAED01}"/>
                </a:ext>
              </a:extLst>
            </p:cNvPr>
            <p:cNvSpPr>
              <a:spLocks/>
            </p:cNvSpPr>
            <p:nvPr/>
          </p:nvSpPr>
          <p:spPr bwMode="auto">
            <a:xfrm>
              <a:off x="3077165" y="4870315"/>
              <a:ext cx="42132" cy="33086"/>
            </a:xfrm>
            <a:custGeom>
              <a:avLst/>
              <a:gdLst>
                <a:gd name="T0" fmla="*/ 2317 w 49964"/>
                <a:gd name="T1" fmla="*/ 611 h 39236"/>
                <a:gd name="T2" fmla="*/ 1261 w 49964"/>
                <a:gd name="T3" fmla="*/ 921 h 39236"/>
                <a:gd name="T4" fmla="*/ 660 w 49964"/>
                <a:gd name="T5" fmla="*/ 1766 h 39236"/>
                <a:gd name="T6" fmla="*/ 8 w 49964"/>
                <a:gd name="T7" fmla="*/ 1993 h 39236"/>
                <a:gd name="T8" fmla="*/ 916 w 49964"/>
                <a:gd name="T9" fmla="*/ 442 h 39236"/>
                <a:gd name="T10" fmla="*/ 2514 w 49964"/>
                <a:gd name="T11" fmla="*/ 18 h 39236"/>
                <a:gd name="T12" fmla="*/ 2317 w 49964"/>
                <a:gd name="T13" fmla="*/ 611 h 39236"/>
                <a:gd name="T14" fmla="*/ 0 60000 65536"/>
                <a:gd name="T15" fmla="*/ 0 60000 65536"/>
                <a:gd name="T16" fmla="*/ 0 60000 65536"/>
                <a:gd name="T17" fmla="*/ 0 60000 65536"/>
                <a:gd name="T18" fmla="*/ 0 60000 65536"/>
                <a:gd name="T19" fmla="*/ 0 60000 65536"/>
                <a:gd name="T20" fmla="*/ 0 60000 65536"/>
                <a:gd name="T21" fmla="*/ 0 w 49964"/>
                <a:gd name="T22" fmla="*/ 0 h 39236"/>
                <a:gd name="T23" fmla="*/ 49964 w 49964"/>
                <a:gd name="T24" fmla="*/ 39236 h 39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64" h="39236">
                  <a:moveTo>
                    <a:pt x="42057" y="11105"/>
                  </a:moveTo>
                  <a:cubicBezTo>
                    <a:pt x="35265" y="11132"/>
                    <a:pt x="28624" y="13072"/>
                    <a:pt x="22877" y="16696"/>
                  </a:cubicBezTo>
                  <a:cubicBezTo>
                    <a:pt x="17885" y="20689"/>
                    <a:pt x="14108" y="25997"/>
                    <a:pt x="11973" y="32022"/>
                  </a:cubicBezTo>
                  <a:cubicBezTo>
                    <a:pt x="8098" y="41164"/>
                    <a:pt x="807" y="40506"/>
                    <a:pt x="150" y="36165"/>
                  </a:cubicBezTo>
                  <a:cubicBezTo>
                    <a:pt x="-1098" y="27417"/>
                    <a:pt x="5536" y="15973"/>
                    <a:pt x="16637" y="8014"/>
                  </a:cubicBezTo>
                  <a:cubicBezTo>
                    <a:pt x="24920" y="1766"/>
                    <a:pt x="35318" y="-990"/>
                    <a:pt x="45604" y="318"/>
                  </a:cubicBezTo>
                  <a:cubicBezTo>
                    <a:pt x="52370" y="1239"/>
                    <a:pt x="51319" y="10513"/>
                    <a:pt x="42057" y="11105"/>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19" name="Freeform 383">
              <a:extLst>
                <a:ext uri="{FF2B5EF4-FFF2-40B4-BE49-F238E27FC236}">
                  <a16:creationId xmlns:a16="http://schemas.microsoft.com/office/drawing/2014/main" id="{6A43D27E-A57E-4092-990D-4F48AE0BB687}"/>
                </a:ext>
              </a:extLst>
            </p:cNvPr>
            <p:cNvSpPr>
              <a:spLocks/>
            </p:cNvSpPr>
            <p:nvPr/>
          </p:nvSpPr>
          <p:spPr bwMode="auto">
            <a:xfrm>
              <a:off x="3084122" y="4931548"/>
              <a:ext cx="19067" cy="34136"/>
            </a:xfrm>
            <a:custGeom>
              <a:avLst/>
              <a:gdLst>
                <a:gd name="T0" fmla="*/ 1082 w 22611"/>
                <a:gd name="T1" fmla="*/ 460 h 40482"/>
                <a:gd name="T2" fmla="*/ 546 w 22611"/>
                <a:gd name="T3" fmla="*/ 1046 h 40482"/>
                <a:gd name="T4" fmla="*/ 492 w 22611"/>
                <a:gd name="T5" fmla="*/ 1794 h 40482"/>
                <a:gd name="T6" fmla="*/ 176 w 22611"/>
                <a:gd name="T7" fmla="*/ 2177 h 40482"/>
                <a:gd name="T8" fmla="*/ 155 w 22611"/>
                <a:gd name="T9" fmla="*/ 883 h 40482"/>
                <a:gd name="T10" fmla="*/ 983 w 22611"/>
                <a:gd name="T11" fmla="*/ 21 h 40482"/>
                <a:gd name="T12" fmla="*/ 1082 w 22611"/>
                <a:gd name="T13" fmla="*/ 460 h 40482"/>
                <a:gd name="T14" fmla="*/ 0 60000 65536"/>
                <a:gd name="T15" fmla="*/ 0 60000 65536"/>
                <a:gd name="T16" fmla="*/ 0 60000 65536"/>
                <a:gd name="T17" fmla="*/ 0 60000 65536"/>
                <a:gd name="T18" fmla="*/ 0 60000 65536"/>
                <a:gd name="T19" fmla="*/ 0 60000 65536"/>
                <a:gd name="T20" fmla="*/ 0 60000 65536"/>
                <a:gd name="T21" fmla="*/ 0 w 22611"/>
                <a:gd name="T22" fmla="*/ 0 h 40482"/>
                <a:gd name="T23" fmla="*/ 22611 w 22611"/>
                <a:gd name="T24" fmla="*/ 40482 h 40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11" h="40482">
                  <a:moveTo>
                    <a:pt x="19620" y="8341"/>
                  </a:moveTo>
                  <a:cubicBezTo>
                    <a:pt x="15468" y="10939"/>
                    <a:pt x="12105" y="14623"/>
                    <a:pt x="9898" y="18997"/>
                  </a:cubicBezTo>
                  <a:cubicBezTo>
                    <a:pt x="8374" y="23344"/>
                    <a:pt x="8033" y="28021"/>
                    <a:pt x="8913" y="32546"/>
                  </a:cubicBezTo>
                  <a:cubicBezTo>
                    <a:pt x="9964" y="39650"/>
                    <a:pt x="5234" y="42017"/>
                    <a:pt x="3198" y="39518"/>
                  </a:cubicBezTo>
                  <a:cubicBezTo>
                    <a:pt x="-920" y="32270"/>
                    <a:pt x="-1071" y="23417"/>
                    <a:pt x="2804" y="16037"/>
                  </a:cubicBezTo>
                  <a:cubicBezTo>
                    <a:pt x="5609" y="9071"/>
                    <a:pt x="11002" y="3461"/>
                    <a:pt x="17846" y="382"/>
                  </a:cubicBezTo>
                  <a:cubicBezTo>
                    <a:pt x="22116" y="-1591"/>
                    <a:pt x="25137" y="4526"/>
                    <a:pt x="19620" y="834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20" name="Freeform 384">
              <a:extLst>
                <a:ext uri="{FF2B5EF4-FFF2-40B4-BE49-F238E27FC236}">
                  <a16:creationId xmlns:a16="http://schemas.microsoft.com/office/drawing/2014/main" id="{37C58357-C55D-4753-80E0-FC22CA021B03}"/>
                </a:ext>
              </a:extLst>
            </p:cNvPr>
            <p:cNvSpPr>
              <a:spLocks/>
            </p:cNvSpPr>
            <p:nvPr/>
          </p:nvSpPr>
          <p:spPr bwMode="auto">
            <a:xfrm>
              <a:off x="3225856" y="4899266"/>
              <a:ext cx="164727" cy="131607"/>
            </a:xfrm>
            <a:custGeom>
              <a:avLst/>
              <a:gdLst>
                <a:gd name="T0" fmla="*/ 2877 w 195348"/>
                <a:gd name="T1" fmla="*/ 8601 h 156072"/>
                <a:gd name="T2" fmla="*/ 0 w 195348"/>
                <a:gd name="T3" fmla="*/ 5718 h 156072"/>
                <a:gd name="T4" fmla="*/ 869 w 195348"/>
                <a:gd name="T5" fmla="*/ 3657 h 156072"/>
                <a:gd name="T6" fmla="*/ 1867 w 195348"/>
                <a:gd name="T7" fmla="*/ 3023 h 156072"/>
                <a:gd name="T8" fmla="*/ 4586 w 195348"/>
                <a:gd name="T9" fmla="*/ 4 h 156072"/>
                <a:gd name="T10" fmla="*/ 7159 w 195348"/>
                <a:gd name="T11" fmla="*/ 1337 h 156072"/>
                <a:gd name="T12" fmla="*/ 7787 w 195348"/>
                <a:gd name="T13" fmla="*/ 1272 h 156072"/>
                <a:gd name="T14" fmla="*/ 10765 w 195348"/>
                <a:gd name="T15" fmla="*/ 4048 h 156072"/>
                <a:gd name="T16" fmla="*/ 7990 w 195348"/>
                <a:gd name="T17" fmla="*/ 7031 h 156072"/>
                <a:gd name="T18" fmla="*/ 7787 w 195348"/>
                <a:gd name="T19" fmla="*/ 7031 h 156072"/>
                <a:gd name="T20" fmla="*/ 7787 w 195348"/>
                <a:gd name="T21" fmla="*/ 7031 h 156072"/>
                <a:gd name="T22" fmla="*/ 6538 w 195348"/>
                <a:gd name="T23" fmla="*/ 6749 h 156072"/>
                <a:gd name="T24" fmla="*/ 5354 w 195348"/>
                <a:gd name="T25" fmla="*/ 7179 h 156072"/>
                <a:gd name="T26" fmla="*/ 4883 w 195348"/>
                <a:gd name="T27" fmla="*/ 7781 h 156072"/>
                <a:gd name="T28" fmla="*/ 2877 w 195348"/>
                <a:gd name="T29" fmla="*/ 8601 h 1560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348"/>
                <a:gd name="T46" fmla="*/ 0 h 156072"/>
                <a:gd name="T47" fmla="*/ 195348 w 195348"/>
                <a:gd name="T48" fmla="*/ 156072 h 1560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348" h="156072">
                  <a:moveTo>
                    <a:pt x="52207" y="156073"/>
                  </a:moveTo>
                  <a:cubicBezTo>
                    <a:pt x="23364" y="156066"/>
                    <a:pt x="-6" y="132650"/>
                    <a:pt x="0" y="103769"/>
                  </a:cubicBezTo>
                  <a:cubicBezTo>
                    <a:pt x="7" y="89681"/>
                    <a:pt x="5682" y="76197"/>
                    <a:pt x="15751" y="66357"/>
                  </a:cubicBezTo>
                  <a:cubicBezTo>
                    <a:pt x="20914" y="61279"/>
                    <a:pt x="27089" y="57352"/>
                    <a:pt x="33881" y="54847"/>
                  </a:cubicBezTo>
                  <a:cubicBezTo>
                    <a:pt x="32396" y="26077"/>
                    <a:pt x="54486" y="1557"/>
                    <a:pt x="83217" y="70"/>
                  </a:cubicBezTo>
                  <a:cubicBezTo>
                    <a:pt x="102003" y="-904"/>
                    <a:pt x="119849" y="8344"/>
                    <a:pt x="129912" y="24261"/>
                  </a:cubicBezTo>
                  <a:cubicBezTo>
                    <a:pt x="133650" y="23472"/>
                    <a:pt x="137459" y="23078"/>
                    <a:pt x="141276" y="23078"/>
                  </a:cubicBezTo>
                  <a:cubicBezTo>
                    <a:pt x="170099" y="22051"/>
                    <a:pt x="194290" y="44619"/>
                    <a:pt x="195315" y="73480"/>
                  </a:cubicBezTo>
                  <a:cubicBezTo>
                    <a:pt x="196340" y="102342"/>
                    <a:pt x="173803" y="126566"/>
                    <a:pt x="144981" y="127593"/>
                  </a:cubicBezTo>
                  <a:cubicBezTo>
                    <a:pt x="143746" y="127639"/>
                    <a:pt x="142511" y="127639"/>
                    <a:pt x="141276" y="127593"/>
                  </a:cubicBezTo>
                  <a:cubicBezTo>
                    <a:pt x="133433" y="127586"/>
                    <a:pt x="125695" y="125830"/>
                    <a:pt x="118614" y="122462"/>
                  </a:cubicBezTo>
                  <a:cubicBezTo>
                    <a:pt x="112118" y="126619"/>
                    <a:pt x="104781" y="129289"/>
                    <a:pt x="97135" y="130289"/>
                  </a:cubicBezTo>
                  <a:cubicBezTo>
                    <a:pt x="94777" y="134288"/>
                    <a:pt x="91907" y="137958"/>
                    <a:pt x="88596" y="141208"/>
                  </a:cubicBezTo>
                  <a:cubicBezTo>
                    <a:pt x="78875" y="150738"/>
                    <a:pt x="65810" y="156073"/>
                    <a:pt x="52207" y="156073"/>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21" name="Freeform 385">
              <a:extLst>
                <a:ext uri="{FF2B5EF4-FFF2-40B4-BE49-F238E27FC236}">
                  <a16:creationId xmlns:a16="http://schemas.microsoft.com/office/drawing/2014/main" id="{A94F3F65-0836-475C-A98E-F5F7F599DE15}"/>
                </a:ext>
              </a:extLst>
            </p:cNvPr>
            <p:cNvSpPr>
              <a:spLocks/>
            </p:cNvSpPr>
            <p:nvPr/>
          </p:nvSpPr>
          <p:spPr bwMode="auto">
            <a:xfrm>
              <a:off x="3223793" y="4897260"/>
              <a:ext cx="165897" cy="135723"/>
            </a:xfrm>
            <a:custGeom>
              <a:avLst/>
              <a:gdLst>
                <a:gd name="T0" fmla="*/ 4876 w 196736"/>
                <a:gd name="T1" fmla="*/ 272 h 160953"/>
                <a:gd name="T2" fmla="*/ 6842 w 196736"/>
                <a:gd name="T3" fmla="*/ 1099 h 160953"/>
                <a:gd name="T4" fmla="*/ 7239 w 196736"/>
                <a:gd name="T5" fmla="*/ 1624 h 160953"/>
                <a:gd name="T6" fmla="*/ 10593 w 196736"/>
                <a:gd name="T7" fmla="*/ 3581 h 160953"/>
                <a:gd name="T8" fmla="*/ 8638 w 196736"/>
                <a:gd name="T9" fmla="*/ 6938 h 160953"/>
                <a:gd name="T10" fmla="*/ 7927 w 196736"/>
                <a:gd name="T11" fmla="*/ 7028 h 160953"/>
                <a:gd name="T12" fmla="*/ 6668 w 196736"/>
                <a:gd name="T13" fmla="*/ 6721 h 160953"/>
                <a:gd name="T14" fmla="*/ 5409 w 196736"/>
                <a:gd name="T15" fmla="*/ 7185 h 160953"/>
                <a:gd name="T16" fmla="*/ 4927 w 196736"/>
                <a:gd name="T17" fmla="*/ 7815 h 160953"/>
                <a:gd name="T18" fmla="*/ 1050 w 196736"/>
                <a:gd name="T19" fmla="*/ 7662 h 160953"/>
                <a:gd name="T20" fmla="*/ 1097 w 196736"/>
                <a:gd name="T21" fmla="*/ 3882 h 160953"/>
                <a:gd name="T22" fmla="*/ 2144 w 196736"/>
                <a:gd name="T23" fmla="*/ 3248 h 160953"/>
                <a:gd name="T24" fmla="*/ 4642 w 196736"/>
                <a:gd name="T25" fmla="*/ 282 h 160953"/>
                <a:gd name="T26" fmla="*/ 4876 w 196736"/>
                <a:gd name="T27" fmla="*/ 272 h 160953"/>
                <a:gd name="T28" fmla="*/ 4876 w 196736"/>
                <a:gd name="T29" fmla="*/ 2 h 160953"/>
                <a:gd name="T30" fmla="*/ 4876 w 196736"/>
                <a:gd name="T31" fmla="*/ 2 h 160953"/>
                <a:gd name="T32" fmla="*/ 1864 w 196736"/>
                <a:gd name="T33" fmla="*/ 3009 h 160953"/>
                <a:gd name="T34" fmla="*/ 1864 w 196736"/>
                <a:gd name="T35" fmla="*/ 3063 h 160953"/>
                <a:gd name="T36" fmla="*/ 909 w 196736"/>
                <a:gd name="T37" fmla="*/ 3689 h 160953"/>
                <a:gd name="T38" fmla="*/ 858 w 196736"/>
                <a:gd name="T39" fmla="*/ 7959 h 160953"/>
                <a:gd name="T40" fmla="*/ 5123 w 196736"/>
                <a:gd name="T41" fmla="*/ 8011 h 160953"/>
                <a:gd name="T42" fmla="*/ 5581 w 196736"/>
                <a:gd name="T43" fmla="*/ 7434 h 160953"/>
                <a:gd name="T44" fmla="*/ 6689 w 196736"/>
                <a:gd name="T45" fmla="*/ 7033 h 160953"/>
                <a:gd name="T46" fmla="*/ 7932 w 196736"/>
                <a:gd name="T47" fmla="*/ 7301 h 160953"/>
                <a:gd name="T48" fmla="*/ 10840 w 196736"/>
                <a:gd name="T49" fmla="*/ 4178 h 160953"/>
                <a:gd name="T50" fmla="*/ 7932 w 196736"/>
                <a:gd name="T51" fmla="*/ 1265 h 160953"/>
                <a:gd name="T52" fmla="*/ 7370 w 196736"/>
                <a:gd name="T53" fmla="*/ 1321 h 160953"/>
                <a:gd name="T54" fmla="*/ 7038 w 196736"/>
                <a:gd name="T55" fmla="*/ 910 h 160953"/>
                <a:gd name="T56" fmla="*/ 4865 w 196736"/>
                <a:gd name="T57" fmla="*/ 2 h 1609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736"/>
                <a:gd name="T88" fmla="*/ 0 h 160953"/>
                <a:gd name="T89" fmla="*/ 196736 w 196736"/>
                <a:gd name="T90" fmla="*/ 160953 h 1609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736" h="160953">
                  <a:moveTo>
                    <a:pt x="88480" y="4935"/>
                  </a:moveTo>
                  <a:cubicBezTo>
                    <a:pt x="101900" y="4916"/>
                    <a:pt x="114761" y="10322"/>
                    <a:pt x="124147" y="19932"/>
                  </a:cubicBezTo>
                  <a:cubicBezTo>
                    <a:pt x="126893" y="22839"/>
                    <a:pt x="129317" y="26036"/>
                    <a:pt x="131373" y="29469"/>
                  </a:cubicBezTo>
                  <a:cubicBezTo>
                    <a:pt x="157962" y="22457"/>
                    <a:pt x="185195" y="38355"/>
                    <a:pt x="192204" y="64987"/>
                  </a:cubicBezTo>
                  <a:cubicBezTo>
                    <a:pt x="199206" y="91612"/>
                    <a:pt x="183323" y="118882"/>
                    <a:pt x="156734" y="125894"/>
                  </a:cubicBezTo>
                  <a:cubicBezTo>
                    <a:pt x="152530" y="127005"/>
                    <a:pt x="148201" y="127558"/>
                    <a:pt x="143853" y="127538"/>
                  </a:cubicBezTo>
                  <a:cubicBezTo>
                    <a:pt x="135892" y="127551"/>
                    <a:pt x="128049" y="125637"/>
                    <a:pt x="120994" y="121947"/>
                  </a:cubicBezTo>
                  <a:cubicBezTo>
                    <a:pt x="114202" y="126630"/>
                    <a:pt x="106340" y="129524"/>
                    <a:pt x="98136" y="130366"/>
                  </a:cubicBezTo>
                  <a:cubicBezTo>
                    <a:pt x="95811" y="134596"/>
                    <a:pt x="92868" y="138456"/>
                    <a:pt x="89400" y="141811"/>
                  </a:cubicBezTo>
                  <a:cubicBezTo>
                    <a:pt x="69202" y="160497"/>
                    <a:pt x="37706" y="159248"/>
                    <a:pt x="19044" y="139022"/>
                  </a:cubicBezTo>
                  <a:cubicBezTo>
                    <a:pt x="1086" y="119566"/>
                    <a:pt x="1467" y="89448"/>
                    <a:pt x="19905" y="70446"/>
                  </a:cubicBezTo>
                  <a:cubicBezTo>
                    <a:pt x="25291" y="65237"/>
                    <a:pt x="31781" y="61304"/>
                    <a:pt x="38888" y="58936"/>
                  </a:cubicBezTo>
                  <a:cubicBezTo>
                    <a:pt x="36569" y="31534"/>
                    <a:pt x="56866" y="7441"/>
                    <a:pt x="84230" y="5113"/>
                  </a:cubicBezTo>
                  <a:cubicBezTo>
                    <a:pt x="85643" y="4995"/>
                    <a:pt x="87061" y="4935"/>
                    <a:pt x="88480" y="4935"/>
                  </a:cubicBezTo>
                  <a:moveTo>
                    <a:pt x="88480" y="2"/>
                  </a:moveTo>
                  <a:lnTo>
                    <a:pt x="88480" y="2"/>
                  </a:lnTo>
                  <a:cubicBezTo>
                    <a:pt x="58337" y="-37"/>
                    <a:pt x="33863" y="24398"/>
                    <a:pt x="33823" y="54588"/>
                  </a:cubicBezTo>
                  <a:cubicBezTo>
                    <a:pt x="33823" y="54917"/>
                    <a:pt x="33823" y="55252"/>
                    <a:pt x="33830" y="55581"/>
                  </a:cubicBezTo>
                  <a:cubicBezTo>
                    <a:pt x="27354" y="58186"/>
                    <a:pt x="21455" y="62053"/>
                    <a:pt x="16489" y="66960"/>
                  </a:cubicBezTo>
                  <a:cubicBezTo>
                    <a:pt x="-5134" y="88100"/>
                    <a:pt x="-5542" y="122789"/>
                    <a:pt x="15570" y="144442"/>
                  </a:cubicBezTo>
                  <a:cubicBezTo>
                    <a:pt x="36681" y="166095"/>
                    <a:pt x="71323" y="166503"/>
                    <a:pt x="92947" y="145363"/>
                  </a:cubicBezTo>
                  <a:cubicBezTo>
                    <a:pt x="96132" y="142225"/>
                    <a:pt x="98937" y="138713"/>
                    <a:pt x="101289" y="134905"/>
                  </a:cubicBezTo>
                  <a:cubicBezTo>
                    <a:pt x="108409" y="133846"/>
                    <a:pt x="115247" y="131359"/>
                    <a:pt x="121388" y="127604"/>
                  </a:cubicBezTo>
                  <a:cubicBezTo>
                    <a:pt x="128476" y="130787"/>
                    <a:pt x="136148" y="132445"/>
                    <a:pt x="143919" y="132471"/>
                  </a:cubicBezTo>
                  <a:cubicBezTo>
                    <a:pt x="174121" y="131425"/>
                    <a:pt x="197754" y="106056"/>
                    <a:pt x="196703" y="75813"/>
                  </a:cubicBezTo>
                  <a:cubicBezTo>
                    <a:pt x="195711" y="47044"/>
                    <a:pt x="172649" y="23957"/>
                    <a:pt x="143919" y="22957"/>
                  </a:cubicBezTo>
                  <a:cubicBezTo>
                    <a:pt x="140503" y="22957"/>
                    <a:pt x="137094" y="23286"/>
                    <a:pt x="133737" y="23944"/>
                  </a:cubicBezTo>
                  <a:cubicBezTo>
                    <a:pt x="131957" y="21287"/>
                    <a:pt x="129934" y="18801"/>
                    <a:pt x="127694" y="16511"/>
                  </a:cubicBezTo>
                  <a:cubicBezTo>
                    <a:pt x="117368" y="5836"/>
                    <a:pt x="103122" y="-130"/>
                    <a:pt x="88283" y="2"/>
                  </a:cubicBezTo>
                  <a:lnTo>
                    <a:pt x="88480" y="2"/>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22" name="Freeform 386">
              <a:extLst>
                <a:ext uri="{FF2B5EF4-FFF2-40B4-BE49-F238E27FC236}">
                  <a16:creationId xmlns:a16="http://schemas.microsoft.com/office/drawing/2014/main" id="{5D42B990-1CC7-41C6-A03D-7C68FE7A03B6}"/>
                </a:ext>
              </a:extLst>
            </p:cNvPr>
            <p:cNvSpPr>
              <a:spLocks/>
            </p:cNvSpPr>
            <p:nvPr/>
          </p:nvSpPr>
          <p:spPr bwMode="auto">
            <a:xfrm>
              <a:off x="3287498" y="4980305"/>
              <a:ext cx="43204" cy="21686"/>
            </a:xfrm>
            <a:custGeom>
              <a:avLst/>
              <a:gdLst>
                <a:gd name="T0" fmla="*/ 518 w 51235"/>
                <a:gd name="T1" fmla="*/ 129 h 25717"/>
                <a:gd name="T2" fmla="*/ 1397 w 51235"/>
                <a:gd name="T3" fmla="*/ 633 h 25717"/>
                <a:gd name="T4" fmla="*/ 2240 w 51235"/>
                <a:gd name="T5" fmla="*/ 198 h 25717"/>
                <a:gd name="T6" fmla="*/ 2801 w 51235"/>
                <a:gd name="T7" fmla="*/ 463 h 25717"/>
                <a:gd name="T8" fmla="*/ 1390 w 51235"/>
                <a:gd name="T9" fmla="*/ 1417 h 25717"/>
                <a:gd name="T10" fmla="*/ 79 w 51235"/>
                <a:gd name="T11" fmla="*/ 611 h 25717"/>
                <a:gd name="T12" fmla="*/ 518 w 51235"/>
                <a:gd name="T13" fmla="*/ 129 h 25717"/>
                <a:gd name="T14" fmla="*/ 0 60000 65536"/>
                <a:gd name="T15" fmla="*/ 0 60000 65536"/>
                <a:gd name="T16" fmla="*/ 0 60000 65536"/>
                <a:gd name="T17" fmla="*/ 0 60000 65536"/>
                <a:gd name="T18" fmla="*/ 0 60000 65536"/>
                <a:gd name="T19" fmla="*/ 0 60000 65536"/>
                <a:gd name="T20" fmla="*/ 0 60000 65536"/>
                <a:gd name="T21" fmla="*/ 0 w 51235"/>
                <a:gd name="T22" fmla="*/ 0 h 25717"/>
                <a:gd name="T23" fmla="*/ 51235 w 51235"/>
                <a:gd name="T24" fmla="*/ 25717 h 257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35" h="25717">
                  <a:moveTo>
                    <a:pt x="9386" y="2352"/>
                  </a:moveTo>
                  <a:cubicBezTo>
                    <a:pt x="13406" y="7258"/>
                    <a:pt x="19088" y="10514"/>
                    <a:pt x="25348" y="11494"/>
                  </a:cubicBezTo>
                  <a:cubicBezTo>
                    <a:pt x="31247" y="10843"/>
                    <a:pt x="36698" y="8035"/>
                    <a:pt x="40653" y="3601"/>
                  </a:cubicBezTo>
                  <a:cubicBezTo>
                    <a:pt x="48009" y="-2976"/>
                    <a:pt x="52673" y="3601"/>
                    <a:pt x="50834" y="8403"/>
                  </a:cubicBezTo>
                  <a:cubicBezTo>
                    <a:pt x="46939" y="19118"/>
                    <a:pt x="36600" y="26103"/>
                    <a:pt x="25217" y="25701"/>
                  </a:cubicBezTo>
                  <a:cubicBezTo>
                    <a:pt x="15324" y="25215"/>
                    <a:pt x="6358" y="19709"/>
                    <a:pt x="1439" y="11100"/>
                  </a:cubicBezTo>
                  <a:cubicBezTo>
                    <a:pt x="-2700" y="4785"/>
                    <a:pt x="2752" y="-4357"/>
                    <a:pt x="9386" y="2352"/>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23" name="Freeform 387">
              <a:extLst>
                <a:ext uri="{FF2B5EF4-FFF2-40B4-BE49-F238E27FC236}">
                  <a16:creationId xmlns:a16="http://schemas.microsoft.com/office/drawing/2014/main" id="{FFDBE3FD-DA19-49AD-AAD4-F9AD2F4FBD92}"/>
                </a:ext>
              </a:extLst>
            </p:cNvPr>
            <p:cNvSpPr>
              <a:spLocks/>
            </p:cNvSpPr>
            <p:nvPr/>
          </p:nvSpPr>
          <p:spPr bwMode="auto">
            <a:xfrm>
              <a:off x="3241189" y="5002038"/>
              <a:ext cx="55447" cy="21739"/>
            </a:xfrm>
            <a:custGeom>
              <a:avLst/>
              <a:gdLst>
                <a:gd name="T0" fmla="*/ 659 w 65754"/>
                <a:gd name="T1" fmla="*/ 130 h 25780"/>
                <a:gd name="T2" fmla="*/ 1789 w 65754"/>
                <a:gd name="T3" fmla="*/ 633 h 25780"/>
                <a:gd name="T4" fmla="*/ 2875 w 65754"/>
                <a:gd name="T5" fmla="*/ 202 h 25780"/>
                <a:gd name="T6" fmla="*/ 3598 w 65754"/>
                <a:gd name="T7" fmla="*/ 475 h 25780"/>
                <a:gd name="T8" fmla="*/ 1789 w 65754"/>
                <a:gd name="T9" fmla="*/ 1422 h 25780"/>
                <a:gd name="T10" fmla="*/ 109 w 65754"/>
                <a:gd name="T11" fmla="*/ 612 h 25780"/>
                <a:gd name="T12" fmla="*/ 659 w 65754"/>
                <a:gd name="T13" fmla="*/ 130 h 25780"/>
                <a:gd name="T14" fmla="*/ 0 60000 65536"/>
                <a:gd name="T15" fmla="*/ 0 60000 65536"/>
                <a:gd name="T16" fmla="*/ 0 60000 65536"/>
                <a:gd name="T17" fmla="*/ 0 60000 65536"/>
                <a:gd name="T18" fmla="*/ 0 60000 65536"/>
                <a:gd name="T19" fmla="*/ 0 60000 65536"/>
                <a:gd name="T20" fmla="*/ 0 60000 65536"/>
                <a:gd name="T21" fmla="*/ 0 w 65754"/>
                <a:gd name="T22" fmla="*/ 0 h 25780"/>
                <a:gd name="T23" fmla="*/ 65754 w 65754"/>
                <a:gd name="T24" fmla="*/ 25780 h 257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754" h="25780">
                  <a:moveTo>
                    <a:pt x="11953" y="2361"/>
                  </a:moveTo>
                  <a:cubicBezTo>
                    <a:pt x="17621" y="7544"/>
                    <a:pt x="24807" y="10754"/>
                    <a:pt x="32446" y="11503"/>
                  </a:cubicBezTo>
                  <a:cubicBezTo>
                    <a:pt x="39678" y="11063"/>
                    <a:pt x="46582" y="8320"/>
                    <a:pt x="52152" y="3676"/>
                  </a:cubicBezTo>
                  <a:cubicBezTo>
                    <a:pt x="61479" y="-2901"/>
                    <a:pt x="67522" y="3676"/>
                    <a:pt x="65289" y="8609"/>
                  </a:cubicBezTo>
                  <a:cubicBezTo>
                    <a:pt x="60691" y="18936"/>
                    <a:pt x="47423" y="25974"/>
                    <a:pt x="32446" y="25776"/>
                  </a:cubicBezTo>
                  <a:cubicBezTo>
                    <a:pt x="20617" y="25645"/>
                    <a:pt x="9457" y="20278"/>
                    <a:pt x="1969" y="11109"/>
                  </a:cubicBezTo>
                  <a:cubicBezTo>
                    <a:pt x="-3549" y="4729"/>
                    <a:pt x="3414" y="-4348"/>
                    <a:pt x="11953" y="2361"/>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24" name="Freeform 388">
              <a:extLst>
                <a:ext uri="{FF2B5EF4-FFF2-40B4-BE49-F238E27FC236}">
                  <a16:creationId xmlns:a16="http://schemas.microsoft.com/office/drawing/2014/main" id="{EB20B924-4467-48C4-91FE-D85A7A835F25}"/>
                </a:ext>
              </a:extLst>
            </p:cNvPr>
            <p:cNvSpPr>
              <a:spLocks/>
            </p:cNvSpPr>
            <p:nvPr/>
          </p:nvSpPr>
          <p:spPr bwMode="auto">
            <a:xfrm>
              <a:off x="3329376" y="4985739"/>
              <a:ext cx="38993" cy="15599"/>
            </a:xfrm>
            <a:custGeom>
              <a:avLst/>
              <a:gdLst>
                <a:gd name="T0" fmla="*/ 438 w 46241"/>
                <a:gd name="T1" fmla="*/ 405 h 18499"/>
                <a:gd name="T2" fmla="*/ 1285 w 46241"/>
                <a:gd name="T3" fmla="*/ 539 h 18499"/>
                <a:gd name="T4" fmla="*/ 2009 w 46241"/>
                <a:gd name="T5" fmla="*/ 151 h 18499"/>
                <a:gd name="T6" fmla="*/ 2541 w 46241"/>
                <a:gd name="T7" fmla="*/ 210 h 18499"/>
                <a:gd name="T8" fmla="*/ 1379 w 46241"/>
                <a:gd name="T9" fmla="*/ 985 h 18499"/>
                <a:gd name="T10" fmla="*/ 116 w 46241"/>
                <a:gd name="T11" fmla="*/ 750 h 18499"/>
                <a:gd name="T12" fmla="*/ 438 w 46241"/>
                <a:gd name="T13" fmla="*/ 405 h 18499"/>
                <a:gd name="T14" fmla="*/ 0 60000 65536"/>
                <a:gd name="T15" fmla="*/ 0 60000 65536"/>
                <a:gd name="T16" fmla="*/ 0 60000 65536"/>
                <a:gd name="T17" fmla="*/ 0 60000 65536"/>
                <a:gd name="T18" fmla="*/ 0 60000 65536"/>
                <a:gd name="T19" fmla="*/ 0 60000 65536"/>
                <a:gd name="T20" fmla="*/ 0 60000 65536"/>
                <a:gd name="T21" fmla="*/ 0 w 46241"/>
                <a:gd name="T22" fmla="*/ 0 h 18499"/>
                <a:gd name="T23" fmla="*/ 46241 w 46241"/>
                <a:gd name="T24" fmla="*/ 18499 h 184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41" h="18499">
                  <a:moveTo>
                    <a:pt x="7936" y="7351"/>
                  </a:moveTo>
                  <a:cubicBezTo>
                    <a:pt x="12738" y="9561"/>
                    <a:pt x="18058" y="10403"/>
                    <a:pt x="23306" y="9784"/>
                  </a:cubicBezTo>
                  <a:cubicBezTo>
                    <a:pt x="28259" y="8719"/>
                    <a:pt x="32811" y="6285"/>
                    <a:pt x="36443" y="2746"/>
                  </a:cubicBezTo>
                  <a:cubicBezTo>
                    <a:pt x="42224" y="-2318"/>
                    <a:pt x="47150" y="576"/>
                    <a:pt x="46099" y="3799"/>
                  </a:cubicBezTo>
                  <a:cubicBezTo>
                    <a:pt x="41941" y="11797"/>
                    <a:pt x="33987" y="17112"/>
                    <a:pt x="25014" y="17874"/>
                  </a:cubicBezTo>
                  <a:cubicBezTo>
                    <a:pt x="17106" y="19486"/>
                    <a:pt x="8888" y="17953"/>
                    <a:pt x="2090" y="13599"/>
                  </a:cubicBezTo>
                  <a:cubicBezTo>
                    <a:pt x="-2639" y="10771"/>
                    <a:pt x="1236" y="4654"/>
                    <a:pt x="7936" y="7351"/>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25" name="Freeform 389">
              <a:extLst>
                <a:ext uri="{FF2B5EF4-FFF2-40B4-BE49-F238E27FC236}">
                  <a16:creationId xmlns:a16="http://schemas.microsoft.com/office/drawing/2014/main" id="{7631FF13-23F2-4209-8450-FED0EDAA1661}"/>
                </a:ext>
              </a:extLst>
            </p:cNvPr>
            <p:cNvSpPr>
              <a:spLocks/>
            </p:cNvSpPr>
            <p:nvPr/>
          </p:nvSpPr>
          <p:spPr bwMode="auto">
            <a:xfrm>
              <a:off x="3337347" y="4927113"/>
              <a:ext cx="44098" cy="31310"/>
            </a:xfrm>
            <a:custGeom>
              <a:avLst/>
              <a:gdLst>
                <a:gd name="T0" fmla="*/ 2247 w 52296"/>
                <a:gd name="T1" fmla="*/ 1750 h 37130"/>
                <a:gd name="T2" fmla="*/ 1563 w 52296"/>
                <a:gd name="T3" fmla="*/ 888 h 37130"/>
                <a:gd name="T4" fmla="*/ 553 w 52296"/>
                <a:gd name="T5" fmla="*/ 648 h 37130"/>
                <a:gd name="T6" fmla="*/ 98 w 52296"/>
                <a:gd name="T7" fmla="*/ 133 h 37130"/>
                <a:gd name="T8" fmla="*/ 1875 w 52296"/>
                <a:gd name="T9" fmla="*/ 388 h 37130"/>
                <a:gd name="T10" fmla="*/ 2870 w 52296"/>
                <a:gd name="T11" fmla="*/ 1708 h 37130"/>
                <a:gd name="T12" fmla="*/ 2247 w 52296"/>
                <a:gd name="T13" fmla="*/ 1750 h 37130"/>
                <a:gd name="T14" fmla="*/ 0 60000 65536"/>
                <a:gd name="T15" fmla="*/ 0 60000 65536"/>
                <a:gd name="T16" fmla="*/ 0 60000 65536"/>
                <a:gd name="T17" fmla="*/ 0 60000 65536"/>
                <a:gd name="T18" fmla="*/ 0 60000 65536"/>
                <a:gd name="T19" fmla="*/ 0 60000 65536"/>
                <a:gd name="T20" fmla="*/ 0 60000 65536"/>
                <a:gd name="T21" fmla="*/ 0 w 52296"/>
                <a:gd name="T22" fmla="*/ 0 h 37130"/>
                <a:gd name="T23" fmla="*/ 52296 w 52296"/>
                <a:gd name="T24" fmla="*/ 37130 h 37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296" h="37130">
                  <a:moveTo>
                    <a:pt x="40784" y="31754"/>
                  </a:moveTo>
                  <a:cubicBezTo>
                    <a:pt x="38183" y="25479"/>
                    <a:pt x="33881" y="20059"/>
                    <a:pt x="28370" y="16100"/>
                  </a:cubicBezTo>
                  <a:cubicBezTo>
                    <a:pt x="22767" y="13015"/>
                    <a:pt x="16435" y="11515"/>
                    <a:pt x="10044" y="11758"/>
                  </a:cubicBezTo>
                  <a:cubicBezTo>
                    <a:pt x="125" y="11758"/>
                    <a:pt x="-2042" y="4655"/>
                    <a:pt x="1767" y="2419"/>
                  </a:cubicBezTo>
                  <a:cubicBezTo>
                    <a:pt x="9387" y="-2054"/>
                    <a:pt x="22458" y="-212"/>
                    <a:pt x="34019" y="7023"/>
                  </a:cubicBezTo>
                  <a:cubicBezTo>
                    <a:pt x="42919" y="12351"/>
                    <a:pt x="49396" y="20934"/>
                    <a:pt x="52082" y="30965"/>
                  </a:cubicBezTo>
                  <a:cubicBezTo>
                    <a:pt x="53790" y="37608"/>
                    <a:pt x="44857" y="40304"/>
                    <a:pt x="40784" y="31754"/>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26" name="Freeform 390">
              <a:extLst>
                <a:ext uri="{FF2B5EF4-FFF2-40B4-BE49-F238E27FC236}">
                  <a16:creationId xmlns:a16="http://schemas.microsoft.com/office/drawing/2014/main" id="{28845241-6C31-4360-8B7D-8E9166D8F81C}"/>
                </a:ext>
              </a:extLst>
            </p:cNvPr>
            <p:cNvSpPr>
              <a:spLocks/>
            </p:cNvSpPr>
            <p:nvPr/>
          </p:nvSpPr>
          <p:spPr bwMode="auto">
            <a:xfrm>
              <a:off x="3278379" y="4908510"/>
              <a:ext cx="50031" cy="20111"/>
            </a:xfrm>
            <a:custGeom>
              <a:avLst/>
              <a:gdLst>
                <a:gd name="T0" fmla="*/ 2642 w 59331"/>
                <a:gd name="T1" fmla="*/ 1164 h 23850"/>
                <a:gd name="T2" fmla="*/ 1682 w 59331"/>
                <a:gd name="T3" fmla="*/ 624 h 23850"/>
                <a:gd name="T4" fmla="*/ 656 w 59331"/>
                <a:gd name="T5" fmla="*/ 783 h 23850"/>
                <a:gd name="T6" fmla="*/ 42 w 59331"/>
                <a:gd name="T7" fmla="*/ 476 h 23850"/>
                <a:gd name="T8" fmla="*/ 1783 w 59331"/>
                <a:gd name="T9" fmla="*/ 40 h 23850"/>
                <a:gd name="T10" fmla="*/ 3203 w 59331"/>
                <a:gd name="T11" fmla="*/ 892 h 23850"/>
                <a:gd name="T12" fmla="*/ 2642 w 59331"/>
                <a:gd name="T13" fmla="*/ 1164 h 23850"/>
                <a:gd name="T14" fmla="*/ 0 60000 65536"/>
                <a:gd name="T15" fmla="*/ 0 60000 65536"/>
                <a:gd name="T16" fmla="*/ 0 60000 65536"/>
                <a:gd name="T17" fmla="*/ 0 60000 65536"/>
                <a:gd name="T18" fmla="*/ 0 60000 65536"/>
                <a:gd name="T19" fmla="*/ 0 60000 65536"/>
                <a:gd name="T20" fmla="*/ 0 60000 65536"/>
                <a:gd name="T21" fmla="*/ 0 w 59331"/>
                <a:gd name="T22" fmla="*/ 0 h 23850"/>
                <a:gd name="T23" fmla="*/ 59331 w 59331"/>
                <a:gd name="T24" fmla="*/ 23850 h 238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331" h="23850">
                  <a:moveTo>
                    <a:pt x="47920" y="21126"/>
                  </a:moveTo>
                  <a:cubicBezTo>
                    <a:pt x="43138" y="16305"/>
                    <a:pt x="37108" y="12911"/>
                    <a:pt x="30513" y="11326"/>
                  </a:cubicBezTo>
                  <a:cubicBezTo>
                    <a:pt x="24168" y="10563"/>
                    <a:pt x="17737" y="11563"/>
                    <a:pt x="11924" y="14220"/>
                  </a:cubicBezTo>
                  <a:cubicBezTo>
                    <a:pt x="2728" y="17837"/>
                    <a:pt x="-1935" y="12115"/>
                    <a:pt x="758" y="8629"/>
                  </a:cubicBezTo>
                  <a:cubicBezTo>
                    <a:pt x="6144" y="1657"/>
                    <a:pt x="18952" y="-1566"/>
                    <a:pt x="32352" y="736"/>
                  </a:cubicBezTo>
                  <a:cubicBezTo>
                    <a:pt x="42606" y="2367"/>
                    <a:pt x="51835" y="7905"/>
                    <a:pt x="58101" y="16193"/>
                  </a:cubicBezTo>
                  <a:cubicBezTo>
                    <a:pt x="62305" y="21652"/>
                    <a:pt x="54948" y="27375"/>
                    <a:pt x="47920" y="2112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27" name="Freeform 391">
              <a:extLst>
                <a:ext uri="{FF2B5EF4-FFF2-40B4-BE49-F238E27FC236}">
                  <a16:creationId xmlns:a16="http://schemas.microsoft.com/office/drawing/2014/main" id="{5CDDA946-D318-4971-9ED9-4138AFBA42E8}"/>
                </a:ext>
              </a:extLst>
            </p:cNvPr>
            <p:cNvSpPr>
              <a:spLocks/>
            </p:cNvSpPr>
            <p:nvPr/>
          </p:nvSpPr>
          <p:spPr bwMode="auto">
            <a:xfrm>
              <a:off x="3239951" y="4951508"/>
              <a:ext cx="34172" cy="18352"/>
            </a:xfrm>
            <a:custGeom>
              <a:avLst/>
              <a:gdLst>
                <a:gd name="T0" fmla="*/ 1862 w 40524"/>
                <a:gd name="T1" fmla="*/ 486 h 21763"/>
                <a:gd name="T2" fmla="*/ 1065 w 40524"/>
                <a:gd name="T3" fmla="*/ 511 h 21763"/>
                <a:gd name="T4" fmla="*/ 497 w 40524"/>
                <a:gd name="T5" fmla="*/ 997 h 21763"/>
                <a:gd name="T6" fmla="*/ 3 w 40524"/>
                <a:gd name="T7" fmla="*/ 1036 h 21763"/>
                <a:gd name="T8" fmla="*/ 914 w 40524"/>
                <a:gd name="T9" fmla="*/ 116 h 21763"/>
                <a:gd name="T10" fmla="*/ 2105 w 40524"/>
                <a:gd name="T11" fmla="*/ 116 h 21763"/>
                <a:gd name="T12" fmla="*/ 1862 w 40524"/>
                <a:gd name="T13" fmla="*/ 486 h 21763"/>
                <a:gd name="T14" fmla="*/ 0 60000 65536"/>
                <a:gd name="T15" fmla="*/ 0 60000 65536"/>
                <a:gd name="T16" fmla="*/ 0 60000 65536"/>
                <a:gd name="T17" fmla="*/ 0 60000 65536"/>
                <a:gd name="T18" fmla="*/ 0 60000 65536"/>
                <a:gd name="T19" fmla="*/ 0 60000 65536"/>
                <a:gd name="T20" fmla="*/ 0 60000 65536"/>
                <a:gd name="T21" fmla="*/ 0 w 40524"/>
                <a:gd name="T22" fmla="*/ 0 h 21763"/>
                <a:gd name="T23" fmla="*/ 40524 w 40524"/>
                <a:gd name="T24" fmla="*/ 21763 h 217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524" h="21763">
                  <a:moveTo>
                    <a:pt x="33784" y="8810"/>
                  </a:moveTo>
                  <a:cubicBezTo>
                    <a:pt x="29015" y="7653"/>
                    <a:pt x="24017" y="7811"/>
                    <a:pt x="19333" y="9271"/>
                  </a:cubicBezTo>
                  <a:cubicBezTo>
                    <a:pt x="15169" y="11224"/>
                    <a:pt x="11602" y="14270"/>
                    <a:pt x="9021" y="18085"/>
                  </a:cubicBezTo>
                  <a:cubicBezTo>
                    <a:pt x="4685" y="23741"/>
                    <a:pt x="-372" y="21965"/>
                    <a:pt x="22" y="18808"/>
                  </a:cubicBezTo>
                  <a:cubicBezTo>
                    <a:pt x="2308" y="10757"/>
                    <a:pt x="8554" y="4450"/>
                    <a:pt x="16574" y="2102"/>
                  </a:cubicBezTo>
                  <a:cubicBezTo>
                    <a:pt x="23504" y="-701"/>
                    <a:pt x="31255" y="-701"/>
                    <a:pt x="38185" y="2102"/>
                  </a:cubicBezTo>
                  <a:cubicBezTo>
                    <a:pt x="42717" y="3811"/>
                    <a:pt x="40352" y="10060"/>
                    <a:pt x="33784" y="881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28" name="Freeform 392">
              <a:extLst>
                <a:ext uri="{FF2B5EF4-FFF2-40B4-BE49-F238E27FC236}">
                  <a16:creationId xmlns:a16="http://schemas.microsoft.com/office/drawing/2014/main" id="{B2150250-E642-4342-9F13-382DA281DF55}"/>
                </a:ext>
              </a:extLst>
            </p:cNvPr>
            <p:cNvSpPr>
              <a:spLocks/>
            </p:cNvSpPr>
            <p:nvPr/>
          </p:nvSpPr>
          <p:spPr bwMode="auto">
            <a:xfrm>
              <a:off x="3175064" y="5162864"/>
              <a:ext cx="134097" cy="158750"/>
            </a:xfrm>
            <a:custGeom>
              <a:avLst/>
              <a:gdLst>
                <a:gd name="T0" fmla="*/ 3575 w 159025"/>
                <a:gd name="T1" fmla="*/ 10375 h 188260"/>
                <a:gd name="T2" fmla="*/ 698 w 159025"/>
                <a:gd name="T3" fmla="*/ 7494 h 188260"/>
                <a:gd name="T4" fmla="*/ 940 w 159025"/>
                <a:gd name="T5" fmla="*/ 6336 h 188260"/>
                <a:gd name="T6" fmla="*/ 760 w 159025"/>
                <a:gd name="T7" fmla="*/ 2240 h 188260"/>
                <a:gd name="T8" fmla="*/ 2851 w 159025"/>
                <a:gd name="T9" fmla="*/ 1299 h 188260"/>
                <a:gd name="T10" fmla="*/ 3441 w 159025"/>
                <a:gd name="T11" fmla="*/ 1359 h 188260"/>
                <a:gd name="T12" fmla="*/ 7405 w 159025"/>
                <a:gd name="T13" fmla="*/ 434 h 188260"/>
                <a:gd name="T14" fmla="*/ 8330 w 159025"/>
                <a:gd name="T15" fmla="*/ 4405 h 188260"/>
                <a:gd name="T16" fmla="*/ 6859 w 159025"/>
                <a:gd name="T17" fmla="*/ 5594 h 188260"/>
                <a:gd name="T18" fmla="*/ 6352 w 159025"/>
                <a:gd name="T19" fmla="*/ 6750 h 188260"/>
                <a:gd name="T20" fmla="*/ 6453 w 159025"/>
                <a:gd name="T21" fmla="*/ 7508 h 188260"/>
                <a:gd name="T22" fmla="*/ 3575 w 159025"/>
                <a:gd name="T23" fmla="*/ 10375 h 188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025"/>
                <a:gd name="T37" fmla="*/ 0 h 188260"/>
                <a:gd name="T38" fmla="*/ 159025 w 159025"/>
                <a:gd name="T39" fmla="*/ 188260 h 188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025" h="188260">
                  <a:moveTo>
                    <a:pt x="64884" y="188260"/>
                  </a:moveTo>
                  <a:cubicBezTo>
                    <a:pt x="36121" y="188083"/>
                    <a:pt x="12842" y="164772"/>
                    <a:pt x="12665" y="135970"/>
                  </a:cubicBezTo>
                  <a:cubicBezTo>
                    <a:pt x="12638" y="128741"/>
                    <a:pt x="14136" y="121592"/>
                    <a:pt x="17066" y="114988"/>
                  </a:cubicBezTo>
                  <a:cubicBezTo>
                    <a:pt x="-4341" y="95368"/>
                    <a:pt x="-5806" y="62079"/>
                    <a:pt x="13788" y="40644"/>
                  </a:cubicBezTo>
                  <a:cubicBezTo>
                    <a:pt x="23555" y="29962"/>
                    <a:pt x="37283" y="23786"/>
                    <a:pt x="51747" y="23562"/>
                  </a:cubicBezTo>
                  <a:cubicBezTo>
                    <a:pt x="55347" y="23549"/>
                    <a:pt x="58933" y="23924"/>
                    <a:pt x="62454" y="24680"/>
                  </a:cubicBezTo>
                  <a:cubicBezTo>
                    <a:pt x="77686" y="160"/>
                    <a:pt x="109885" y="-7358"/>
                    <a:pt x="134373" y="7895"/>
                  </a:cubicBezTo>
                  <a:cubicBezTo>
                    <a:pt x="158867" y="23148"/>
                    <a:pt x="166375" y="55390"/>
                    <a:pt x="151142" y="79911"/>
                  </a:cubicBezTo>
                  <a:cubicBezTo>
                    <a:pt x="144928" y="89915"/>
                    <a:pt x="135529" y="97518"/>
                    <a:pt x="124461" y="101504"/>
                  </a:cubicBezTo>
                  <a:cubicBezTo>
                    <a:pt x="122970" y="109088"/>
                    <a:pt x="119830" y="116251"/>
                    <a:pt x="115265" y="122486"/>
                  </a:cubicBezTo>
                  <a:cubicBezTo>
                    <a:pt x="116493" y="126966"/>
                    <a:pt x="117111" y="131589"/>
                    <a:pt x="117104" y="136233"/>
                  </a:cubicBezTo>
                  <a:cubicBezTo>
                    <a:pt x="116782" y="164937"/>
                    <a:pt x="93549" y="188083"/>
                    <a:pt x="64884" y="18826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29" name="Freeform 393">
              <a:extLst>
                <a:ext uri="{FF2B5EF4-FFF2-40B4-BE49-F238E27FC236}">
                  <a16:creationId xmlns:a16="http://schemas.microsoft.com/office/drawing/2014/main" id="{7D70B66E-92A8-4643-853E-4ED8E81B6DD8}"/>
                </a:ext>
              </a:extLst>
            </p:cNvPr>
            <p:cNvSpPr>
              <a:spLocks/>
            </p:cNvSpPr>
            <p:nvPr/>
          </p:nvSpPr>
          <p:spPr bwMode="auto">
            <a:xfrm>
              <a:off x="3172477" y="5160825"/>
              <a:ext cx="138809" cy="163173"/>
            </a:xfrm>
            <a:custGeom>
              <a:avLst/>
              <a:gdLst>
                <a:gd name="T0" fmla="*/ 6054 w 164613"/>
                <a:gd name="T1" fmla="*/ 272 h 193506"/>
                <a:gd name="T2" fmla="*/ 8803 w 164613"/>
                <a:gd name="T3" fmla="*/ 3008 h 193506"/>
                <a:gd name="T4" fmla="*/ 6919 w 164613"/>
                <a:gd name="T5" fmla="*/ 5623 h 193506"/>
                <a:gd name="T6" fmla="*/ 6372 w 164613"/>
                <a:gd name="T7" fmla="*/ 6847 h 193506"/>
                <a:gd name="T8" fmla="*/ 6489 w 164613"/>
                <a:gd name="T9" fmla="*/ 7633 h 193506"/>
                <a:gd name="T10" fmla="*/ 3747 w 164613"/>
                <a:gd name="T11" fmla="*/ 10385 h 193506"/>
                <a:gd name="T12" fmla="*/ 1001 w 164613"/>
                <a:gd name="T13" fmla="*/ 7640 h 193506"/>
                <a:gd name="T14" fmla="*/ 1276 w 164613"/>
                <a:gd name="T15" fmla="*/ 6437 h 193506"/>
                <a:gd name="T16" fmla="*/ 912 w 164613"/>
                <a:gd name="T17" fmla="*/ 2569 h 193506"/>
                <a:gd name="T18" fmla="*/ 3021 w 164613"/>
                <a:gd name="T19" fmla="*/ 1573 h 193506"/>
                <a:gd name="T20" fmla="*/ 3676 w 164613"/>
                <a:gd name="T21" fmla="*/ 1653 h 193506"/>
                <a:gd name="T22" fmla="*/ 6054 w 164613"/>
                <a:gd name="T23" fmla="*/ 272 h 193506"/>
                <a:gd name="T24" fmla="*/ 6054 w 164613"/>
                <a:gd name="T25" fmla="*/ 0 h 193506"/>
                <a:gd name="T26" fmla="*/ 3546 w 164613"/>
                <a:gd name="T27" fmla="*/ 1348 h 193506"/>
                <a:gd name="T28" fmla="*/ 3021 w 164613"/>
                <a:gd name="T29" fmla="*/ 1302 h 193506"/>
                <a:gd name="T30" fmla="*/ 0 w 164613"/>
                <a:gd name="T31" fmla="*/ 4315 h 193506"/>
                <a:gd name="T32" fmla="*/ 950 w 164613"/>
                <a:gd name="T33" fmla="*/ 6521 h 193506"/>
                <a:gd name="T34" fmla="*/ 729 w 164613"/>
                <a:gd name="T35" fmla="*/ 7645 h 193506"/>
                <a:gd name="T36" fmla="*/ 3745 w 164613"/>
                <a:gd name="T37" fmla="*/ 10663 h 193506"/>
                <a:gd name="T38" fmla="*/ 6760 w 164613"/>
                <a:gd name="T39" fmla="*/ 7645 h 193506"/>
                <a:gd name="T40" fmla="*/ 6669 w 164613"/>
                <a:gd name="T41" fmla="*/ 6919 h 193506"/>
                <a:gd name="T42" fmla="*/ 7155 w 164613"/>
                <a:gd name="T43" fmla="*/ 5832 h 193506"/>
                <a:gd name="T44" fmla="*/ 8865 w 164613"/>
                <a:gd name="T45" fmla="*/ 1926 h 193506"/>
                <a:gd name="T46" fmla="*/ 6068 w 164613"/>
                <a:gd name="T47" fmla="*/ 7 h 1935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4613"/>
                <a:gd name="T73" fmla="*/ 0 h 193506"/>
                <a:gd name="T74" fmla="*/ 164613 w 164613"/>
                <a:gd name="T75" fmla="*/ 193506 h 1935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4613" h="193506">
                  <a:moveTo>
                    <a:pt x="109859" y="4933"/>
                  </a:moveTo>
                  <a:cubicBezTo>
                    <a:pt x="137322" y="4854"/>
                    <a:pt x="159648" y="27079"/>
                    <a:pt x="159727" y="54579"/>
                  </a:cubicBezTo>
                  <a:cubicBezTo>
                    <a:pt x="159786" y="76127"/>
                    <a:pt x="145999" y="95274"/>
                    <a:pt x="125558" y="102016"/>
                  </a:cubicBezTo>
                  <a:cubicBezTo>
                    <a:pt x="124145" y="110139"/>
                    <a:pt x="120736" y="117775"/>
                    <a:pt x="115639" y="124247"/>
                  </a:cubicBezTo>
                  <a:cubicBezTo>
                    <a:pt x="117005" y="128884"/>
                    <a:pt x="117715" y="133686"/>
                    <a:pt x="117741" y="138520"/>
                  </a:cubicBezTo>
                  <a:cubicBezTo>
                    <a:pt x="117767" y="166053"/>
                    <a:pt x="95500" y="188403"/>
                    <a:pt x="68004" y="188429"/>
                  </a:cubicBezTo>
                  <a:cubicBezTo>
                    <a:pt x="40508" y="188462"/>
                    <a:pt x="18188" y="166165"/>
                    <a:pt x="18162" y="138625"/>
                  </a:cubicBezTo>
                  <a:cubicBezTo>
                    <a:pt x="18156" y="131074"/>
                    <a:pt x="19863" y="123616"/>
                    <a:pt x="23154" y="116815"/>
                  </a:cubicBezTo>
                  <a:cubicBezTo>
                    <a:pt x="1971" y="99260"/>
                    <a:pt x="-998" y="67833"/>
                    <a:pt x="16533" y="46621"/>
                  </a:cubicBezTo>
                  <a:cubicBezTo>
                    <a:pt x="25972" y="35196"/>
                    <a:pt x="40002" y="28572"/>
                    <a:pt x="54814" y="28546"/>
                  </a:cubicBezTo>
                  <a:cubicBezTo>
                    <a:pt x="58821" y="28553"/>
                    <a:pt x="62815" y="29039"/>
                    <a:pt x="66703" y="29993"/>
                  </a:cubicBezTo>
                  <a:cubicBezTo>
                    <a:pt x="75551" y="14483"/>
                    <a:pt x="92025" y="4920"/>
                    <a:pt x="109859" y="4933"/>
                  </a:cubicBezTo>
                  <a:moveTo>
                    <a:pt x="109859" y="0"/>
                  </a:moveTo>
                  <a:cubicBezTo>
                    <a:pt x="91559" y="33"/>
                    <a:pt x="74481" y="9208"/>
                    <a:pt x="64339" y="24468"/>
                  </a:cubicBezTo>
                  <a:cubicBezTo>
                    <a:pt x="61199" y="23896"/>
                    <a:pt x="58007" y="23606"/>
                    <a:pt x="54814" y="23613"/>
                  </a:cubicBezTo>
                  <a:cubicBezTo>
                    <a:pt x="24593" y="23560"/>
                    <a:pt x="53" y="48041"/>
                    <a:pt x="0" y="78304"/>
                  </a:cubicBezTo>
                  <a:cubicBezTo>
                    <a:pt x="-33" y="93458"/>
                    <a:pt x="6214" y="107948"/>
                    <a:pt x="17243" y="118327"/>
                  </a:cubicBezTo>
                  <a:cubicBezTo>
                    <a:pt x="14569" y="124786"/>
                    <a:pt x="13203" y="131719"/>
                    <a:pt x="13236" y="138717"/>
                  </a:cubicBezTo>
                  <a:cubicBezTo>
                    <a:pt x="13236" y="168973"/>
                    <a:pt x="37730" y="193507"/>
                    <a:pt x="67952" y="193507"/>
                  </a:cubicBezTo>
                  <a:cubicBezTo>
                    <a:pt x="98173" y="193507"/>
                    <a:pt x="122667" y="168973"/>
                    <a:pt x="122667" y="138717"/>
                  </a:cubicBezTo>
                  <a:cubicBezTo>
                    <a:pt x="122641" y="134284"/>
                    <a:pt x="122089" y="129864"/>
                    <a:pt x="121025" y="125562"/>
                  </a:cubicBezTo>
                  <a:cubicBezTo>
                    <a:pt x="125255" y="119649"/>
                    <a:pt x="128250" y="112934"/>
                    <a:pt x="129827" y="105830"/>
                  </a:cubicBezTo>
                  <a:cubicBezTo>
                    <a:pt x="157940" y="94833"/>
                    <a:pt x="171833" y="63104"/>
                    <a:pt x="160857" y="34946"/>
                  </a:cubicBezTo>
                  <a:cubicBezTo>
                    <a:pt x="152692" y="14010"/>
                    <a:pt x="132566" y="204"/>
                    <a:pt x="110122" y="132"/>
                  </a:cubicBezTo>
                  <a:lnTo>
                    <a:pt x="109859"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30" name="Freeform 394">
              <a:extLst>
                <a:ext uri="{FF2B5EF4-FFF2-40B4-BE49-F238E27FC236}">
                  <a16:creationId xmlns:a16="http://schemas.microsoft.com/office/drawing/2014/main" id="{9ECB5F88-FC64-471C-8A78-1D5F99CA7004}"/>
                </a:ext>
              </a:extLst>
            </p:cNvPr>
            <p:cNvSpPr>
              <a:spLocks/>
            </p:cNvSpPr>
            <p:nvPr/>
          </p:nvSpPr>
          <p:spPr bwMode="auto">
            <a:xfrm>
              <a:off x="3239306" y="5231625"/>
              <a:ext cx="35283" cy="35168"/>
            </a:xfrm>
            <a:custGeom>
              <a:avLst/>
              <a:gdLst>
                <a:gd name="T0" fmla="*/ 333 w 41842"/>
                <a:gd name="T1" fmla="*/ 1607 h 41706"/>
                <a:gd name="T2" fmla="*/ 1306 w 41842"/>
                <a:gd name="T3" fmla="*/ 1328 h 41706"/>
                <a:gd name="T4" fmla="*/ 1585 w 41842"/>
                <a:gd name="T5" fmla="*/ 419 h 41706"/>
                <a:gd name="T6" fmla="*/ 2169 w 41842"/>
                <a:gd name="T7" fmla="*/ 202 h 41706"/>
                <a:gd name="T8" fmla="*/ 1861 w 41842"/>
                <a:gd name="T9" fmla="*/ 1882 h 41706"/>
                <a:gd name="T10" fmla="*/ 369 w 41842"/>
                <a:gd name="T11" fmla="*/ 2245 h 41706"/>
                <a:gd name="T12" fmla="*/ 333 w 41842"/>
                <a:gd name="T13" fmla="*/ 1607 h 41706"/>
                <a:gd name="T14" fmla="*/ 0 60000 65536"/>
                <a:gd name="T15" fmla="*/ 0 60000 65536"/>
                <a:gd name="T16" fmla="*/ 0 60000 65536"/>
                <a:gd name="T17" fmla="*/ 0 60000 65536"/>
                <a:gd name="T18" fmla="*/ 0 60000 65536"/>
                <a:gd name="T19" fmla="*/ 0 60000 65536"/>
                <a:gd name="T20" fmla="*/ 0 60000 65536"/>
                <a:gd name="T21" fmla="*/ 0 w 41842"/>
                <a:gd name="T22" fmla="*/ 0 h 41706"/>
                <a:gd name="T23" fmla="*/ 41842 w 41842"/>
                <a:gd name="T24" fmla="*/ 41706 h 41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842" h="41706">
                  <a:moveTo>
                    <a:pt x="6041" y="29170"/>
                  </a:moveTo>
                  <a:cubicBezTo>
                    <a:pt x="12354" y="29729"/>
                    <a:pt x="18647" y="27927"/>
                    <a:pt x="23711" y="24106"/>
                  </a:cubicBezTo>
                  <a:cubicBezTo>
                    <a:pt x="27337" y="19396"/>
                    <a:pt x="29130" y="13529"/>
                    <a:pt x="28769" y="7596"/>
                  </a:cubicBezTo>
                  <a:cubicBezTo>
                    <a:pt x="28769" y="-2401"/>
                    <a:pt x="36913" y="-1217"/>
                    <a:pt x="39344" y="3650"/>
                  </a:cubicBezTo>
                  <a:cubicBezTo>
                    <a:pt x="44139" y="13977"/>
                    <a:pt x="41899" y="26211"/>
                    <a:pt x="33761" y="34169"/>
                  </a:cubicBezTo>
                  <a:cubicBezTo>
                    <a:pt x="26417" y="40779"/>
                    <a:pt x="16249" y="43253"/>
                    <a:pt x="6698" y="40746"/>
                  </a:cubicBezTo>
                  <a:cubicBezTo>
                    <a:pt x="-659" y="39497"/>
                    <a:pt x="-3417" y="29236"/>
                    <a:pt x="6041" y="29170"/>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31" name="Freeform 395">
              <a:extLst>
                <a:ext uri="{FF2B5EF4-FFF2-40B4-BE49-F238E27FC236}">
                  <a16:creationId xmlns:a16="http://schemas.microsoft.com/office/drawing/2014/main" id="{B7410787-9FD3-4522-A41E-9686BB759F7C}"/>
                </a:ext>
              </a:extLst>
            </p:cNvPr>
            <p:cNvSpPr>
              <a:spLocks/>
            </p:cNvSpPr>
            <p:nvPr/>
          </p:nvSpPr>
          <p:spPr bwMode="auto">
            <a:xfrm>
              <a:off x="3222706" y="5271437"/>
              <a:ext cx="42769" cy="42811"/>
            </a:xfrm>
            <a:custGeom>
              <a:avLst/>
              <a:gdLst>
                <a:gd name="T0" fmla="*/ 419 w 50720"/>
                <a:gd name="T1" fmla="*/ 2066 h 50769"/>
                <a:gd name="T2" fmla="*/ 1567 w 50720"/>
                <a:gd name="T3" fmla="*/ 1608 h 50769"/>
                <a:gd name="T4" fmla="*/ 2011 w 50720"/>
                <a:gd name="T5" fmla="*/ 521 h 50769"/>
                <a:gd name="T6" fmla="*/ 2706 w 50720"/>
                <a:gd name="T7" fmla="*/ 191 h 50769"/>
                <a:gd name="T8" fmla="*/ 2121 w 50720"/>
                <a:gd name="T9" fmla="*/ 2152 h 50769"/>
                <a:gd name="T10" fmla="*/ 372 w 50720"/>
                <a:gd name="T11" fmla="*/ 2790 h 50769"/>
                <a:gd name="T12" fmla="*/ 419 w 50720"/>
                <a:gd name="T13" fmla="*/ 2066 h 50769"/>
                <a:gd name="T14" fmla="*/ 0 60000 65536"/>
                <a:gd name="T15" fmla="*/ 0 60000 65536"/>
                <a:gd name="T16" fmla="*/ 0 60000 65536"/>
                <a:gd name="T17" fmla="*/ 0 60000 65536"/>
                <a:gd name="T18" fmla="*/ 0 60000 65536"/>
                <a:gd name="T19" fmla="*/ 0 60000 65536"/>
                <a:gd name="T20" fmla="*/ 0 60000 65536"/>
                <a:gd name="T21" fmla="*/ 0 w 50720"/>
                <a:gd name="T22" fmla="*/ 0 h 50769"/>
                <a:gd name="T23" fmla="*/ 50720 w 50720"/>
                <a:gd name="T24" fmla="*/ 50769 h 50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20" h="50769">
                  <a:moveTo>
                    <a:pt x="7598" y="37470"/>
                  </a:moveTo>
                  <a:cubicBezTo>
                    <a:pt x="15251" y="37036"/>
                    <a:pt x="22555" y="34129"/>
                    <a:pt x="28421" y="29182"/>
                  </a:cubicBezTo>
                  <a:cubicBezTo>
                    <a:pt x="33176" y="23651"/>
                    <a:pt x="36007" y="16731"/>
                    <a:pt x="36500" y="9450"/>
                  </a:cubicBezTo>
                  <a:cubicBezTo>
                    <a:pt x="38208" y="-1994"/>
                    <a:pt x="47010" y="-1797"/>
                    <a:pt x="49111" y="3465"/>
                  </a:cubicBezTo>
                  <a:cubicBezTo>
                    <a:pt x="53315" y="14055"/>
                    <a:pt x="49111" y="28459"/>
                    <a:pt x="38471" y="39049"/>
                  </a:cubicBezTo>
                  <a:cubicBezTo>
                    <a:pt x="30109" y="47389"/>
                    <a:pt x="18502" y="51624"/>
                    <a:pt x="6744" y="50625"/>
                  </a:cubicBezTo>
                  <a:cubicBezTo>
                    <a:pt x="-1532" y="50230"/>
                    <a:pt x="-3240" y="38917"/>
                    <a:pt x="7598" y="37470"/>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32" name="Freeform 396">
              <a:extLst>
                <a:ext uri="{FF2B5EF4-FFF2-40B4-BE49-F238E27FC236}">
                  <a16:creationId xmlns:a16="http://schemas.microsoft.com/office/drawing/2014/main" id="{CF79CA5A-F142-4C99-ABE7-F231612179F6}"/>
                </a:ext>
              </a:extLst>
            </p:cNvPr>
            <p:cNvSpPr>
              <a:spLocks/>
            </p:cNvSpPr>
            <p:nvPr/>
          </p:nvSpPr>
          <p:spPr bwMode="auto">
            <a:xfrm>
              <a:off x="3276024" y="5207517"/>
              <a:ext cx="25130" cy="33415"/>
            </a:xfrm>
            <a:custGeom>
              <a:avLst/>
              <a:gdLst>
                <a:gd name="T0" fmla="*/ 239 w 29801"/>
                <a:gd name="T1" fmla="*/ 1719 h 39626"/>
                <a:gd name="T2" fmla="*/ 928 w 29801"/>
                <a:gd name="T3" fmla="*/ 1208 h 39626"/>
                <a:gd name="T4" fmla="*/ 1143 w 29801"/>
                <a:gd name="T5" fmla="*/ 428 h 39626"/>
                <a:gd name="T6" fmla="*/ 1558 w 29801"/>
                <a:gd name="T7" fmla="*/ 66 h 39626"/>
                <a:gd name="T8" fmla="*/ 1305 w 29801"/>
                <a:gd name="T9" fmla="*/ 1445 h 39626"/>
                <a:gd name="T10" fmla="*/ 250 w 29801"/>
                <a:gd name="T11" fmla="*/ 2170 h 39626"/>
                <a:gd name="T12" fmla="*/ 239 w 29801"/>
                <a:gd name="T13" fmla="*/ 1719 h 39626"/>
                <a:gd name="T14" fmla="*/ 0 60000 65536"/>
                <a:gd name="T15" fmla="*/ 0 60000 65536"/>
                <a:gd name="T16" fmla="*/ 0 60000 65536"/>
                <a:gd name="T17" fmla="*/ 0 60000 65536"/>
                <a:gd name="T18" fmla="*/ 0 60000 65536"/>
                <a:gd name="T19" fmla="*/ 0 60000 65536"/>
                <a:gd name="T20" fmla="*/ 0 60000 65536"/>
                <a:gd name="T21" fmla="*/ 0 w 29801"/>
                <a:gd name="T22" fmla="*/ 0 h 39626"/>
                <a:gd name="T23" fmla="*/ 29801 w 29801"/>
                <a:gd name="T24" fmla="*/ 39626 h 396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01" h="39626">
                  <a:moveTo>
                    <a:pt x="4339" y="31187"/>
                  </a:moveTo>
                  <a:cubicBezTo>
                    <a:pt x="9252" y="29273"/>
                    <a:pt x="13561" y="26070"/>
                    <a:pt x="16819" y="21913"/>
                  </a:cubicBezTo>
                  <a:cubicBezTo>
                    <a:pt x="19368" y="17638"/>
                    <a:pt x="20734" y="12751"/>
                    <a:pt x="20761" y="7772"/>
                  </a:cubicBezTo>
                  <a:cubicBezTo>
                    <a:pt x="21220" y="76"/>
                    <a:pt x="26672" y="-1437"/>
                    <a:pt x="28249" y="1194"/>
                  </a:cubicBezTo>
                  <a:cubicBezTo>
                    <a:pt x="31467" y="7246"/>
                    <a:pt x="29562" y="17375"/>
                    <a:pt x="23651" y="26188"/>
                  </a:cubicBezTo>
                  <a:cubicBezTo>
                    <a:pt x="19151" y="32819"/>
                    <a:pt x="12327" y="37515"/>
                    <a:pt x="4536" y="39343"/>
                  </a:cubicBezTo>
                  <a:cubicBezTo>
                    <a:pt x="-587" y="41119"/>
                    <a:pt x="-2295" y="34081"/>
                    <a:pt x="4339" y="31187"/>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33" name="Freeform 397">
              <a:extLst>
                <a:ext uri="{FF2B5EF4-FFF2-40B4-BE49-F238E27FC236}">
                  <a16:creationId xmlns:a16="http://schemas.microsoft.com/office/drawing/2014/main" id="{0008C0D3-A919-421C-9243-C2E99D9A8529}"/>
                </a:ext>
              </a:extLst>
            </p:cNvPr>
            <p:cNvSpPr>
              <a:spLocks/>
            </p:cNvSpPr>
            <p:nvPr/>
          </p:nvSpPr>
          <p:spPr bwMode="auto">
            <a:xfrm>
              <a:off x="3236817" y="5170194"/>
              <a:ext cx="49117" cy="21695"/>
            </a:xfrm>
            <a:custGeom>
              <a:avLst/>
              <a:gdLst>
                <a:gd name="T0" fmla="*/ 2653 w 58247"/>
                <a:gd name="T1" fmla="*/ 751 h 25728"/>
                <a:gd name="T2" fmla="*/ 1568 w 58247"/>
                <a:gd name="T3" fmla="*/ 637 h 25728"/>
                <a:gd name="T4" fmla="*/ 695 w 58247"/>
                <a:gd name="T5" fmla="*/ 1195 h 25728"/>
                <a:gd name="T6" fmla="*/ 7 w 58247"/>
                <a:gd name="T7" fmla="*/ 1159 h 25728"/>
                <a:gd name="T8" fmla="*/ 1429 w 58247"/>
                <a:gd name="T9" fmla="*/ 73 h 25728"/>
                <a:gd name="T10" fmla="*/ 3069 w 58247"/>
                <a:gd name="T11" fmla="*/ 279 h 25728"/>
                <a:gd name="T12" fmla="*/ 2653 w 58247"/>
                <a:gd name="T13" fmla="*/ 751 h 25728"/>
                <a:gd name="T14" fmla="*/ 0 60000 65536"/>
                <a:gd name="T15" fmla="*/ 0 60000 65536"/>
                <a:gd name="T16" fmla="*/ 0 60000 65536"/>
                <a:gd name="T17" fmla="*/ 0 60000 65536"/>
                <a:gd name="T18" fmla="*/ 0 60000 65536"/>
                <a:gd name="T19" fmla="*/ 0 60000 65536"/>
                <a:gd name="T20" fmla="*/ 0 60000 65536"/>
                <a:gd name="T21" fmla="*/ 0 w 58247"/>
                <a:gd name="T22" fmla="*/ 0 h 25728"/>
                <a:gd name="T23" fmla="*/ 58247 w 58247"/>
                <a:gd name="T24" fmla="*/ 25728 h 257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247" h="25728">
                  <a:moveTo>
                    <a:pt x="48141" y="13621"/>
                  </a:moveTo>
                  <a:cubicBezTo>
                    <a:pt x="41881" y="11155"/>
                    <a:pt x="35069" y="10451"/>
                    <a:pt x="28435" y="11582"/>
                  </a:cubicBezTo>
                  <a:cubicBezTo>
                    <a:pt x="22333" y="13443"/>
                    <a:pt x="16855" y="16949"/>
                    <a:pt x="12605" y="21711"/>
                  </a:cubicBezTo>
                  <a:cubicBezTo>
                    <a:pt x="5576" y="28683"/>
                    <a:pt x="-992" y="25329"/>
                    <a:pt x="125" y="21054"/>
                  </a:cubicBezTo>
                  <a:cubicBezTo>
                    <a:pt x="2227" y="12503"/>
                    <a:pt x="12671" y="4413"/>
                    <a:pt x="25939" y="1321"/>
                  </a:cubicBezTo>
                  <a:cubicBezTo>
                    <a:pt x="35969" y="-1316"/>
                    <a:pt x="46630" y="26"/>
                    <a:pt x="55694" y="5070"/>
                  </a:cubicBezTo>
                  <a:cubicBezTo>
                    <a:pt x="61409" y="8556"/>
                    <a:pt x="56942" y="16581"/>
                    <a:pt x="48141" y="1362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34" name="Freeform 398">
              <a:extLst>
                <a:ext uri="{FF2B5EF4-FFF2-40B4-BE49-F238E27FC236}">
                  <a16:creationId xmlns:a16="http://schemas.microsoft.com/office/drawing/2014/main" id="{5FBDAFE5-386F-4BC4-B611-186C8C500E14}"/>
                </a:ext>
              </a:extLst>
            </p:cNvPr>
            <p:cNvSpPr>
              <a:spLocks/>
            </p:cNvSpPr>
            <p:nvPr/>
          </p:nvSpPr>
          <p:spPr bwMode="auto">
            <a:xfrm>
              <a:off x="3185340" y="5190962"/>
              <a:ext cx="42132" cy="33097"/>
            </a:xfrm>
            <a:custGeom>
              <a:avLst/>
              <a:gdLst>
                <a:gd name="T0" fmla="*/ 2317 w 49964"/>
                <a:gd name="T1" fmla="*/ 611 h 39250"/>
                <a:gd name="T2" fmla="*/ 1261 w 49964"/>
                <a:gd name="T3" fmla="*/ 919 h 39250"/>
                <a:gd name="T4" fmla="*/ 660 w 49964"/>
                <a:gd name="T5" fmla="*/ 1763 h 39250"/>
                <a:gd name="T6" fmla="*/ 8 w 49964"/>
                <a:gd name="T7" fmla="*/ 1992 h 39250"/>
                <a:gd name="T8" fmla="*/ 916 w 49964"/>
                <a:gd name="T9" fmla="*/ 441 h 39250"/>
                <a:gd name="T10" fmla="*/ 2514 w 49964"/>
                <a:gd name="T11" fmla="*/ 17 h 39250"/>
                <a:gd name="T12" fmla="*/ 2317 w 49964"/>
                <a:gd name="T13" fmla="*/ 611 h 39250"/>
                <a:gd name="T14" fmla="*/ 0 60000 65536"/>
                <a:gd name="T15" fmla="*/ 0 60000 65536"/>
                <a:gd name="T16" fmla="*/ 0 60000 65536"/>
                <a:gd name="T17" fmla="*/ 0 60000 65536"/>
                <a:gd name="T18" fmla="*/ 0 60000 65536"/>
                <a:gd name="T19" fmla="*/ 0 60000 65536"/>
                <a:gd name="T20" fmla="*/ 0 60000 65536"/>
                <a:gd name="T21" fmla="*/ 0 w 49964"/>
                <a:gd name="T22" fmla="*/ 0 h 39250"/>
                <a:gd name="T23" fmla="*/ 49964 w 49964"/>
                <a:gd name="T24" fmla="*/ 39250 h 39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64" h="39250">
                  <a:moveTo>
                    <a:pt x="42057" y="11092"/>
                  </a:moveTo>
                  <a:cubicBezTo>
                    <a:pt x="35265" y="11118"/>
                    <a:pt x="28625" y="13059"/>
                    <a:pt x="22877" y="16683"/>
                  </a:cubicBezTo>
                  <a:cubicBezTo>
                    <a:pt x="17911" y="20702"/>
                    <a:pt x="14141" y="25996"/>
                    <a:pt x="11973" y="32008"/>
                  </a:cubicBezTo>
                  <a:cubicBezTo>
                    <a:pt x="8098" y="41151"/>
                    <a:pt x="807" y="40559"/>
                    <a:pt x="150" y="36152"/>
                  </a:cubicBezTo>
                  <a:cubicBezTo>
                    <a:pt x="-1098" y="27404"/>
                    <a:pt x="5536" y="15959"/>
                    <a:pt x="16637" y="8001"/>
                  </a:cubicBezTo>
                  <a:cubicBezTo>
                    <a:pt x="24940" y="1785"/>
                    <a:pt x="35318" y="-971"/>
                    <a:pt x="45604" y="305"/>
                  </a:cubicBezTo>
                  <a:cubicBezTo>
                    <a:pt x="52370" y="1226"/>
                    <a:pt x="51319" y="10237"/>
                    <a:pt x="42057" y="1109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35" name="Freeform 399">
              <a:extLst>
                <a:ext uri="{FF2B5EF4-FFF2-40B4-BE49-F238E27FC236}">
                  <a16:creationId xmlns:a16="http://schemas.microsoft.com/office/drawing/2014/main" id="{2D09E775-DB8C-4A62-99E2-664F396EE57D}"/>
                </a:ext>
              </a:extLst>
            </p:cNvPr>
            <p:cNvSpPr>
              <a:spLocks/>
            </p:cNvSpPr>
            <p:nvPr/>
          </p:nvSpPr>
          <p:spPr bwMode="auto">
            <a:xfrm>
              <a:off x="3192290" y="5252200"/>
              <a:ext cx="19140" cy="34152"/>
            </a:xfrm>
            <a:custGeom>
              <a:avLst/>
              <a:gdLst>
                <a:gd name="T0" fmla="*/ 1082 w 22698"/>
                <a:gd name="T1" fmla="*/ 462 h 40500"/>
                <a:gd name="T2" fmla="*/ 546 w 22698"/>
                <a:gd name="T3" fmla="*/ 1050 h 40500"/>
                <a:gd name="T4" fmla="*/ 492 w 22698"/>
                <a:gd name="T5" fmla="*/ 1796 h 40500"/>
                <a:gd name="T6" fmla="*/ 177 w 22698"/>
                <a:gd name="T7" fmla="*/ 2181 h 40500"/>
                <a:gd name="T8" fmla="*/ 155 w 22698"/>
                <a:gd name="T9" fmla="*/ 882 h 40500"/>
                <a:gd name="T10" fmla="*/ 981 w 22698"/>
                <a:gd name="T11" fmla="*/ 20 h 40500"/>
                <a:gd name="T12" fmla="*/ 1082 w 22698"/>
                <a:gd name="T13" fmla="*/ 462 h 40500"/>
                <a:gd name="T14" fmla="*/ 0 60000 65536"/>
                <a:gd name="T15" fmla="*/ 0 60000 65536"/>
                <a:gd name="T16" fmla="*/ 0 60000 65536"/>
                <a:gd name="T17" fmla="*/ 0 60000 65536"/>
                <a:gd name="T18" fmla="*/ 0 60000 65536"/>
                <a:gd name="T19" fmla="*/ 0 60000 65536"/>
                <a:gd name="T20" fmla="*/ 0 60000 65536"/>
                <a:gd name="T21" fmla="*/ 0 w 22698"/>
                <a:gd name="T22" fmla="*/ 0 h 40500"/>
                <a:gd name="T23" fmla="*/ 22698 w 22698"/>
                <a:gd name="T24" fmla="*/ 40500 h 40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98" h="40500">
                  <a:moveTo>
                    <a:pt x="19627" y="8387"/>
                  </a:moveTo>
                  <a:cubicBezTo>
                    <a:pt x="15456" y="10959"/>
                    <a:pt x="12093" y="14656"/>
                    <a:pt x="9906" y="19043"/>
                  </a:cubicBezTo>
                  <a:cubicBezTo>
                    <a:pt x="8382" y="23390"/>
                    <a:pt x="8040" y="28067"/>
                    <a:pt x="8920" y="32592"/>
                  </a:cubicBezTo>
                  <a:cubicBezTo>
                    <a:pt x="9971" y="39696"/>
                    <a:pt x="5242" y="41998"/>
                    <a:pt x="3206" y="39564"/>
                  </a:cubicBezTo>
                  <a:cubicBezTo>
                    <a:pt x="-926" y="32296"/>
                    <a:pt x="-1071" y="23423"/>
                    <a:pt x="2811" y="16017"/>
                  </a:cubicBezTo>
                  <a:cubicBezTo>
                    <a:pt x="5629" y="9078"/>
                    <a:pt x="10989" y="3480"/>
                    <a:pt x="17788" y="363"/>
                  </a:cubicBezTo>
                  <a:cubicBezTo>
                    <a:pt x="22320" y="-1545"/>
                    <a:pt x="25210" y="4506"/>
                    <a:pt x="19627" y="838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36" name="Freeform 400">
              <a:extLst>
                <a:ext uri="{FF2B5EF4-FFF2-40B4-BE49-F238E27FC236}">
                  <a16:creationId xmlns:a16="http://schemas.microsoft.com/office/drawing/2014/main" id="{616CBFA8-A897-48C0-B961-C0FA91C9028B}"/>
                </a:ext>
              </a:extLst>
            </p:cNvPr>
            <p:cNvSpPr>
              <a:spLocks/>
            </p:cNvSpPr>
            <p:nvPr/>
          </p:nvSpPr>
          <p:spPr bwMode="auto">
            <a:xfrm>
              <a:off x="3199601" y="5352762"/>
              <a:ext cx="134136" cy="159093"/>
            </a:xfrm>
            <a:custGeom>
              <a:avLst/>
              <a:gdLst>
                <a:gd name="T0" fmla="*/ 3595 w 159071"/>
                <a:gd name="T1" fmla="*/ 10398 h 188667"/>
                <a:gd name="T2" fmla="*/ 698 w 159071"/>
                <a:gd name="T3" fmla="*/ 7498 h 188667"/>
                <a:gd name="T4" fmla="*/ 940 w 159071"/>
                <a:gd name="T5" fmla="*/ 6341 h 188667"/>
                <a:gd name="T6" fmla="*/ 760 w 159071"/>
                <a:gd name="T7" fmla="*/ 2244 h 188667"/>
                <a:gd name="T8" fmla="*/ 2851 w 159071"/>
                <a:gd name="T9" fmla="*/ 1303 h 188667"/>
                <a:gd name="T10" fmla="*/ 3441 w 159071"/>
                <a:gd name="T11" fmla="*/ 1364 h 188667"/>
                <a:gd name="T12" fmla="*/ 7404 w 159071"/>
                <a:gd name="T13" fmla="*/ 433 h 188667"/>
                <a:gd name="T14" fmla="*/ 8335 w 159071"/>
                <a:gd name="T15" fmla="*/ 4400 h 188667"/>
                <a:gd name="T16" fmla="*/ 6870 w 159071"/>
                <a:gd name="T17" fmla="*/ 5591 h 188667"/>
                <a:gd name="T18" fmla="*/ 6453 w 159071"/>
                <a:gd name="T19" fmla="*/ 7498 h 188667"/>
                <a:gd name="T20" fmla="*/ 3595 w 159071"/>
                <a:gd name="T21" fmla="*/ 10398 h 188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071"/>
                <a:gd name="T34" fmla="*/ 0 h 188667"/>
                <a:gd name="T35" fmla="*/ 159071 w 159071"/>
                <a:gd name="T36" fmla="*/ 188667 h 1886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071" h="188667">
                  <a:moveTo>
                    <a:pt x="65213" y="188667"/>
                  </a:moveTo>
                  <a:cubicBezTo>
                    <a:pt x="36193" y="188667"/>
                    <a:pt x="12665" y="165107"/>
                    <a:pt x="12665" y="136048"/>
                  </a:cubicBezTo>
                  <a:cubicBezTo>
                    <a:pt x="12638" y="128820"/>
                    <a:pt x="14136" y="121670"/>
                    <a:pt x="17065" y="115066"/>
                  </a:cubicBezTo>
                  <a:cubicBezTo>
                    <a:pt x="-4341" y="95446"/>
                    <a:pt x="-5806" y="62158"/>
                    <a:pt x="13788" y="40722"/>
                  </a:cubicBezTo>
                  <a:cubicBezTo>
                    <a:pt x="23555" y="30040"/>
                    <a:pt x="37283" y="23864"/>
                    <a:pt x="51747" y="23641"/>
                  </a:cubicBezTo>
                  <a:cubicBezTo>
                    <a:pt x="55347" y="23660"/>
                    <a:pt x="58933" y="24035"/>
                    <a:pt x="62454" y="24759"/>
                  </a:cubicBezTo>
                  <a:cubicBezTo>
                    <a:pt x="77640" y="212"/>
                    <a:pt x="109833" y="-7365"/>
                    <a:pt x="134346" y="7848"/>
                  </a:cubicBezTo>
                  <a:cubicBezTo>
                    <a:pt x="158860" y="23055"/>
                    <a:pt x="166427" y="55284"/>
                    <a:pt x="151234" y="79838"/>
                  </a:cubicBezTo>
                  <a:cubicBezTo>
                    <a:pt x="145053" y="89829"/>
                    <a:pt x="135693" y="97439"/>
                    <a:pt x="124658" y="101451"/>
                  </a:cubicBezTo>
                  <a:cubicBezTo>
                    <a:pt x="115758" y="110594"/>
                    <a:pt x="112828" y="124018"/>
                    <a:pt x="117104" y="136048"/>
                  </a:cubicBezTo>
                  <a:cubicBezTo>
                    <a:pt x="117104" y="164857"/>
                    <a:pt x="93976" y="188306"/>
                    <a:pt x="65213" y="188667"/>
                  </a:cubicBez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37" name="Freeform 401">
              <a:extLst>
                <a:ext uri="{FF2B5EF4-FFF2-40B4-BE49-F238E27FC236}">
                  <a16:creationId xmlns:a16="http://schemas.microsoft.com/office/drawing/2014/main" id="{33390747-5E4D-427E-8C80-368BB55548A5}"/>
                </a:ext>
              </a:extLst>
            </p:cNvPr>
            <p:cNvSpPr>
              <a:spLocks/>
            </p:cNvSpPr>
            <p:nvPr/>
          </p:nvSpPr>
          <p:spPr bwMode="auto">
            <a:xfrm>
              <a:off x="3197464" y="5350622"/>
              <a:ext cx="138543" cy="163119"/>
            </a:xfrm>
            <a:custGeom>
              <a:avLst/>
              <a:gdLst>
                <a:gd name="T0" fmla="*/ 6043 w 164297"/>
                <a:gd name="T1" fmla="*/ 279 h 193441"/>
                <a:gd name="T2" fmla="*/ 8784 w 164297"/>
                <a:gd name="T3" fmla="*/ 3031 h 193441"/>
                <a:gd name="T4" fmla="*/ 6908 w 164297"/>
                <a:gd name="T5" fmla="*/ 5633 h 193441"/>
                <a:gd name="T6" fmla="*/ 6361 w 164297"/>
                <a:gd name="T7" fmla="*/ 6856 h 193441"/>
                <a:gd name="T8" fmla="*/ 6478 w 164297"/>
                <a:gd name="T9" fmla="*/ 7642 h 193441"/>
                <a:gd name="T10" fmla="*/ 3740 w 164297"/>
                <a:gd name="T11" fmla="*/ 10396 h 193441"/>
                <a:gd name="T12" fmla="*/ 989 w 164297"/>
                <a:gd name="T13" fmla="*/ 7655 h 193441"/>
                <a:gd name="T14" fmla="*/ 1265 w 164297"/>
                <a:gd name="T15" fmla="*/ 6448 h 193441"/>
                <a:gd name="T16" fmla="*/ 906 w 164297"/>
                <a:gd name="T17" fmla="*/ 2574 h 193441"/>
                <a:gd name="T18" fmla="*/ 3010 w 164297"/>
                <a:gd name="T19" fmla="*/ 1581 h 193441"/>
                <a:gd name="T20" fmla="*/ 3666 w 164297"/>
                <a:gd name="T21" fmla="*/ 1664 h 193441"/>
                <a:gd name="T22" fmla="*/ 6043 w 164297"/>
                <a:gd name="T23" fmla="*/ 279 h 193441"/>
                <a:gd name="T24" fmla="*/ 6043 w 164297"/>
                <a:gd name="T25" fmla="*/ 7 h 193441"/>
                <a:gd name="T26" fmla="*/ 3535 w 164297"/>
                <a:gd name="T27" fmla="*/ 1356 h 193441"/>
                <a:gd name="T28" fmla="*/ 3010 w 164297"/>
                <a:gd name="T29" fmla="*/ 1309 h 193441"/>
                <a:gd name="T30" fmla="*/ 0 w 164297"/>
                <a:gd name="T31" fmla="*/ 4334 h 193441"/>
                <a:gd name="T32" fmla="*/ 939 w 164297"/>
                <a:gd name="T33" fmla="*/ 6517 h 193441"/>
                <a:gd name="T34" fmla="*/ 718 w 164297"/>
                <a:gd name="T35" fmla="*/ 7642 h 193441"/>
                <a:gd name="T36" fmla="*/ 3734 w 164297"/>
                <a:gd name="T37" fmla="*/ 10661 h 193441"/>
                <a:gd name="T38" fmla="*/ 6749 w 164297"/>
                <a:gd name="T39" fmla="*/ 7642 h 193441"/>
                <a:gd name="T40" fmla="*/ 6657 w 164297"/>
                <a:gd name="T41" fmla="*/ 6916 h 193441"/>
                <a:gd name="T42" fmla="*/ 7143 w 164297"/>
                <a:gd name="T43" fmla="*/ 5829 h 193441"/>
                <a:gd name="T44" fmla="*/ 8843 w 164297"/>
                <a:gd name="T45" fmla="*/ 1912 h 193441"/>
                <a:gd name="T46" fmla="*/ 6058 w 164297"/>
                <a:gd name="T47" fmla="*/ 0 h 1934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4297"/>
                <a:gd name="T73" fmla="*/ 0 h 193441"/>
                <a:gd name="T74" fmla="*/ 164297 w 164297"/>
                <a:gd name="T75" fmla="*/ 193441 h 1934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4297" h="193441">
                  <a:moveTo>
                    <a:pt x="109655" y="5065"/>
                  </a:moveTo>
                  <a:cubicBezTo>
                    <a:pt x="137151" y="5104"/>
                    <a:pt x="159418" y="27454"/>
                    <a:pt x="159379" y="54987"/>
                  </a:cubicBezTo>
                  <a:cubicBezTo>
                    <a:pt x="159352" y="76416"/>
                    <a:pt x="145650" y="95425"/>
                    <a:pt x="125354" y="102213"/>
                  </a:cubicBezTo>
                  <a:cubicBezTo>
                    <a:pt x="123941" y="110316"/>
                    <a:pt x="120533" y="117933"/>
                    <a:pt x="115435" y="124379"/>
                  </a:cubicBezTo>
                  <a:cubicBezTo>
                    <a:pt x="116801" y="129016"/>
                    <a:pt x="117511" y="133817"/>
                    <a:pt x="117537" y="138652"/>
                  </a:cubicBezTo>
                  <a:cubicBezTo>
                    <a:pt x="117603" y="166185"/>
                    <a:pt x="95362" y="188561"/>
                    <a:pt x="67866" y="188627"/>
                  </a:cubicBezTo>
                  <a:cubicBezTo>
                    <a:pt x="40370" y="188693"/>
                    <a:pt x="18024" y="166428"/>
                    <a:pt x="17958" y="138889"/>
                  </a:cubicBezTo>
                  <a:cubicBezTo>
                    <a:pt x="17939" y="131311"/>
                    <a:pt x="19647" y="123833"/>
                    <a:pt x="22950" y="117012"/>
                  </a:cubicBezTo>
                  <a:cubicBezTo>
                    <a:pt x="1767" y="99404"/>
                    <a:pt x="-1156" y="67925"/>
                    <a:pt x="16434" y="46713"/>
                  </a:cubicBezTo>
                  <a:cubicBezTo>
                    <a:pt x="25867" y="35334"/>
                    <a:pt x="39845" y="28730"/>
                    <a:pt x="54611" y="28678"/>
                  </a:cubicBezTo>
                  <a:cubicBezTo>
                    <a:pt x="58617" y="28704"/>
                    <a:pt x="62611" y="29217"/>
                    <a:pt x="66500" y="30190"/>
                  </a:cubicBezTo>
                  <a:cubicBezTo>
                    <a:pt x="75328" y="14655"/>
                    <a:pt x="91808" y="5065"/>
                    <a:pt x="109655" y="5065"/>
                  </a:cubicBezTo>
                  <a:moveTo>
                    <a:pt x="109655" y="132"/>
                  </a:moveTo>
                  <a:cubicBezTo>
                    <a:pt x="91362" y="198"/>
                    <a:pt x="74297" y="9366"/>
                    <a:pt x="64135" y="24599"/>
                  </a:cubicBezTo>
                  <a:cubicBezTo>
                    <a:pt x="60989" y="24060"/>
                    <a:pt x="57803" y="23771"/>
                    <a:pt x="54611" y="23745"/>
                  </a:cubicBezTo>
                  <a:cubicBezTo>
                    <a:pt x="24389" y="23804"/>
                    <a:pt x="-59" y="48383"/>
                    <a:pt x="0" y="78639"/>
                  </a:cubicBezTo>
                  <a:cubicBezTo>
                    <a:pt x="33" y="93623"/>
                    <a:pt x="6188" y="107942"/>
                    <a:pt x="17039" y="118262"/>
                  </a:cubicBezTo>
                  <a:cubicBezTo>
                    <a:pt x="14385" y="124727"/>
                    <a:pt x="13019" y="131660"/>
                    <a:pt x="13032" y="138652"/>
                  </a:cubicBezTo>
                  <a:cubicBezTo>
                    <a:pt x="13032" y="168908"/>
                    <a:pt x="37526" y="193442"/>
                    <a:pt x="67748" y="193442"/>
                  </a:cubicBezTo>
                  <a:cubicBezTo>
                    <a:pt x="97969" y="193442"/>
                    <a:pt x="122464" y="168908"/>
                    <a:pt x="122464" y="138652"/>
                  </a:cubicBezTo>
                  <a:cubicBezTo>
                    <a:pt x="122437" y="134218"/>
                    <a:pt x="121886" y="129798"/>
                    <a:pt x="120821" y="125497"/>
                  </a:cubicBezTo>
                  <a:cubicBezTo>
                    <a:pt x="125052" y="119577"/>
                    <a:pt x="128047" y="112868"/>
                    <a:pt x="129623" y="105765"/>
                  </a:cubicBezTo>
                  <a:cubicBezTo>
                    <a:pt x="157736" y="94675"/>
                    <a:pt x="171550" y="62860"/>
                    <a:pt x="160476" y="34702"/>
                  </a:cubicBezTo>
                  <a:cubicBezTo>
                    <a:pt x="152278" y="13885"/>
                    <a:pt x="132264" y="145"/>
                    <a:pt x="109918" y="0"/>
                  </a:cubicBezTo>
                  <a:lnTo>
                    <a:pt x="109655" y="132"/>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38" name="Freeform 402">
              <a:extLst>
                <a:ext uri="{FF2B5EF4-FFF2-40B4-BE49-F238E27FC236}">
                  <a16:creationId xmlns:a16="http://schemas.microsoft.com/office/drawing/2014/main" id="{6F2979CC-4572-4B14-B299-A7AFEB4F3DB0}"/>
                </a:ext>
              </a:extLst>
            </p:cNvPr>
            <p:cNvSpPr>
              <a:spLocks/>
            </p:cNvSpPr>
            <p:nvPr/>
          </p:nvSpPr>
          <p:spPr bwMode="auto">
            <a:xfrm>
              <a:off x="3264064" y="5421708"/>
              <a:ext cx="35345" cy="35159"/>
            </a:xfrm>
            <a:custGeom>
              <a:avLst/>
              <a:gdLst>
                <a:gd name="T0" fmla="*/ 337 w 41915"/>
                <a:gd name="T1" fmla="*/ 1607 h 41695"/>
                <a:gd name="T2" fmla="*/ 1310 w 41915"/>
                <a:gd name="T3" fmla="*/ 1327 h 41695"/>
                <a:gd name="T4" fmla="*/ 1590 w 41915"/>
                <a:gd name="T5" fmla="*/ 418 h 41695"/>
                <a:gd name="T6" fmla="*/ 2172 w 41915"/>
                <a:gd name="T7" fmla="*/ 205 h 41695"/>
                <a:gd name="T8" fmla="*/ 1865 w 41915"/>
                <a:gd name="T9" fmla="*/ 1882 h 41695"/>
                <a:gd name="T10" fmla="*/ 373 w 41915"/>
                <a:gd name="T11" fmla="*/ 2245 h 41695"/>
                <a:gd name="T12" fmla="*/ 337 w 41915"/>
                <a:gd name="T13" fmla="*/ 1607 h 41695"/>
                <a:gd name="T14" fmla="*/ 0 60000 65536"/>
                <a:gd name="T15" fmla="*/ 0 60000 65536"/>
                <a:gd name="T16" fmla="*/ 0 60000 65536"/>
                <a:gd name="T17" fmla="*/ 0 60000 65536"/>
                <a:gd name="T18" fmla="*/ 0 60000 65536"/>
                <a:gd name="T19" fmla="*/ 0 60000 65536"/>
                <a:gd name="T20" fmla="*/ 0 60000 65536"/>
                <a:gd name="T21" fmla="*/ 0 w 41915"/>
                <a:gd name="T22" fmla="*/ 0 h 41695"/>
                <a:gd name="T23" fmla="*/ 41915 w 41915"/>
                <a:gd name="T24" fmla="*/ 41695 h 416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915" h="41695">
                  <a:moveTo>
                    <a:pt x="6108" y="29160"/>
                  </a:moveTo>
                  <a:cubicBezTo>
                    <a:pt x="12420" y="29719"/>
                    <a:pt x="18713" y="27917"/>
                    <a:pt x="23777" y="24095"/>
                  </a:cubicBezTo>
                  <a:cubicBezTo>
                    <a:pt x="27403" y="19386"/>
                    <a:pt x="29196" y="13519"/>
                    <a:pt x="28835" y="7586"/>
                  </a:cubicBezTo>
                  <a:cubicBezTo>
                    <a:pt x="28835" y="-2412"/>
                    <a:pt x="36980" y="-1228"/>
                    <a:pt x="39410" y="3705"/>
                  </a:cubicBezTo>
                  <a:cubicBezTo>
                    <a:pt x="44218" y="14012"/>
                    <a:pt x="41972" y="26233"/>
                    <a:pt x="33827" y="34158"/>
                  </a:cubicBezTo>
                  <a:cubicBezTo>
                    <a:pt x="26483" y="40769"/>
                    <a:pt x="16315" y="43242"/>
                    <a:pt x="6764" y="40736"/>
                  </a:cubicBezTo>
                  <a:cubicBezTo>
                    <a:pt x="-789" y="39552"/>
                    <a:pt x="-3351" y="29225"/>
                    <a:pt x="6108" y="29160"/>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39" name="Freeform 403">
              <a:extLst>
                <a:ext uri="{FF2B5EF4-FFF2-40B4-BE49-F238E27FC236}">
                  <a16:creationId xmlns:a16="http://schemas.microsoft.com/office/drawing/2014/main" id="{C049FF9C-9F4F-43F0-9A37-170168B51714}"/>
                </a:ext>
              </a:extLst>
            </p:cNvPr>
            <p:cNvSpPr>
              <a:spLocks/>
            </p:cNvSpPr>
            <p:nvPr/>
          </p:nvSpPr>
          <p:spPr bwMode="auto">
            <a:xfrm>
              <a:off x="3247541" y="5461602"/>
              <a:ext cx="42749" cy="42774"/>
            </a:xfrm>
            <a:custGeom>
              <a:avLst/>
              <a:gdLst>
                <a:gd name="T0" fmla="*/ 418 w 50696"/>
                <a:gd name="T1" fmla="*/ 2059 h 50725"/>
                <a:gd name="T2" fmla="*/ 1565 w 50696"/>
                <a:gd name="T3" fmla="*/ 1606 h 50725"/>
                <a:gd name="T4" fmla="*/ 2010 w 50696"/>
                <a:gd name="T5" fmla="*/ 519 h 50725"/>
                <a:gd name="T6" fmla="*/ 2705 w 50696"/>
                <a:gd name="T7" fmla="*/ 192 h 50725"/>
                <a:gd name="T8" fmla="*/ 2122 w 50696"/>
                <a:gd name="T9" fmla="*/ 2150 h 50725"/>
                <a:gd name="T10" fmla="*/ 370 w 50696"/>
                <a:gd name="T11" fmla="*/ 2788 h 50725"/>
                <a:gd name="T12" fmla="*/ 418 w 50696"/>
                <a:gd name="T13" fmla="*/ 2059 h 50725"/>
                <a:gd name="T14" fmla="*/ 0 60000 65536"/>
                <a:gd name="T15" fmla="*/ 0 60000 65536"/>
                <a:gd name="T16" fmla="*/ 0 60000 65536"/>
                <a:gd name="T17" fmla="*/ 0 60000 65536"/>
                <a:gd name="T18" fmla="*/ 0 60000 65536"/>
                <a:gd name="T19" fmla="*/ 0 60000 65536"/>
                <a:gd name="T20" fmla="*/ 0 60000 65536"/>
                <a:gd name="T21" fmla="*/ 0 w 50696"/>
                <a:gd name="T22" fmla="*/ 0 h 50725"/>
                <a:gd name="T23" fmla="*/ 50696 w 50696"/>
                <a:gd name="T24" fmla="*/ 50725 h 50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696" h="50725">
                  <a:moveTo>
                    <a:pt x="7573" y="37363"/>
                  </a:moveTo>
                  <a:cubicBezTo>
                    <a:pt x="15219" y="36948"/>
                    <a:pt x="22523" y="34061"/>
                    <a:pt x="28395" y="29141"/>
                  </a:cubicBezTo>
                  <a:cubicBezTo>
                    <a:pt x="33125" y="23596"/>
                    <a:pt x="35962" y="16683"/>
                    <a:pt x="36475" y="9409"/>
                  </a:cubicBezTo>
                  <a:cubicBezTo>
                    <a:pt x="38183" y="-2036"/>
                    <a:pt x="46984" y="-1773"/>
                    <a:pt x="49086" y="3489"/>
                  </a:cubicBezTo>
                  <a:cubicBezTo>
                    <a:pt x="53290" y="14013"/>
                    <a:pt x="49086" y="28417"/>
                    <a:pt x="38511" y="39007"/>
                  </a:cubicBezTo>
                  <a:cubicBezTo>
                    <a:pt x="30123" y="47347"/>
                    <a:pt x="18497" y="51576"/>
                    <a:pt x="6719" y="50583"/>
                  </a:cubicBezTo>
                  <a:cubicBezTo>
                    <a:pt x="-1557" y="50189"/>
                    <a:pt x="-3199" y="38810"/>
                    <a:pt x="7573" y="37363"/>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40" name="Freeform 404">
              <a:extLst>
                <a:ext uri="{FF2B5EF4-FFF2-40B4-BE49-F238E27FC236}">
                  <a16:creationId xmlns:a16="http://schemas.microsoft.com/office/drawing/2014/main" id="{57817212-3733-45AB-8B15-FC1E4F5EAB8F}"/>
                </a:ext>
              </a:extLst>
            </p:cNvPr>
            <p:cNvSpPr>
              <a:spLocks/>
            </p:cNvSpPr>
            <p:nvPr/>
          </p:nvSpPr>
          <p:spPr bwMode="auto">
            <a:xfrm>
              <a:off x="3300838" y="5397703"/>
              <a:ext cx="25130" cy="33573"/>
            </a:xfrm>
            <a:custGeom>
              <a:avLst/>
              <a:gdLst>
                <a:gd name="T0" fmla="*/ 239 w 29801"/>
                <a:gd name="T1" fmla="*/ 1712 h 39814"/>
                <a:gd name="T2" fmla="*/ 928 w 29801"/>
                <a:gd name="T3" fmla="*/ 1200 h 39814"/>
                <a:gd name="T4" fmla="*/ 1143 w 29801"/>
                <a:gd name="T5" fmla="*/ 421 h 39814"/>
                <a:gd name="T6" fmla="*/ 1558 w 29801"/>
                <a:gd name="T7" fmla="*/ 80 h 39814"/>
                <a:gd name="T8" fmla="*/ 1305 w 29801"/>
                <a:gd name="T9" fmla="*/ 1454 h 39814"/>
                <a:gd name="T10" fmla="*/ 250 w 29801"/>
                <a:gd name="T11" fmla="*/ 2179 h 39814"/>
                <a:gd name="T12" fmla="*/ 239 w 29801"/>
                <a:gd name="T13" fmla="*/ 1712 h 39814"/>
                <a:gd name="T14" fmla="*/ 0 60000 65536"/>
                <a:gd name="T15" fmla="*/ 0 60000 65536"/>
                <a:gd name="T16" fmla="*/ 0 60000 65536"/>
                <a:gd name="T17" fmla="*/ 0 60000 65536"/>
                <a:gd name="T18" fmla="*/ 0 60000 65536"/>
                <a:gd name="T19" fmla="*/ 0 60000 65536"/>
                <a:gd name="T20" fmla="*/ 0 60000 65536"/>
                <a:gd name="T21" fmla="*/ 0 w 29801"/>
                <a:gd name="T22" fmla="*/ 0 h 39814"/>
                <a:gd name="T23" fmla="*/ 29801 w 29801"/>
                <a:gd name="T24" fmla="*/ 39814 h 398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01" h="39814">
                  <a:moveTo>
                    <a:pt x="4339" y="31055"/>
                  </a:moveTo>
                  <a:cubicBezTo>
                    <a:pt x="9266" y="29168"/>
                    <a:pt x="13588" y="25958"/>
                    <a:pt x="16819" y="21781"/>
                  </a:cubicBezTo>
                  <a:cubicBezTo>
                    <a:pt x="19368" y="17506"/>
                    <a:pt x="20734" y="12619"/>
                    <a:pt x="20761" y="7640"/>
                  </a:cubicBezTo>
                  <a:cubicBezTo>
                    <a:pt x="21220" y="-56"/>
                    <a:pt x="26672" y="-1569"/>
                    <a:pt x="28249" y="1457"/>
                  </a:cubicBezTo>
                  <a:cubicBezTo>
                    <a:pt x="31467" y="7442"/>
                    <a:pt x="29562" y="17572"/>
                    <a:pt x="23651" y="26385"/>
                  </a:cubicBezTo>
                  <a:cubicBezTo>
                    <a:pt x="19151" y="33015"/>
                    <a:pt x="12326" y="37712"/>
                    <a:pt x="4536" y="39540"/>
                  </a:cubicBezTo>
                  <a:cubicBezTo>
                    <a:pt x="-587" y="41316"/>
                    <a:pt x="-2295" y="34015"/>
                    <a:pt x="4339" y="31055"/>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41" name="Freeform 405">
              <a:extLst>
                <a:ext uri="{FF2B5EF4-FFF2-40B4-BE49-F238E27FC236}">
                  <a16:creationId xmlns:a16="http://schemas.microsoft.com/office/drawing/2014/main" id="{947CA914-71ED-4343-B8D6-9E1DFD21680D}"/>
                </a:ext>
              </a:extLst>
            </p:cNvPr>
            <p:cNvSpPr>
              <a:spLocks/>
            </p:cNvSpPr>
            <p:nvPr/>
          </p:nvSpPr>
          <p:spPr bwMode="auto">
            <a:xfrm>
              <a:off x="3261576" y="5360097"/>
              <a:ext cx="49079" cy="21688"/>
            </a:xfrm>
            <a:custGeom>
              <a:avLst/>
              <a:gdLst>
                <a:gd name="T0" fmla="*/ 2653 w 58202"/>
                <a:gd name="T1" fmla="*/ 747 h 25720"/>
                <a:gd name="T2" fmla="*/ 1568 w 58202"/>
                <a:gd name="T3" fmla="*/ 635 h 25720"/>
                <a:gd name="T4" fmla="*/ 695 w 58202"/>
                <a:gd name="T5" fmla="*/ 1192 h 25720"/>
                <a:gd name="T6" fmla="*/ 7 w 58202"/>
                <a:gd name="T7" fmla="*/ 1159 h 25720"/>
                <a:gd name="T8" fmla="*/ 1429 w 58202"/>
                <a:gd name="T9" fmla="*/ 73 h 25720"/>
                <a:gd name="T10" fmla="*/ 3069 w 58202"/>
                <a:gd name="T11" fmla="*/ 283 h 25720"/>
                <a:gd name="T12" fmla="*/ 2653 w 58202"/>
                <a:gd name="T13" fmla="*/ 747 h 25720"/>
                <a:gd name="T14" fmla="*/ 0 60000 65536"/>
                <a:gd name="T15" fmla="*/ 0 60000 65536"/>
                <a:gd name="T16" fmla="*/ 0 60000 65536"/>
                <a:gd name="T17" fmla="*/ 0 60000 65536"/>
                <a:gd name="T18" fmla="*/ 0 60000 65536"/>
                <a:gd name="T19" fmla="*/ 0 60000 65536"/>
                <a:gd name="T20" fmla="*/ 0 60000 65536"/>
                <a:gd name="T21" fmla="*/ 0 w 58202"/>
                <a:gd name="T22" fmla="*/ 0 h 25720"/>
                <a:gd name="T23" fmla="*/ 58202 w 58202"/>
                <a:gd name="T24" fmla="*/ 25720 h 25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202" h="25720">
                  <a:moveTo>
                    <a:pt x="48141" y="13560"/>
                  </a:moveTo>
                  <a:cubicBezTo>
                    <a:pt x="41881" y="11094"/>
                    <a:pt x="35069" y="10390"/>
                    <a:pt x="28435" y="11521"/>
                  </a:cubicBezTo>
                  <a:cubicBezTo>
                    <a:pt x="22346" y="13409"/>
                    <a:pt x="16874" y="16908"/>
                    <a:pt x="12605" y="21650"/>
                  </a:cubicBezTo>
                  <a:cubicBezTo>
                    <a:pt x="5576" y="28688"/>
                    <a:pt x="-992" y="25334"/>
                    <a:pt x="125" y="21058"/>
                  </a:cubicBezTo>
                  <a:cubicBezTo>
                    <a:pt x="2227" y="12442"/>
                    <a:pt x="12671" y="4352"/>
                    <a:pt x="25939" y="1326"/>
                  </a:cubicBezTo>
                  <a:cubicBezTo>
                    <a:pt x="35976" y="-1331"/>
                    <a:pt x="46650" y="37"/>
                    <a:pt x="55694" y="5141"/>
                  </a:cubicBezTo>
                  <a:cubicBezTo>
                    <a:pt x="61278" y="8627"/>
                    <a:pt x="57008" y="16783"/>
                    <a:pt x="48141" y="1356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42" name="Freeform 406">
              <a:extLst>
                <a:ext uri="{FF2B5EF4-FFF2-40B4-BE49-F238E27FC236}">
                  <a16:creationId xmlns:a16="http://schemas.microsoft.com/office/drawing/2014/main" id="{C638E130-E3AE-4B44-A8DB-214C0937BD29}"/>
                </a:ext>
              </a:extLst>
            </p:cNvPr>
            <p:cNvSpPr>
              <a:spLocks/>
            </p:cNvSpPr>
            <p:nvPr/>
          </p:nvSpPr>
          <p:spPr bwMode="auto">
            <a:xfrm>
              <a:off x="3210154" y="5381045"/>
              <a:ext cx="42132" cy="33106"/>
            </a:xfrm>
            <a:custGeom>
              <a:avLst/>
              <a:gdLst>
                <a:gd name="T0" fmla="*/ 2317 w 49964"/>
                <a:gd name="T1" fmla="*/ 611 h 39260"/>
                <a:gd name="T2" fmla="*/ 1261 w 49964"/>
                <a:gd name="T3" fmla="*/ 918 h 39260"/>
                <a:gd name="T4" fmla="*/ 660 w 49964"/>
                <a:gd name="T5" fmla="*/ 1763 h 39260"/>
                <a:gd name="T6" fmla="*/ 8 w 49964"/>
                <a:gd name="T7" fmla="*/ 1992 h 39260"/>
                <a:gd name="T8" fmla="*/ 916 w 49964"/>
                <a:gd name="T9" fmla="*/ 440 h 39260"/>
                <a:gd name="T10" fmla="*/ 2514 w 49964"/>
                <a:gd name="T11" fmla="*/ 16 h 39260"/>
                <a:gd name="T12" fmla="*/ 2317 w 49964"/>
                <a:gd name="T13" fmla="*/ 611 h 39260"/>
                <a:gd name="T14" fmla="*/ 0 60000 65536"/>
                <a:gd name="T15" fmla="*/ 0 60000 65536"/>
                <a:gd name="T16" fmla="*/ 0 60000 65536"/>
                <a:gd name="T17" fmla="*/ 0 60000 65536"/>
                <a:gd name="T18" fmla="*/ 0 60000 65536"/>
                <a:gd name="T19" fmla="*/ 0 60000 65536"/>
                <a:gd name="T20" fmla="*/ 0 60000 65536"/>
                <a:gd name="T21" fmla="*/ 0 w 49964"/>
                <a:gd name="T22" fmla="*/ 0 h 39260"/>
                <a:gd name="T23" fmla="*/ 49964 w 49964"/>
                <a:gd name="T24" fmla="*/ 39260 h 39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64" h="39260">
                  <a:moveTo>
                    <a:pt x="42057" y="11082"/>
                  </a:moveTo>
                  <a:cubicBezTo>
                    <a:pt x="35272" y="11141"/>
                    <a:pt x="28638" y="13074"/>
                    <a:pt x="22877" y="16672"/>
                  </a:cubicBezTo>
                  <a:cubicBezTo>
                    <a:pt x="17911" y="20691"/>
                    <a:pt x="14141" y="25986"/>
                    <a:pt x="11973" y="31998"/>
                  </a:cubicBezTo>
                  <a:cubicBezTo>
                    <a:pt x="8098" y="41206"/>
                    <a:pt x="807" y="40548"/>
                    <a:pt x="150" y="36142"/>
                  </a:cubicBezTo>
                  <a:cubicBezTo>
                    <a:pt x="-1098" y="27393"/>
                    <a:pt x="5536" y="16015"/>
                    <a:pt x="16637" y="7990"/>
                  </a:cubicBezTo>
                  <a:cubicBezTo>
                    <a:pt x="24953" y="1801"/>
                    <a:pt x="35318" y="-955"/>
                    <a:pt x="45604" y="295"/>
                  </a:cubicBezTo>
                  <a:cubicBezTo>
                    <a:pt x="52370" y="1281"/>
                    <a:pt x="51319" y="10490"/>
                    <a:pt x="42057" y="1108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43" name="Freeform 407">
              <a:extLst>
                <a:ext uri="{FF2B5EF4-FFF2-40B4-BE49-F238E27FC236}">
                  <a16:creationId xmlns:a16="http://schemas.microsoft.com/office/drawing/2014/main" id="{C60F5A49-6508-4FEF-B2F5-F140AC80D8F5}"/>
                </a:ext>
              </a:extLst>
            </p:cNvPr>
            <p:cNvSpPr>
              <a:spLocks/>
            </p:cNvSpPr>
            <p:nvPr/>
          </p:nvSpPr>
          <p:spPr bwMode="auto">
            <a:xfrm>
              <a:off x="3217105" y="5442203"/>
              <a:ext cx="19054" cy="34057"/>
            </a:xfrm>
            <a:custGeom>
              <a:avLst/>
              <a:gdLst>
                <a:gd name="T0" fmla="*/ 1082 w 22596"/>
                <a:gd name="T1" fmla="*/ 456 h 40388"/>
                <a:gd name="T2" fmla="*/ 546 w 22596"/>
                <a:gd name="T3" fmla="*/ 1043 h 40388"/>
                <a:gd name="T4" fmla="*/ 492 w 22596"/>
                <a:gd name="T5" fmla="*/ 1790 h 40388"/>
                <a:gd name="T6" fmla="*/ 177 w 22596"/>
                <a:gd name="T7" fmla="*/ 2175 h 40388"/>
                <a:gd name="T8" fmla="*/ 155 w 22596"/>
                <a:gd name="T9" fmla="*/ 877 h 40388"/>
                <a:gd name="T10" fmla="*/ 981 w 22596"/>
                <a:gd name="T11" fmla="*/ 17 h 40388"/>
                <a:gd name="T12" fmla="*/ 1082 w 22596"/>
                <a:gd name="T13" fmla="*/ 456 h 40388"/>
                <a:gd name="T14" fmla="*/ 0 60000 65536"/>
                <a:gd name="T15" fmla="*/ 0 60000 65536"/>
                <a:gd name="T16" fmla="*/ 0 60000 65536"/>
                <a:gd name="T17" fmla="*/ 0 60000 65536"/>
                <a:gd name="T18" fmla="*/ 0 60000 65536"/>
                <a:gd name="T19" fmla="*/ 0 60000 65536"/>
                <a:gd name="T20" fmla="*/ 0 60000 65536"/>
                <a:gd name="T21" fmla="*/ 0 w 22596"/>
                <a:gd name="T22" fmla="*/ 0 h 40388"/>
                <a:gd name="T23" fmla="*/ 22596 w 22596"/>
                <a:gd name="T24" fmla="*/ 40388 h 40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96" h="40388">
                  <a:moveTo>
                    <a:pt x="19627" y="8275"/>
                  </a:moveTo>
                  <a:cubicBezTo>
                    <a:pt x="15456" y="10847"/>
                    <a:pt x="12093" y="14543"/>
                    <a:pt x="9905" y="18930"/>
                  </a:cubicBezTo>
                  <a:cubicBezTo>
                    <a:pt x="8382" y="23278"/>
                    <a:pt x="8040" y="27955"/>
                    <a:pt x="8920" y="32480"/>
                  </a:cubicBezTo>
                  <a:cubicBezTo>
                    <a:pt x="9971" y="39584"/>
                    <a:pt x="5242" y="41886"/>
                    <a:pt x="3206" y="39452"/>
                  </a:cubicBezTo>
                  <a:cubicBezTo>
                    <a:pt x="-926" y="32184"/>
                    <a:pt x="-1071" y="23311"/>
                    <a:pt x="2811" y="15905"/>
                  </a:cubicBezTo>
                  <a:cubicBezTo>
                    <a:pt x="5636" y="8985"/>
                    <a:pt x="10989" y="3408"/>
                    <a:pt x="17788" y="316"/>
                  </a:cubicBezTo>
                  <a:cubicBezTo>
                    <a:pt x="22057" y="-1459"/>
                    <a:pt x="25144" y="4658"/>
                    <a:pt x="19627" y="8275"/>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44" name="Freeform 408">
              <a:extLst>
                <a:ext uri="{FF2B5EF4-FFF2-40B4-BE49-F238E27FC236}">
                  <a16:creationId xmlns:a16="http://schemas.microsoft.com/office/drawing/2014/main" id="{4C8C82FA-9282-4EB3-91C0-616D7234811D}"/>
                </a:ext>
              </a:extLst>
            </p:cNvPr>
            <p:cNvSpPr>
              <a:spLocks/>
            </p:cNvSpPr>
            <p:nvPr/>
          </p:nvSpPr>
          <p:spPr bwMode="auto">
            <a:xfrm>
              <a:off x="3184757" y="5407838"/>
              <a:ext cx="134984" cy="159869"/>
            </a:xfrm>
            <a:custGeom>
              <a:avLst/>
              <a:gdLst>
                <a:gd name="T0" fmla="*/ 3591 w 160076"/>
                <a:gd name="T1" fmla="*/ 10449 h 189587"/>
                <a:gd name="T2" fmla="*/ 694 w 160076"/>
                <a:gd name="T3" fmla="*/ 7550 h 189587"/>
                <a:gd name="T4" fmla="*/ 940 w 160076"/>
                <a:gd name="T5" fmla="*/ 6392 h 189587"/>
                <a:gd name="T6" fmla="*/ 760 w 160076"/>
                <a:gd name="T7" fmla="*/ 2294 h 189587"/>
                <a:gd name="T8" fmla="*/ 2851 w 160076"/>
                <a:gd name="T9" fmla="*/ 1354 h 189587"/>
                <a:gd name="T10" fmla="*/ 3438 w 160076"/>
                <a:gd name="T11" fmla="*/ 1416 h 189587"/>
                <a:gd name="T12" fmla="*/ 7409 w 160076"/>
                <a:gd name="T13" fmla="*/ 410 h 189587"/>
                <a:gd name="T14" fmla="*/ 8413 w 160076"/>
                <a:gd name="T15" fmla="*/ 4386 h 189587"/>
                <a:gd name="T16" fmla="*/ 6870 w 160076"/>
                <a:gd name="T17" fmla="*/ 5642 h 189587"/>
                <a:gd name="T18" fmla="*/ 6353 w 160076"/>
                <a:gd name="T19" fmla="*/ 6792 h 189587"/>
                <a:gd name="T20" fmla="*/ 6453 w 160076"/>
                <a:gd name="T21" fmla="*/ 7550 h 189587"/>
                <a:gd name="T22" fmla="*/ 3591 w 160076"/>
                <a:gd name="T23" fmla="*/ 10449 h 1895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076"/>
                <a:gd name="T37" fmla="*/ 0 h 189587"/>
                <a:gd name="T38" fmla="*/ 160076 w 160076"/>
                <a:gd name="T39" fmla="*/ 189587 h 1895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076" h="189587">
                  <a:moveTo>
                    <a:pt x="65147" y="189588"/>
                  </a:moveTo>
                  <a:cubicBezTo>
                    <a:pt x="36127" y="189588"/>
                    <a:pt x="12599" y="166028"/>
                    <a:pt x="12599" y="136969"/>
                  </a:cubicBezTo>
                  <a:cubicBezTo>
                    <a:pt x="12599" y="129740"/>
                    <a:pt x="14116" y="122591"/>
                    <a:pt x="17066" y="115987"/>
                  </a:cubicBezTo>
                  <a:cubicBezTo>
                    <a:pt x="-4341" y="96367"/>
                    <a:pt x="-5806" y="63078"/>
                    <a:pt x="13788" y="41643"/>
                  </a:cubicBezTo>
                  <a:cubicBezTo>
                    <a:pt x="23555" y="30961"/>
                    <a:pt x="37283" y="24785"/>
                    <a:pt x="51747" y="24561"/>
                  </a:cubicBezTo>
                  <a:cubicBezTo>
                    <a:pt x="55321" y="24581"/>
                    <a:pt x="58887" y="24956"/>
                    <a:pt x="62388" y="25679"/>
                  </a:cubicBezTo>
                  <a:cubicBezTo>
                    <a:pt x="77253" y="718"/>
                    <a:pt x="109511" y="-7451"/>
                    <a:pt x="134432" y="7434"/>
                  </a:cubicBezTo>
                  <a:cubicBezTo>
                    <a:pt x="159359" y="22318"/>
                    <a:pt x="167518" y="54620"/>
                    <a:pt x="152653" y="79581"/>
                  </a:cubicBezTo>
                  <a:cubicBezTo>
                    <a:pt x="146301" y="90250"/>
                    <a:pt x="136383" y="98320"/>
                    <a:pt x="124658" y="102371"/>
                  </a:cubicBezTo>
                  <a:cubicBezTo>
                    <a:pt x="123095" y="109929"/>
                    <a:pt x="119883" y="117046"/>
                    <a:pt x="115265" y="123222"/>
                  </a:cubicBezTo>
                  <a:cubicBezTo>
                    <a:pt x="116493" y="127701"/>
                    <a:pt x="117111" y="132325"/>
                    <a:pt x="117104" y="136969"/>
                  </a:cubicBezTo>
                  <a:cubicBezTo>
                    <a:pt x="117104" y="165797"/>
                    <a:pt x="93937" y="189265"/>
                    <a:pt x="65147" y="189588"/>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45" name="Freeform 409">
              <a:extLst>
                <a:ext uri="{FF2B5EF4-FFF2-40B4-BE49-F238E27FC236}">
                  <a16:creationId xmlns:a16="http://schemas.microsoft.com/office/drawing/2014/main" id="{0E03F88D-7A39-44B1-A4A5-7A2F941444A7}"/>
                </a:ext>
              </a:extLst>
            </p:cNvPr>
            <p:cNvSpPr>
              <a:spLocks/>
            </p:cNvSpPr>
            <p:nvPr/>
          </p:nvSpPr>
          <p:spPr bwMode="auto">
            <a:xfrm>
              <a:off x="3182564" y="5406640"/>
              <a:ext cx="138598" cy="163291"/>
            </a:xfrm>
            <a:custGeom>
              <a:avLst/>
              <a:gdLst>
                <a:gd name="T0" fmla="*/ 6044 w 164362"/>
                <a:gd name="T1" fmla="*/ 279 h 193645"/>
                <a:gd name="T2" fmla="*/ 8784 w 164362"/>
                <a:gd name="T3" fmla="*/ 3031 h 193645"/>
                <a:gd name="T4" fmla="*/ 6909 w 164362"/>
                <a:gd name="T5" fmla="*/ 5633 h 193645"/>
                <a:gd name="T6" fmla="*/ 6361 w 164362"/>
                <a:gd name="T7" fmla="*/ 6855 h 193645"/>
                <a:gd name="T8" fmla="*/ 6474 w 164362"/>
                <a:gd name="T9" fmla="*/ 7642 h 193645"/>
                <a:gd name="T10" fmla="*/ 3744 w 164362"/>
                <a:gd name="T11" fmla="*/ 10403 h 193645"/>
                <a:gd name="T12" fmla="*/ 986 w 164362"/>
                <a:gd name="T13" fmla="*/ 7669 h 193645"/>
                <a:gd name="T14" fmla="*/ 1265 w 164362"/>
                <a:gd name="T15" fmla="*/ 6448 h 193645"/>
                <a:gd name="T16" fmla="*/ 891 w 164362"/>
                <a:gd name="T17" fmla="*/ 2581 h 193645"/>
                <a:gd name="T18" fmla="*/ 3010 w 164362"/>
                <a:gd name="T19" fmla="*/ 1581 h 193645"/>
                <a:gd name="T20" fmla="*/ 3666 w 164362"/>
                <a:gd name="T21" fmla="*/ 1663 h 193645"/>
                <a:gd name="T22" fmla="*/ 6044 w 164362"/>
                <a:gd name="T23" fmla="*/ 279 h 193645"/>
                <a:gd name="T24" fmla="*/ 6044 w 164362"/>
                <a:gd name="T25" fmla="*/ 7 h 193645"/>
                <a:gd name="T26" fmla="*/ 3535 w 164362"/>
                <a:gd name="T27" fmla="*/ 1356 h 193645"/>
                <a:gd name="T28" fmla="*/ 3010 w 164362"/>
                <a:gd name="T29" fmla="*/ 1309 h 193645"/>
                <a:gd name="T30" fmla="*/ 0 w 164362"/>
                <a:gd name="T31" fmla="*/ 4334 h 193645"/>
                <a:gd name="T32" fmla="*/ 939 w 164362"/>
                <a:gd name="T33" fmla="*/ 6517 h 193645"/>
                <a:gd name="T34" fmla="*/ 2601 w 164362"/>
                <a:gd name="T35" fmla="*/ 10450 h 193645"/>
                <a:gd name="T36" fmla="*/ 6529 w 164362"/>
                <a:gd name="T37" fmla="*/ 8786 h 193645"/>
                <a:gd name="T38" fmla="*/ 6749 w 164362"/>
                <a:gd name="T39" fmla="*/ 7642 h 193645"/>
                <a:gd name="T40" fmla="*/ 6662 w 164362"/>
                <a:gd name="T41" fmla="*/ 6916 h 193645"/>
                <a:gd name="T42" fmla="*/ 7147 w 164362"/>
                <a:gd name="T43" fmla="*/ 5829 h 193645"/>
                <a:gd name="T44" fmla="*/ 8848 w 164362"/>
                <a:gd name="T45" fmla="*/ 1912 h 193645"/>
                <a:gd name="T46" fmla="*/ 6061 w 164362"/>
                <a:gd name="T47" fmla="*/ 0 h 193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4362"/>
                <a:gd name="T73" fmla="*/ 0 h 193645"/>
                <a:gd name="T74" fmla="*/ 164362 w 164362"/>
                <a:gd name="T75" fmla="*/ 193645 h 193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4362" h="193645">
                  <a:moveTo>
                    <a:pt x="109655" y="5064"/>
                  </a:moveTo>
                  <a:cubicBezTo>
                    <a:pt x="137151" y="5104"/>
                    <a:pt x="159418" y="27454"/>
                    <a:pt x="159379" y="54987"/>
                  </a:cubicBezTo>
                  <a:cubicBezTo>
                    <a:pt x="159352" y="76416"/>
                    <a:pt x="145650" y="95425"/>
                    <a:pt x="125354" y="102213"/>
                  </a:cubicBezTo>
                  <a:cubicBezTo>
                    <a:pt x="123941" y="110316"/>
                    <a:pt x="120533" y="117933"/>
                    <a:pt x="115435" y="124378"/>
                  </a:cubicBezTo>
                  <a:cubicBezTo>
                    <a:pt x="116782" y="129016"/>
                    <a:pt x="117465" y="133824"/>
                    <a:pt x="117472" y="138651"/>
                  </a:cubicBezTo>
                  <a:cubicBezTo>
                    <a:pt x="117609" y="166185"/>
                    <a:pt x="95434" y="188620"/>
                    <a:pt x="67938" y="188758"/>
                  </a:cubicBezTo>
                  <a:cubicBezTo>
                    <a:pt x="40436" y="188903"/>
                    <a:pt x="18031" y="166691"/>
                    <a:pt x="17893" y="139158"/>
                  </a:cubicBezTo>
                  <a:cubicBezTo>
                    <a:pt x="17853" y="131482"/>
                    <a:pt x="19587" y="123905"/>
                    <a:pt x="22950" y="117012"/>
                  </a:cubicBezTo>
                  <a:cubicBezTo>
                    <a:pt x="1728" y="99503"/>
                    <a:pt x="-1300" y="68083"/>
                    <a:pt x="16185" y="46831"/>
                  </a:cubicBezTo>
                  <a:cubicBezTo>
                    <a:pt x="25644" y="35334"/>
                    <a:pt x="39740" y="28677"/>
                    <a:pt x="54611" y="28677"/>
                  </a:cubicBezTo>
                  <a:cubicBezTo>
                    <a:pt x="58617" y="28710"/>
                    <a:pt x="62611" y="29217"/>
                    <a:pt x="66500" y="30190"/>
                  </a:cubicBezTo>
                  <a:cubicBezTo>
                    <a:pt x="75321" y="14648"/>
                    <a:pt x="91802" y="5051"/>
                    <a:pt x="109655" y="5064"/>
                  </a:cubicBezTo>
                  <a:moveTo>
                    <a:pt x="109655" y="131"/>
                  </a:moveTo>
                  <a:cubicBezTo>
                    <a:pt x="91362" y="184"/>
                    <a:pt x="74290" y="9359"/>
                    <a:pt x="64135" y="24599"/>
                  </a:cubicBezTo>
                  <a:cubicBezTo>
                    <a:pt x="60989" y="24060"/>
                    <a:pt x="57803" y="23770"/>
                    <a:pt x="54611" y="23744"/>
                  </a:cubicBezTo>
                  <a:cubicBezTo>
                    <a:pt x="24389" y="23803"/>
                    <a:pt x="-59" y="48383"/>
                    <a:pt x="0" y="78639"/>
                  </a:cubicBezTo>
                  <a:cubicBezTo>
                    <a:pt x="33" y="93623"/>
                    <a:pt x="6188" y="107942"/>
                    <a:pt x="17039" y="118262"/>
                  </a:cubicBezTo>
                  <a:cubicBezTo>
                    <a:pt x="5688" y="146307"/>
                    <a:pt x="19193" y="178254"/>
                    <a:pt x="47195" y="189620"/>
                  </a:cubicBezTo>
                  <a:cubicBezTo>
                    <a:pt x="75203" y="200986"/>
                    <a:pt x="107106" y="187462"/>
                    <a:pt x="118457" y="159423"/>
                  </a:cubicBezTo>
                  <a:cubicBezTo>
                    <a:pt x="121130" y="152826"/>
                    <a:pt x="122490" y="145768"/>
                    <a:pt x="122464" y="138651"/>
                  </a:cubicBezTo>
                  <a:cubicBezTo>
                    <a:pt x="122457" y="134218"/>
                    <a:pt x="121925" y="129805"/>
                    <a:pt x="120887" y="125496"/>
                  </a:cubicBezTo>
                  <a:cubicBezTo>
                    <a:pt x="125117" y="119577"/>
                    <a:pt x="128113" y="112868"/>
                    <a:pt x="129689" y="105764"/>
                  </a:cubicBezTo>
                  <a:cubicBezTo>
                    <a:pt x="157802" y="94675"/>
                    <a:pt x="171616" y="62860"/>
                    <a:pt x="160541" y="34702"/>
                  </a:cubicBezTo>
                  <a:cubicBezTo>
                    <a:pt x="152344" y="13885"/>
                    <a:pt x="132330" y="145"/>
                    <a:pt x="109983" y="0"/>
                  </a:cubicBezTo>
                  <a:lnTo>
                    <a:pt x="109655" y="131"/>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46" name="Freeform 410">
              <a:extLst>
                <a:ext uri="{FF2B5EF4-FFF2-40B4-BE49-F238E27FC236}">
                  <a16:creationId xmlns:a16="http://schemas.microsoft.com/office/drawing/2014/main" id="{1A210DC0-3970-44BA-BFC8-A4EB7D9172A1}"/>
                </a:ext>
              </a:extLst>
            </p:cNvPr>
            <p:cNvSpPr>
              <a:spLocks/>
            </p:cNvSpPr>
            <p:nvPr/>
          </p:nvSpPr>
          <p:spPr bwMode="auto">
            <a:xfrm>
              <a:off x="3249201" y="5477560"/>
              <a:ext cx="35308" cy="35153"/>
            </a:xfrm>
            <a:custGeom>
              <a:avLst/>
              <a:gdLst>
                <a:gd name="T0" fmla="*/ 334 w 41871"/>
                <a:gd name="T1" fmla="*/ 1607 h 41688"/>
                <a:gd name="T2" fmla="*/ 1309 w 41871"/>
                <a:gd name="T3" fmla="*/ 1327 h 41688"/>
                <a:gd name="T4" fmla="*/ 1587 w 41871"/>
                <a:gd name="T5" fmla="*/ 418 h 41688"/>
                <a:gd name="T6" fmla="*/ 2170 w 41871"/>
                <a:gd name="T7" fmla="*/ 205 h 41688"/>
                <a:gd name="T8" fmla="*/ 1862 w 41871"/>
                <a:gd name="T9" fmla="*/ 1882 h 41688"/>
                <a:gd name="T10" fmla="*/ 370 w 41871"/>
                <a:gd name="T11" fmla="*/ 2244 h 41688"/>
                <a:gd name="T12" fmla="*/ 334 w 41871"/>
                <a:gd name="T13" fmla="*/ 1607 h 41688"/>
                <a:gd name="T14" fmla="*/ 0 60000 65536"/>
                <a:gd name="T15" fmla="*/ 0 60000 65536"/>
                <a:gd name="T16" fmla="*/ 0 60000 65536"/>
                <a:gd name="T17" fmla="*/ 0 60000 65536"/>
                <a:gd name="T18" fmla="*/ 0 60000 65536"/>
                <a:gd name="T19" fmla="*/ 0 60000 65536"/>
                <a:gd name="T20" fmla="*/ 0 60000 65536"/>
                <a:gd name="T21" fmla="*/ 0 w 41871"/>
                <a:gd name="T22" fmla="*/ 0 h 41688"/>
                <a:gd name="T23" fmla="*/ 41871 w 41871"/>
                <a:gd name="T24" fmla="*/ 41688 h 41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871" h="41688">
                  <a:moveTo>
                    <a:pt x="6063" y="29160"/>
                  </a:moveTo>
                  <a:cubicBezTo>
                    <a:pt x="12376" y="29719"/>
                    <a:pt x="18668" y="27917"/>
                    <a:pt x="23733" y="24095"/>
                  </a:cubicBezTo>
                  <a:cubicBezTo>
                    <a:pt x="27359" y="19386"/>
                    <a:pt x="29152" y="13519"/>
                    <a:pt x="28791" y="7586"/>
                  </a:cubicBezTo>
                  <a:cubicBezTo>
                    <a:pt x="28791" y="-2412"/>
                    <a:pt x="36935" y="-1228"/>
                    <a:pt x="39366" y="3705"/>
                  </a:cubicBezTo>
                  <a:cubicBezTo>
                    <a:pt x="44174" y="14012"/>
                    <a:pt x="41928" y="26233"/>
                    <a:pt x="33783" y="34158"/>
                  </a:cubicBezTo>
                  <a:cubicBezTo>
                    <a:pt x="26432" y="40755"/>
                    <a:pt x="16271" y="43229"/>
                    <a:pt x="6720" y="40736"/>
                  </a:cubicBezTo>
                  <a:cubicBezTo>
                    <a:pt x="-702" y="39552"/>
                    <a:pt x="-3395" y="29225"/>
                    <a:pt x="6063" y="29160"/>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47" name="Freeform 411">
              <a:extLst>
                <a:ext uri="{FF2B5EF4-FFF2-40B4-BE49-F238E27FC236}">
                  <a16:creationId xmlns:a16="http://schemas.microsoft.com/office/drawing/2014/main" id="{795FD149-4C69-453E-BAA5-F92B8198A44A}"/>
                </a:ext>
              </a:extLst>
            </p:cNvPr>
            <p:cNvSpPr>
              <a:spLocks/>
            </p:cNvSpPr>
            <p:nvPr/>
          </p:nvSpPr>
          <p:spPr bwMode="auto">
            <a:xfrm>
              <a:off x="3232719" y="5517509"/>
              <a:ext cx="42670" cy="42786"/>
            </a:xfrm>
            <a:custGeom>
              <a:avLst/>
              <a:gdLst>
                <a:gd name="T0" fmla="*/ 412 w 50602"/>
                <a:gd name="T1" fmla="*/ 2059 h 50739"/>
                <a:gd name="T2" fmla="*/ 1559 w 50602"/>
                <a:gd name="T3" fmla="*/ 1606 h 50739"/>
                <a:gd name="T4" fmla="*/ 2005 w 50602"/>
                <a:gd name="T5" fmla="*/ 519 h 50739"/>
                <a:gd name="T6" fmla="*/ 2701 w 50602"/>
                <a:gd name="T7" fmla="*/ 192 h 50739"/>
                <a:gd name="T8" fmla="*/ 2113 w 50602"/>
                <a:gd name="T9" fmla="*/ 2150 h 50739"/>
                <a:gd name="T10" fmla="*/ 361 w 50602"/>
                <a:gd name="T11" fmla="*/ 2788 h 50739"/>
                <a:gd name="T12" fmla="*/ 412 w 50602"/>
                <a:gd name="T13" fmla="*/ 2059 h 50739"/>
                <a:gd name="T14" fmla="*/ 0 60000 65536"/>
                <a:gd name="T15" fmla="*/ 0 60000 65536"/>
                <a:gd name="T16" fmla="*/ 0 60000 65536"/>
                <a:gd name="T17" fmla="*/ 0 60000 65536"/>
                <a:gd name="T18" fmla="*/ 0 60000 65536"/>
                <a:gd name="T19" fmla="*/ 0 60000 65536"/>
                <a:gd name="T20" fmla="*/ 0 60000 65536"/>
                <a:gd name="T21" fmla="*/ 0 w 50602"/>
                <a:gd name="T22" fmla="*/ 0 h 50739"/>
                <a:gd name="T23" fmla="*/ 50602 w 50602"/>
                <a:gd name="T24" fmla="*/ 50739 h 507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602" h="50739">
                  <a:moveTo>
                    <a:pt x="7481" y="37363"/>
                  </a:moveTo>
                  <a:cubicBezTo>
                    <a:pt x="15127" y="36948"/>
                    <a:pt x="22431" y="34061"/>
                    <a:pt x="28303" y="29141"/>
                  </a:cubicBezTo>
                  <a:cubicBezTo>
                    <a:pt x="33032" y="23596"/>
                    <a:pt x="35870" y="16683"/>
                    <a:pt x="36382" y="9409"/>
                  </a:cubicBezTo>
                  <a:cubicBezTo>
                    <a:pt x="38090" y="-2036"/>
                    <a:pt x="46892" y="-1773"/>
                    <a:pt x="48994" y="3489"/>
                  </a:cubicBezTo>
                  <a:cubicBezTo>
                    <a:pt x="53198" y="14013"/>
                    <a:pt x="48994" y="28417"/>
                    <a:pt x="38353" y="39007"/>
                  </a:cubicBezTo>
                  <a:cubicBezTo>
                    <a:pt x="29991" y="47393"/>
                    <a:pt x="18345" y="51629"/>
                    <a:pt x="6561" y="50583"/>
                  </a:cubicBezTo>
                  <a:cubicBezTo>
                    <a:pt x="-1649" y="50123"/>
                    <a:pt x="-3029" y="38744"/>
                    <a:pt x="7481" y="37363"/>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48" name="Freeform 412">
              <a:extLst>
                <a:ext uri="{FF2B5EF4-FFF2-40B4-BE49-F238E27FC236}">
                  <a16:creationId xmlns:a16="http://schemas.microsoft.com/office/drawing/2014/main" id="{D1DF58A3-FFAF-4D9F-9BF8-909FC6388E36}"/>
                </a:ext>
              </a:extLst>
            </p:cNvPr>
            <p:cNvSpPr>
              <a:spLocks/>
            </p:cNvSpPr>
            <p:nvPr/>
          </p:nvSpPr>
          <p:spPr bwMode="auto">
            <a:xfrm>
              <a:off x="3285976" y="5453554"/>
              <a:ext cx="25066" cy="33703"/>
            </a:xfrm>
            <a:custGeom>
              <a:avLst/>
              <a:gdLst>
                <a:gd name="T0" fmla="*/ 237 w 29725"/>
                <a:gd name="T1" fmla="*/ 1712 h 39968"/>
                <a:gd name="T2" fmla="*/ 925 w 29725"/>
                <a:gd name="T3" fmla="*/ 1200 h 39968"/>
                <a:gd name="T4" fmla="*/ 1142 w 29725"/>
                <a:gd name="T5" fmla="*/ 421 h 39968"/>
                <a:gd name="T6" fmla="*/ 1555 w 29725"/>
                <a:gd name="T7" fmla="*/ 80 h 39968"/>
                <a:gd name="T8" fmla="*/ 1298 w 29725"/>
                <a:gd name="T9" fmla="*/ 1454 h 39968"/>
                <a:gd name="T10" fmla="*/ 247 w 29725"/>
                <a:gd name="T11" fmla="*/ 2198 h 39968"/>
                <a:gd name="T12" fmla="*/ 237 w 29725"/>
                <a:gd name="T13" fmla="*/ 1712 h 39968"/>
                <a:gd name="T14" fmla="*/ 0 60000 65536"/>
                <a:gd name="T15" fmla="*/ 0 60000 65536"/>
                <a:gd name="T16" fmla="*/ 0 60000 65536"/>
                <a:gd name="T17" fmla="*/ 0 60000 65536"/>
                <a:gd name="T18" fmla="*/ 0 60000 65536"/>
                <a:gd name="T19" fmla="*/ 0 60000 65536"/>
                <a:gd name="T20" fmla="*/ 0 60000 65536"/>
                <a:gd name="T21" fmla="*/ 0 w 29725"/>
                <a:gd name="T22" fmla="*/ 0 h 39968"/>
                <a:gd name="T23" fmla="*/ 29725 w 29725"/>
                <a:gd name="T24" fmla="*/ 39968 h 399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725" h="39968">
                  <a:moveTo>
                    <a:pt x="4294" y="31055"/>
                  </a:moveTo>
                  <a:cubicBezTo>
                    <a:pt x="9221" y="29168"/>
                    <a:pt x="13543" y="25958"/>
                    <a:pt x="16775" y="21781"/>
                  </a:cubicBezTo>
                  <a:cubicBezTo>
                    <a:pt x="19323" y="17506"/>
                    <a:pt x="20689" y="12618"/>
                    <a:pt x="20716" y="7640"/>
                  </a:cubicBezTo>
                  <a:cubicBezTo>
                    <a:pt x="21110" y="-56"/>
                    <a:pt x="26627" y="-1569"/>
                    <a:pt x="28204" y="1457"/>
                  </a:cubicBezTo>
                  <a:cubicBezTo>
                    <a:pt x="31357" y="7442"/>
                    <a:pt x="29517" y="17572"/>
                    <a:pt x="23540" y="26385"/>
                  </a:cubicBezTo>
                  <a:cubicBezTo>
                    <a:pt x="19139" y="33147"/>
                    <a:pt x="12328" y="37975"/>
                    <a:pt x="4491" y="39869"/>
                  </a:cubicBezTo>
                  <a:cubicBezTo>
                    <a:pt x="-501" y="40855"/>
                    <a:pt x="-2340" y="34278"/>
                    <a:pt x="4294" y="31055"/>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49" name="Freeform 413">
              <a:extLst>
                <a:ext uri="{FF2B5EF4-FFF2-40B4-BE49-F238E27FC236}">
                  <a16:creationId xmlns:a16="http://schemas.microsoft.com/office/drawing/2014/main" id="{0B071F4F-D1BC-469A-885E-E1FF216C7D2E}"/>
                </a:ext>
              </a:extLst>
            </p:cNvPr>
            <p:cNvSpPr>
              <a:spLocks/>
            </p:cNvSpPr>
            <p:nvPr/>
          </p:nvSpPr>
          <p:spPr bwMode="auto">
            <a:xfrm>
              <a:off x="3246633" y="5416188"/>
              <a:ext cx="49172" cy="21671"/>
            </a:xfrm>
            <a:custGeom>
              <a:avLst/>
              <a:gdLst>
                <a:gd name="T0" fmla="*/ 2656 w 58313"/>
                <a:gd name="T1" fmla="*/ 746 h 25699"/>
                <a:gd name="T2" fmla="*/ 1570 w 58313"/>
                <a:gd name="T3" fmla="*/ 633 h 25699"/>
                <a:gd name="T4" fmla="*/ 698 w 58313"/>
                <a:gd name="T5" fmla="*/ 1192 h 25699"/>
                <a:gd name="T6" fmla="*/ 6 w 58313"/>
                <a:gd name="T7" fmla="*/ 1159 h 25699"/>
                <a:gd name="T8" fmla="*/ 1432 w 58313"/>
                <a:gd name="T9" fmla="*/ 73 h 25699"/>
                <a:gd name="T10" fmla="*/ 3073 w 58313"/>
                <a:gd name="T11" fmla="*/ 282 h 25699"/>
                <a:gd name="T12" fmla="*/ 2656 w 58313"/>
                <a:gd name="T13" fmla="*/ 746 h 25699"/>
                <a:gd name="T14" fmla="*/ 0 60000 65536"/>
                <a:gd name="T15" fmla="*/ 0 60000 65536"/>
                <a:gd name="T16" fmla="*/ 0 60000 65536"/>
                <a:gd name="T17" fmla="*/ 0 60000 65536"/>
                <a:gd name="T18" fmla="*/ 0 60000 65536"/>
                <a:gd name="T19" fmla="*/ 0 60000 65536"/>
                <a:gd name="T20" fmla="*/ 0 60000 65536"/>
                <a:gd name="T21" fmla="*/ 0 w 58313"/>
                <a:gd name="T22" fmla="*/ 0 h 25699"/>
                <a:gd name="T23" fmla="*/ 58313 w 58313"/>
                <a:gd name="T24" fmla="*/ 25699 h 25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313" h="25699">
                  <a:moveTo>
                    <a:pt x="48193" y="13540"/>
                  </a:moveTo>
                  <a:cubicBezTo>
                    <a:pt x="41933" y="11060"/>
                    <a:pt x="35115" y="10356"/>
                    <a:pt x="28487" y="11501"/>
                  </a:cubicBezTo>
                  <a:cubicBezTo>
                    <a:pt x="22392" y="13375"/>
                    <a:pt x="16914" y="16874"/>
                    <a:pt x="12657" y="21630"/>
                  </a:cubicBezTo>
                  <a:cubicBezTo>
                    <a:pt x="5629" y="28668"/>
                    <a:pt x="-940" y="25313"/>
                    <a:pt x="111" y="21038"/>
                  </a:cubicBezTo>
                  <a:cubicBezTo>
                    <a:pt x="2279" y="12422"/>
                    <a:pt x="12723" y="4331"/>
                    <a:pt x="25991" y="1306"/>
                  </a:cubicBezTo>
                  <a:cubicBezTo>
                    <a:pt x="36028" y="-1319"/>
                    <a:pt x="46695" y="43"/>
                    <a:pt x="55747" y="5121"/>
                  </a:cubicBezTo>
                  <a:cubicBezTo>
                    <a:pt x="61461" y="8344"/>
                    <a:pt x="57060" y="16499"/>
                    <a:pt x="48193" y="1354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50" name="Freeform 414">
              <a:extLst>
                <a:ext uri="{FF2B5EF4-FFF2-40B4-BE49-F238E27FC236}">
                  <a16:creationId xmlns:a16="http://schemas.microsoft.com/office/drawing/2014/main" id="{E8779BC0-83B7-44E9-8986-304F84D5154A}"/>
                </a:ext>
              </a:extLst>
            </p:cNvPr>
            <p:cNvSpPr>
              <a:spLocks/>
            </p:cNvSpPr>
            <p:nvPr/>
          </p:nvSpPr>
          <p:spPr bwMode="auto">
            <a:xfrm>
              <a:off x="3195254" y="5436901"/>
              <a:ext cx="42128" cy="33102"/>
            </a:xfrm>
            <a:custGeom>
              <a:avLst/>
              <a:gdLst>
                <a:gd name="T0" fmla="*/ 2315 w 49959"/>
                <a:gd name="T1" fmla="*/ 611 h 39255"/>
                <a:gd name="T2" fmla="*/ 1261 w 49959"/>
                <a:gd name="T3" fmla="*/ 918 h 39255"/>
                <a:gd name="T4" fmla="*/ 660 w 49959"/>
                <a:gd name="T5" fmla="*/ 1763 h 39255"/>
                <a:gd name="T6" fmla="*/ 8 w 49959"/>
                <a:gd name="T7" fmla="*/ 1992 h 39255"/>
                <a:gd name="T8" fmla="*/ 913 w 49959"/>
                <a:gd name="T9" fmla="*/ 440 h 39255"/>
                <a:gd name="T10" fmla="*/ 2514 w 49959"/>
                <a:gd name="T11" fmla="*/ 16 h 39255"/>
                <a:gd name="T12" fmla="*/ 2315 w 49959"/>
                <a:gd name="T13" fmla="*/ 611 h 39255"/>
                <a:gd name="T14" fmla="*/ 0 60000 65536"/>
                <a:gd name="T15" fmla="*/ 0 60000 65536"/>
                <a:gd name="T16" fmla="*/ 0 60000 65536"/>
                <a:gd name="T17" fmla="*/ 0 60000 65536"/>
                <a:gd name="T18" fmla="*/ 0 60000 65536"/>
                <a:gd name="T19" fmla="*/ 0 60000 65536"/>
                <a:gd name="T20" fmla="*/ 0 60000 65536"/>
                <a:gd name="T21" fmla="*/ 0 w 49959"/>
                <a:gd name="T22" fmla="*/ 0 h 39255"/>
                <a:gd name="T23" fmla="*/ 49959 w 49959"/>
                <a:gd name="T24" fmla="*/ 39255 h 39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59" h="39255">
                  <a:moveTo>
                    <a:pt x="41991" y="11076"/>
                  </a:moveTo>
                  <a:cubicBezTo>
                    <a:pt x="35226" y="11136"/>
                    <a:pt x="28611" y="13070"/>
                    <a:pt x="22877" y="16667"/>
                  </a:cubicBezTo>
                  <a:cubicBezTo>
                    <a:pt x="17911" y="20680"/>
                    <a:pt x="14141" y="25981"/>
                    <a:pt x="11973" y="31993"/>
                  </a:cubicBezTo>
                  <a:cubicBezTo>
                    <a:pt x="8098" y="41201"/>
                    <a:pt x="741" y="40543"/>
                    <a:pt x="150" y="36137"/>
                  </a:cubicBezTo>
                  <a:cubicBezTo>
                    <a:pt x="-1098" y="27389"/>
                    <a:pt x="5536" y="16009"/>
                    <a:pt x="16571" y="7985"/>
                  </a:cubicBezTo>
                  <a:cubicBezTo>
                    <a:pt x="24913" y="1802"/>
                    <a:pt x="35298" y="-947"/>
                    <a:pt x="45604" y="290"/>
                  </a:cubicBezTo>
                  <a:cubicBezTo>
                    <a:pt x="52370" y="1408"/>
                    <a:pt x="51319" y="10485"/>
                    <a:pt x="41991" y="1107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51" name="Freeform 415">
              <a:extLst>
                <a:ext uri="{FF2B5EF4-FFF2-40B4-BE49-F238E27FC236}">
                  <a16:creationId xmlns:a16="http://schemas.microsoft.com/office/drawing/2014/main" id="{996CA4CE-963B-400B-9016-A44FEC04FCE0}"/>
                </a:ext>
              </a:extLst>
            </p:cNvPr>
            <p:cNvSpPr>
              <a:spLocks/>
            </p:cNvSpPr>
            <p:nvPr/>
          </p:nvSpPr>
          <p:spPr bwMode="auto">
            <a:xfrm>
              <a:off x="3202204" y="5498165"/>
              <a:ext cx="19116" cy="34136"/>
            </a:xfrm>
            <a:custGeom>
              <a:avLst/>
              <a:gdLst>
                <a:gd name="T0" fmla="*/ 1082 w 22669"/>
                <a:gd name="T1" fmla="*/ 460 h 40482"/>
                <a:gd name="T2" fmla="*/ 546 w 22669"/>
                <a:gd name="T3" fmla="*/ 1046 h 40482"/>
                <a:gd name="T4" fmla="*/ 492 w 22669"/>
                <a:gd name="T5" fmla="*/ 1794 h 40482"/>
                <a:gd name="T6" fmla="*/ 177 w 22669"/>
                <a:gd name="T7" fmla="*/ 2177 h 40482"/>
                <a:gd name="T8" fmla="*/ 155 w 22669"/>
                <a:gd name="T9" fmla="*/ 879 h 40482"/>
                <a:gd name="T10" fmla="*/ 982 w 22669"/>
                <a:gd name="T11" fmla="*/ 21 h 40482"/>
                <a:gd name="T12" fmla="*/ 1082 w 22669"/>
                <a:gd name="T13" fmla="*/ 460 h 40482"/>
                <a:gd name="T14" fmla="*/ 0 60000 65536"/>
                <a:gd name="T15" fmla="*/ 0 60000 65536"/>
                <a:gd name="T16" fmla="*/ 0 60000 65536"/>
                <a:gd name="T17" fmla="*/ 0 60000 65536"/>
                <a:gd name="T18" fmla="*/ 0 60000 65536"/>
                <a:gd name="T19" fmla="*/ 0 60000 65536"/>
                <a:gd name="T20" fmla="*/ 0 60000 65536"/>
                <a:gd name="T21" fmla="*/ 0 w 22669"/>
                <a:gd name="T22" fmla="*/ 0 h 40482"/>
                <a:gd name="T23" fmla="*/ 22669 w 22669"/>
                <a:gd name="T24" fmla="*/ 40482 h 40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69" h="40482">
                  <a:moveTo>
                    <a:pt x="19627" y="8341"/>
                  </a:moveTo>
                  <a:cubicBezTo>
                    <a:pt x="15456" y="10913"/>
                    <a:pt x="12093" y="14609"/>
                    <a:pt x="9905" y="18996"/>
                  </a:cubicBezTo>
                  <a:cubicBezTo>
                    <a:pt x="8382" y="23344"/>
                    <a:pt x="8040" y="28020"/>
                    <a:pt x="8920" y="32546"/>
                  </a:cubicBezTo>
                  <a:cubicBezTo>
                    <a:pt x="9971" y="39649"/>
                    <a:pt x="5242" y="42017"/>
                    <a:pt x="3206" y="39518"/>
                  </a:cubicBezTo>
                  <a:cubicBezTo>
                    <a:pt x="-926" y="32250"/>
                    <a:pt x="-1071" y="23377"/>
                    <a:pt x="2811" y="15971"/>
                  </a:cubicBezTo>
                  <a:cubicBezTo>
                    <a:pt x="5610" y="9038"/>
                    <a:pt x="10976" y="3454"/>
                    <a:pt x="17788" y="382"/>
                  </a:cubicBezTo>
                  <a:cubicBezTo>
                    <a:pt x="22320" y="-1591"/>
                    <a:pt x="25144" y="4526"/>
                    <a:pt x="19627" y="834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52" name="Freeform 416">
              <a:extLst>
                <a:ext uri="{FF2B5EF4-FFF2-40B4-BE49-F238E27FC236}">
                  <a16:creationId xmlns:a16="http://schemas.microsoft.com/office/drawing/2014/main" id="{FA5E50D9-1D42-4CA2-97A7-6F674688B545}"/>
                </a:ext>
              </a:extLst>
            </p:cNvPr>
            <p:cNvSpPr>
              <a:spLocks/>
            </p:cNvSpPr>
            <p:nvPr/>
          </p:nvSpPr>
          <p:spPr bwMode="auto">
            <a:xfrm>
              <a:off x="3172846" y="5459252"/>
              <a:ext cx="134986" cy="159869"/>
            </a:xfrm>
            <a:custGeom>
              <a:avLst/>
              <a:gdLst>
                <a:gd name="T0" fmla="*/ 3572 w 160079"/>
                <a:gd name="T1" fmla="*/ 10449 h 189588"/>
                <a:gd name="T2" fmla="*/ 695 w 160079"/>
                <a:gd name="T3" fmla="*/ 7548 h 189588"/>
                <a:gd name="T4" fmla="*/ 940 w 160079"/>
                <a:gd name="T5" fmla="*/ 6391 h 189588"/>
                <a:gd name="T6" fmla="*/ 760 w 160079"/>
                <a:gd name="T7" fmla="*/ 2294 h 189588"/>
                <a:gd name="T8" fmla="*/ 2851 w 160079"/>
                <a:gd name="T9" fmla="*/ 1353 h 189588"/>
                <a:gd name="T10" fmla="*/ 3439 w 160079"/>
                <a:gd name="T11" fmla="*/ 1415 h 189588"/>
                <a:gd name="T12" fmla="*/ 7408 w 160079"/>
                <a:gd name="T13" fmla="*/ 410 h 189588"/>
                <a:gd name="T14" fmla="*/ 8413 w 160079"/>
                <a:gd name="T15" fmla="*/ 4385 h 189588"/>
                <a:gd name="T16" fmla="*/ 6870 w 160079"/>
                <a:gd name="T17" fmla="*/ 5641 h 189588"/>
                <a:gd name="T18" fmla="*/ 6453 w 160079"/>
                <a:gd name="T19" fmla="*/ 7548 h 189588"/>
                <a:gd name="T20" fmla="*/ 3572 w 160079"/>
                <a:gd name="T21" fmla="*/ 10449 h 1895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079"/>
                <a:gd name="T34" fmla="*/ 0 h 189588"/>
                <a:gd name="T35" fmla="*/ 160079 w 160079"/>
                <a:gd name="T36" fmla="*/ 189588 h 1895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079" h="189588">
                  <a:moveTo>
                    <a:pt x="64821" y="189588"/>
                  </a:moveTo>
                  <a:cubicBezTo>
                    <a:pt x="35926" y="189410"/>
                    <a:pt x="12602" y="165903"/>
                    <a:pt x="12602" y="136969"/>
                  </a:cubicBezTo>
                  <a:cubicBezTo>
                    <a:pt x="12608" y="129741"/>
                    <a:pt x="14125" y="122591"/>
                    <a:pt x="17068" y="115987"/>
                  </a:cubicBezTo>
                  <a:cubicBezTo>
                    <a:pt x="-4339" y="96367"/>
                    <a:pt x="-5810" y="63079"/>
                    <a:pt x="13790" y="41643"/>
                  </a:cubicBezTo>
                  <a:cubicBezTo>
                    <a:pt x="23558" y="30961"/>
                    <a:pt x="37286" y="24785"/>
                    <a:pt x="51750" y="24561"/>
                  </a:cubicBezTo>
                  <a:cubicBezTo>
                    <a:pt x="55323" y="24581"/>
                    <a:pt x="58890" y="24956"/>
                    <a:pt x="62391" y="25679"/>
                  </a:cubicBezTo>
                  <a:cubicBezTo>
                    <a:pt x="77255" y="718"/>
                    <a:pt x="109514" y="-7451"/>
                    <a:pt x="134435" y="7434"/>
                  </a:cubicBezTo>
                  <a:cubicBezTo>
                    <a:pt x="159362" y="22318"/>
                    <a:pt x="167520" y="54620"/>
                    <a:pt x="152656" y="79581"/>
                  </a:cubicBezTo>
                  <a:cubicBezTo>
                    <a:pt x="146304" y="90250"/>
                    <a:pt x="136385" y="98320"/>
                    <a:pt x="124661" y="102372"/>
                  </a:cubicBezTo>
                  <a:cubicBezTo>
                    <a:pt x="115629" y="111449"/>
                    <a:pt x="112680" y="124946"/>
                    <a:pt x="117107" y="136969"/>
                  </a:cubicBezTo>
                  <a:cubicBezTo>
                    <a:pt x="117107" y="165929"/>
                    <a:pt x="93743" y="189443"/>
                    <a:pt x="64821" y="189588"/>
                  </a:cubicBez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53" name="Freeform 417">
              <a:extLst>
                <a:ext uri="{FF2B5EF4-FFF2-40B4-BE49-F238E27FC236}">
                  <a16:creationId xmlns:a16="http://schemas.microsoft.com/office/drawing/2014/main" id="{CF934EBA-EBD9-4423-8515-0F835D35708C}"/>
                </a:ext>
              </a:extLst>
            </p:cNvPr>
            <p:cNvSpPr>
              <a:spLocks/>
            </p:cNvSpPr>
            <p:nvPr/>
          </p:nvSpPr>
          <p:spPr bwMode="auto">
            <a:xfrm>
              <a:off x="3170323" y="5458388"/>
              <a:ext cx="138748" cy="161461"/>
            </a:xfrm>
            <a:custGeom>
              <a:avLst/>
              <a:gdLst>
                <a:gd name="T0" fmla="*/ 6047 w 164540"/>
                <a:gd name="T1" fmla="*/ 261 h 191475"/>
                <a:gd name="T2" fmla="*/ 8799 w 164540"/>
                <a:gd name="T3" fmla="*/ 2993 h 191475"/>
                <a:gd name="T4" fmla="*/ 6915 w 164540"/>
                <a:gd name="T5" fmla="*/ 5611 h 191475"/>
                <a:gd name="T6" fmla="*/ 6480 w 164540"/>
                <a:gd name="T7" fmla="*/ 7623 h 191475"/>
                <a:gd name="T8" fmla="*/ 3747 w 164540"/>
                <a:gd name="T9" fmla="*/ 10381 h 191475"/>
                <a:gd name="T10" fmla="*/ 993 w 164540"/>
                <a:gd name="T11" fmla="*/ 7644 h 191475"/>
                <a:gd name="T12" fmla="*/ 1272 w 164540"/>
                <a:gd name="T13" fmla="*/ 6427 h 191475"/>
                <a:gd name="T14" fmla="*/ 932 w 164540"/>
                <a:gd name="T15" fmla="*/ 2556 h 191475"/>
                <a:gd name="T16" fmla="*/ 3017 w 164540"/>
                <a:gd name="T17" fmla="*/ 1574 h 191475"/>
                <a:gd name="T18" fmla="*/ 3669 w 164540"/>
                <a:gd name="T19" fmla="*/ 1657 h 191475"/>
                <a:gd name="T20" fmla="*/ 6047 w 164540"/>
                <a:gd name="T21" fmla="*/ 276 h 191475"/>
                <a:gd name="T22" fmla="*/ 6047 w 164540"/>
                <a:gd name="T23" fmla="*/ 3 h 191475"/>
                <a:gd name="T24" fmla="*/ 3538 w 164540"/>
                <a:gd name="T25" fmla="*/ 1353 h 191475"/>
                <a:gd name="T26" fmla="*/ 3017 w 164540"/>
                <a:gd name="T27" fmla="*/ 1302 h 191475"/>
                <a:gd name="T28" fmla="*/ 0 w 164540"/>
                <a:gd name="T29" fmla="*/ 4320 h 191475"/>
                <a:gd name="T30" fmla="*/ 943 w 164540"/>
                <a:gd name="T31" fmla="*/ 6514 h 191475"/>
                <a:gd name="T32" fmla="*/ 725 w 164540"/>
                <a:gd name="T33" fmla="*/ 7636 h 191475"/>
                <a:gd name="T34" fmla="*/ 3844 w 164540"/>
                <a:gd name="T35" fmla="*/ 10550 h 191475"/>
                <a:gd name="T36" fmla="*/ 6753 w 164540"/>
                <a:gd name="T37" fmla="*/ 7636 h 191475"/>
                <a:gd name="T38" fmla="*/ 6662 w 164540"/>
                <a:gd name="T39" fmla="*/ 6913 h 191475"/>
                <a:gd name="T40" fmla="*/ 7152 w 164540"/>
                <a:gd name="T41" fmla="*/ 5825 h 191475"/>
                <a:gd name="T42" fmla="*/ 8862 w 164540"/>
                <a:gd name="T43" fmla="*/ 1918 h 191475"/>
                <a:gd name="T44" fmla="*/ 6047 w 164540"/>
                <a:gd name="T45" fmla="*/ 0 h 1914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4540"/>
                <a:gd name="T70" fmla="*/ 0 h 191475"/>
                <a:gd name="T71" fmla="*/ 164540 w 164540"/>
                <a:gd name="T72" fmla="*/ 191475 h 1914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4540" h="191475">
                  <a:moveTo>
                    <a:pt x="109720" y="4736"/>
                  </a:moveTo>
                  <a:cubicBezTo>
                    <a:pt x="137183" y="4618"/>
                    <a:pt x="159536" y="26816"/>
                    <a:pt x="159655" y="54317"/>
                  </a:cubicBezTo>
                  <a:cubicBezTo>
                    <a:pt x="159746" y="75890"/>
                    <a:pt x="145946" y="95070"/>
                    <a:pt x="125485" y="101819"/>
                  </a:cubicBezTo>
                  <a:cubicBezTo>
                    <a:pt x="115974" y="111409"/>
                    <a:pt x="112900" y="125655"/>
                    <a:pt x="117603" y="138323"/>
                  </a:cubicBezTo>
                  <a:cubicBezTo>
                    <a:pt x="117708" y="165856"/>
                    <a:pt x="95500" y="188265"/>
                    <a:pt x="68004" y="188371"/>
                  </a:cubicBezTo>
                  <a:cubicBezTo>
                    <a:pt x="40501" y="188469"/>
                    <a:pt x="18129" y="166231"/>
                    <a:pt x="18024" y="138698"/>
                  </a:cubicBezTo>
                  <a:cubicBezTo>
                    <a:pt x="17998" y="131048"/>
                    <a:pt x="19725" y="123491"/>
                    <a:pt x="23082" y="116618"/>
                  </a:cubicBezTo>
                  <a:cubicBezTo>
                    <a:pt x="2003" y="98931"/>
                    <a:pt x="-769" y="67491"/>
                    <a:pt x="16894" y="46384"/>
                  </a:cubicBezTo>
                  <a:cubicBezTo>
                    <a:pt x="26281" y="35163"/>
                    <a:pt x="40120" y="28638"/>
                    <a:pt x="54742" y="28546"/>
                  </a:cubicBezTo>
                  <a:cubicBezTo>
                    <a:pt x="58729" y="28579"/>
                    <a:pt x="62696" y="29085"/>
                    <a:pt x="66565" y="30059"/>
                  </a:cubicBezTo>
                  <a:cubicBezTo>
                    <a:pt x="75420" y="14563"/>
                    <a:pt x="91887" y="4999"/>
                    <a:pt x="109720" y="4999"/>
                  </a:cubicBezTo>
                  <a:moveTo>
                    <a:pt x="109720" y="66"/>
                  </a:moveTo>
                  <a:cubicBezTo>
                    <a:pt x="91427" y="119"/>
                    <a:pt x="74356" y="9294"/>
                    <a:pt x="64201" y="24534"/>
                  </a:cubicBezTo>
                  <a:cubicBezTo>
                    <a:pt x="61081" y="23942"/>
                    <a:pt x="57915" y="23633"/>
                    <a:pt x="54742" y="23613"/>
                  </a:cubicBezTo>
                  <a:cubicBezTo>
                    <a:pt x="24520" y="23600"/>
                    <a:pt x="13" y="48114"/>
                    <a:pt x="0" y="78377"/>
                  </a:cubicBezTo>
                  <a:cubicBezTo>
                    <a:pt x="-7" y="93439"/>
                    <a:pt x="6181" y="107844"/>
                    <a:pt x="17104" y="118196"/>
                  </a:cubicBezTo>
                  <a:cubicBezTo>
                    <a:pt x="14490" y="124675"/>
                    <a:pt x="13150" y="131601"/>
                    <a:pt x="13163" y="138586"/>
                  </a:cubicBezTo>
                  <a:cubicBezTo>
                    <a:pt x="14208" y="168829"/>
                    <a:pt x="39542" y="192495"/>
                    <a:pt x="69744" y="191442"/>
                  </a:cubicBezTo>
                  <a:cubicBezTo>
                    <a:pt x="98475" y="190449"/>
                    <a:pt x="121531" y="167356"/>
                    <a:pt x="122529" y="138586"/>
                  </a:cubicBezTo>
                  <a:cubicBezTo>
                    <a:pt x="122529" y="134146"/>
                    <a:pt x="121977" y="129733"/>
                    <a:pt x="120887" y="125431"/>
                  </a:cubicBezTo>
                  <a:cubicBezTo>
                    <a:pt x="125124" y="119505"/>
                    <a:pt x="128139" y="112803"/>
                    <a:pt x="129755" y="105699"/>
                  </a:cubicBezTo>
                  <a:cubicBezTo>
                    <a:pt x="157868" y="94702"/>
                    <a:pt x="171760" y="62972"/>
                    <a:pt x="160784" y="34815"/>
                  </a:cubicBezTo>
                  <a:cubicBezTo>
                    <a:pt x="152574" y="13767"/>
                    <a:pt x="132290" y="-65"/>
                    <a:pt x="109720" y="0"/>
                  </a:cubicBezTo>
                  <a:lnTo>
                    <a:pt x="109720" y="66"/>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54" name="Freeform 418">
              <a:extLst>
                <a:ext uri="{FF2B5EF4-FFF2-40B4-BE49-F238E27FC236}">
                  <a16:creationId xmlns:a16="http://schemas.microsoft.com/office/drawing/2014/main" id="{5CBF9555-FCDD-4C09-9841-7B9263A20512}"/>
                </a:ext>
              </a:extLst>
            </p:cNvPr>
            <p:cNvSpPr>
              <a:spLocks/>
            </p:cNvSpPr>
            <p:nvPr/>
          </p:nvSpPr>
          <p:spPr bwMode="auto">
            <a:xfrm>
              <a:off x="3237040" y="5528975"/>
              <a:ext cx="35370" cy="35182"/>
            </a:xfrm>
            <a:custGeom>
              <a:avLst/>
              <a:gdLst>
                <a:gd name="T0" fmla="*/ 333 w 41945"/>
                <a:gd name="T1" fmla="*/ 1607 h 41722"/>
                <a:gd name="T2" fmla="*/ 1306 w 41945"/>
                <a:gd name="T3" fmla="*/ 1327 h 41722"/>
                <a:gd name="T4" fmla="*/ 1585 w 41945"/>
                <a:gd name="T5" fmla="*/ 418 h 41722"/>
                <a:gd name="T6" fmla="*/ 2169 w 41945"/>
                <a:gd name="T7" fmla="*/ 205 h 41722"/>
                <a:gd name="T8" fmla="*/ 1864 w 41945"/>
                <a:gd name="T9" fmla="*/ 1883 h 41722"/>
                <a:gd name="T10" fmla="*/ 373 w 41945"/>
                <a:gd name="T11" fmla="*/ 2245 h 41722"/>
                <a:gd name="T12" fmla="*/ 333 w 41945"/>
                <a:gd name="T13" fmla="*/ 1607 h 41722"/>
                <a:gd name="T14" fmla="*/ 0 60000 65536"/>
                <a:gd name="T15" fmla="*/ 0 60000 65536"/>
                <a:gd name="T16" fmla="*/ 0 60000 65536"/>
                <a:gd name="T17" fmla="*/ 0 60000 65536"/>
                <a:gd name="T18" fmla="*/ 0 60000 65536"/>
                <a:gd name="T19" fmla="*/ 0 60000 65536"/>
                <a:gd name="T20" fmla="*/ 0 60000 65536"/>
                <a:gd name="T21" fmla="*/ 0 w 41945"/>
                <a:gd name="T22" fmla="*/ 0 h 41722"/>
                <a:gd name="T23" fmla="*/ 41945 w 41945"/>
                <a:gd name="T24" fmla="*/ 41722 h 417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945" h="41722">
                  <a:moveTo>
                    <a:pt x="6035" y="29160"/>
                  </a:moveTo>
                  <a:cubicBezTo>
                    <a:pt x="12354" y="29758"/>
                    <a:pt x="18660" y="27949"/>
                    <a:pt x="23705" y="24095"/>
                  </a:cubicBezTo>
                  <a:cubicBezTo>
                    <a:pt x="27390" y="19418"/>
                    <a:pt x="29189" y="13525"/>
                    <a:pt x="28762" y="7585"/>
                  </a:cubicBezTo>
                  <a:cubicBezTo>
                    <a:pt x="28762" y="-2412"/>
                    <a:pt x="36907" y="-1228"/>
                    <a:pt x="39338" y="3705"/>
                  </a:cubicBezTo>
                  <a:cubicBezTo>
                    <a:pt x="44284" y="13979"/>
                    <a:pt x="42057" y="26279"/>
                    <a:pt x="33820" y="34158"/>
                  </a:cubicBezTo>
                  <a:cubicBezTo>
                    <a:pt x="26503" y="40815"/>
                    <a:pt x="16309" y="43288"/>
                    <a:pt x="6758" y="40736"/>
                  </a:cubicBezTo>
                  <a:cubicBezTo>
                    <a:pt x="-664" y="39552"/>
                    <a:pt x="-3423" y="29291"/>
                    <a:pt x="6035" y="29160"/>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55" name="Freeform 419">
              <a:extLst>
                <a:ext uri="{FF2B5EF4-FFF2-40B4-BE49-F238E27FC236}">
                  <a16:creationId xmlns:a16="http://schemas.microsoft.com/office/drawing/2014/main" id="{6B637BA6-2DC8-4D22-9EAA-2D56867F05A0}"/>
                </a:ext>
              </a:extLst>
            </p:cNvPr>
            <p:cNvSpPr>
              <a:spLocks/>
            </p:cNvSpPr>
            <p:nvPr/>
          </p:nvSpPr>
          <p:spPr bwMode="auto">
            <a:xfrm>
              <a:off x="3220435" y="5568886"/>
              <a:ext cx="42800" cy="42774"/>
            </a:xfrm>
            <a:custGeom>
              <a:avLst/>
              <a:gdLst>
                <a:gd name="T0" fmla="*/ 419 w 50756"/>
                <a:gd name="T1" fmla="*/ 2062 h 50725"/>
                <a:gd name="T2" fmla="*/ 1570 w 50756"/>
                <a:gd name="T3" fmla="*/ 1605 h 50725"/>
                <a:gd name="T4" fmla="*/ 2015 w 50756"/>
                <a:gd name="T5" fmla="*/ 518 h 50725"/>
                <a:gd name="T6" fmla="*/ 2710 w 50756"/>
                <a:gd name="T7" fmla="*/ 192 h 50725"/>
                <a:gd name="T8" fmla="*/ 2124 w 50756"/>
                <a:gd name="T9" fmla="*/ 2149 h 50725"/>
                <a:gd name="T10" fmla="*/ 372 w 50756"/>
                <a:gd name="T11" fmla="*/ 2787 h 50725"/>
                <a:gd name="T12" fmla="*/ 419 w 50756"/>
                <a:gd name="T13" fmla="*/ 2062 h 50725"/>
                <a:gd name="T14" fmla="*/ 0 60000 65536"/>
                <a:gd name="T15" fmla="*/ 0 60000 65536"/>
                <a:gd name="T16" fmla="*/ 0 60000 65536"/>
                <a:gd name="T17" fmla="*/ 0 60000 65536"/>
                <a:gd name="T18" fmla="*/ 0 60000 65536"/>
                <a:gd name="T19" fmla="*/ 0 60000 65536"/>
                <a:gd name="T20" fmla="*/ 0 60000 65536"/>
                <a:gd name="T21" fmla="*/ 0 w 50756"/>
                <a:gd name="T22" fmla="*/ 0 h 50725"/>
                <a:gd name="T23" fmla="*/ 50756 w 50756"/>
                <a:gd name="T24" fmla="*/ 50725 h 50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56" h="50725">
                  <a:moveTo>
                    <a:pt x="7597" y="37409"/>
                  </a:moveTo>
                  <a:cubicBezTo>
                    <a:pt x="15263" y="36955"/>
                    <a:pt x="22587" y="34047"/>
                    <a:pt x="28485" y="29121"/>
                  </a:cubicBezTo>
                  <a:cubicBezTo>
                    <a:pt x="33175" y="23550"/>
                    <a:pt x="36000" y="16650"/>
                    <a:pt x="36565" y="9389"/>
                  </a:cubicBezTo>
                  <a:cubicBezTo>
                    <a:pt x="38207" y="-1990"/>
                    <a:pt x="47074" y="-1793"/>
                    <a:pt x="49176" y="3469"/>
                  </a:cubicBezTo>
                  <a:cubicBezTo>
                    <a:pt x="53314" y="13993"/>
                    <a:pt x="49176" y="28463"/>
                    <a:pt x="38535" y="38987"/>
                  </a:cubicBezTo>
                  <a:cubicBezTo>
                    <a:pt x="30186" y="47386"/>
                    <a:pt x="18534" y="51629"/>
                    <a:pt x="6743" y="50564"/>
                  </a:cubicBezTo>
                  <a:cubicBezTo>
                    <a:pt x="-1599" y="50169"/>
                    <a:pt x="-3175" y="38790"/>
                    <a:pt x="7597" y="37409"/>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56" name="Freeform 420">
              <a:extLst>
                <a:ext uri="{FF2B5EF4-FFF2-40B4-BE49-F238E27FC236}">
                  <a16:creationId xmlns:a16="http://schemas.microsoft.com/office/drawing/2014/main" id="{C24D048A-706D-4DD3-A7BB-0863693C67D1}"/>
                </a:ext>
              </a:extLst>
            </p:cNvPr>
            <p:cNvSpPr>
              <a:spLocks/>
            </p:cNvSpPr>
            <p:nvPr/>
          </p:nvSpPr>
          <p:spPr bwMode="auto">
            <a:xfrm>
              <a:off x="3273783" y="5504969"/>
              <a:ext cx="24953" cy="33506"/>
            </a:xfrm>
            <a:custGeom>
              <a:avLst/>
              <a:gdLst>
                <a:gd name="T0" fmla="*/ 240 w 29592"/>
                <a:gd name="T1" fmla="*/ 1712 h 39735"/>
                <a:gd name="T2" fmla="*/ 928 w 29592"/>
                <a:gd name="T3" fmla="*/ 1200 h 39735"/>
                <a:gd name="T4" fmla="*/ 1145 w 29592"/>
                <a:gd name="T5" fmla="*/ 421 h 39735"/>
                <a:gd name="T6" fmla="*/ 1558 w 29592"/>
                <a:gd name="T7" fmla="*/ 80 h 39735"/>
                <a:gd name="T8" fmla="*/ 1301 w 29592"/>
                <a:gd name="T9" fmla="*/ 1454 h 39735"/>
                <a:gd name="T10" fmla="*/ 248 w 29592"/>
                <a:gd name="T11" fmla="*/ 2179 h 39735"/>
                <a:gd name="T12" fmla="*/ 240 w 29592"/>
                <a:gd name="T13" fmla="*/ 1712 h 39735"/>
                <a:gd name="T14" fmla="*/ 0 60000 65536"/>
                <a:gd name="T15" fmla="*/ 0 60000 65536"/>
                <a:gd name="T16" fmla="*/ 0 60000 65536"/>
                <a:gd name="T17" fmla="*/ 0 60000 65536"/>
                <a:gd name="T18" fmla="*/ 0 60000 65536"/>
                <a:gd name="T19" fmla="*/ 0 60000 65536"/>
                <a:gd name="T20" fmla="*/ 0 60000 65536"/>
                <a:gd name="T21" fmla="*/ 0 w 29592"/>
                <a:gd name="T22" fmla="*/ 0 h 39735"/>
                <a:gd name="T23" fmla="*/ 29592 w 29592"/>
                <a:gd name="T24" fmla="*/ 39735 h 39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92" h="39735">
                  <a:moveTo>
                    <a:pt x="4368" y="31055"/>
                  </a:moveTo>
                  <a:cubicBezTo>
                    <a:pt x="9295" y="29167"/>
                    <a:pt x="13617" y="25958"/>
                    <a:pt x="16848" y="21781"/>
                  </a:cubicBezTo>
                  <a:cubicBezTo>
                    <a:pt x="19410" y="17505"/>
                    <a:pt x="20770" y="12625"/>
                    <a:pt x="20790" y="7639"/>
                  </a:cubicBezTo>
                  <a:cubicBezTo>
                    <a:pt x="21184" y="-56"/>
                    <a:pt x="26701" y="-1569"/>
                    <a:pt x="28278" y="1457"/>
                  </a:cubicBezTo>
                  <a:cubicBezTo>
                    <a:pt x="31089" y="10020"/>
                    <a:pt x="29329" y="19426"/>
                    <a:pt x="23614" y="26385"/>
                  </a:cubicBezTo>
                  <a:cubicBezTo>
                    <a:pt x="19147" y="33048"/>
                    <a:pt x="12310" y="37751"/>
                    <a:pt x="4500" y="39540"/>
                  </a:cubicBezTo>
                  <a:cubicBezTo>
                    <a:pt x="-624" y="40987"/>
                    <a:pt x="-2266" y="34015"/>
                    <a:pt x="4368" y="31055"/>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57" name="Freeform 421">
              <a:extLst>
                <a:ext uri="{FF2B5EF4-FFF2-40B4-BE49-F238E27FC236}">
                  <a16:creationId xmlns:a16="http://schemas.microsoft.com/office/drawing/2014/main" id="{F2E52C21-6BE8-4568-89EC-6BED50FA651D}"/>
                </a:ext>
              </a:extLst>
            </p:cNvPr>
            <p:cNvSpPr>
              <a:spLocks/>
            </p:cNvSpPr>
            <p:nvPr/>
          </p:nvSpPr>
          <p:spPr bwMode="auto">
            <a:xfrm>
              <a:off x="3234503" y="5467621"/>
              <a:ext cx="49154" cy="21652"/>
            </a:xfrm>
            <a:custGeom>
              <a:avLst/>
              <a:gdLst>
                <a:gd name="T0" fmla="*/ 2656 w 58291"/>
                <a:gd name="T1" fmla="*/ 745 h 25677"/>
                <a:gd name="T2" fmla="*/ 1570 w 58291"/>
                <a:gd name="T3" fmla="*/ 632 h 25677"/>
                <a:gd name="T4" fmla="*/ 694 w 58291"/>
                <a:gd name="T5" fmla="*/ 1191 h 25677"/>
                <a:gd name="T6" fmla="*/ 6 w 58291"/>
                <a:gd name="T7" fmla="*/ 1158 h 25677"/>
                <a:gd name="T8" fmla="*/ 1428 w 58291"/>
                <a:gd name="T9" fmla="*/ 71 h 25677"/>
                <a:gd name="T10" fmla="*/ 3069 w 58291"/>
                <a:gd name="T11" fmla="*/ 282 h 25677"/>
                <a:gd name="T12" fmla="*/ 2656 w 58291"/>
                <a:gd name="T13" fmla="*/ 745 h 25677"/>
                <a:gd name="T14" fmla="*/ 0 60000 65536"/>
                <a:gd name="T15" fmla="*/ 0 60000 65536"/>
                <a:gd name="T16" fmla="*/ 0 60000 65536"/>
                <a:gd name="T17" fmla="*/ 0 60000 65536"/>
                <a:gd name="T18" fmla="*/ 0 60000 65536"/>
                <a:gd name="T19" fmla="*/ 0 60000 65536"/>
                <a:gd name="T20" fmla="*/ 0 60000 65536"/>
                <a:gd name="T21" fmla="*/ 0 w 58291"/>
                <a:gd name="T22" fmla="*/ 0 h 25677"/>
                <a:gd name="T23" fmla="*/ 58291 w 58291"/>
                <a:gd name="T24" fmla="*/ 25677 h 256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291" h="25677">
                  <a:moveTo>
                    <a:pt x="48193" y="13518"/>
                  </a:moveTo>
                  <a:cubicBezTo>
                    <a:pt x="41933" y="11038"/>
                    <a:pt x="35115" y="10334"/>
                    <a:pt x="28487" y="11479"/>
                  </a:cubicBezTo>
                  <a:cubicBezTo>
                    <a:pt x="22372" y="13347"/>
                    <a:pt x="16874" y="16853"/>
                    <a:pt x="12592" y="21608"/>
                  </a:cubicBezTo>
                  <a:cubicBezTo>
                    <a:pt x="5629" y="28646"/>
                    <a:pt x="-940" y="25291"/>
                    <a:pt x="111" y="21016"/>
                  </a:cubicBezTo>
                  <a:cubicBezTo>
                    <a:pt x="2279" y="12465"/>
                    <a:pt x="12723" y="4375"/>
                    <a:pt x="25926" y="1284"/>
                  </a:cubicBezTo>
                  <a:cubicBezTo>
                    <a:pt x="35969" y="-1308"/>
                    <a:pt x="46616" y="54"/>
                    <a:pt x="55681" y="5099"/>
                  </a:cubicBezTo>
                  <a:cubicBezTo>
                    <a:pt x="61461" y="8322"/>
                    <a:pt x="57060" y="16478"/>
                    <a:pt x="48193" y="1351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58" name="Freeform 422">
              <a:extLst>
                <a:ext uri="{FF2B5EF4-FFF2-40B4-BE49-F238E27FC236}">
                  <a16:creationId xmlns:a16="http://schemas.microsoft.com/office/drawing/2014/main" id="{C238216C-ED47-4D09-8D13-FF793F92F6B4}"/>
                </a:ext>
              </a:extLst>
            </p:cNvPr>
            <p:cNvSpPr>
              <a:spLocks/>
            </p:cNvSpPr>
            <p:nvPr/>
          </p:nvSpPr>
          <p:spPr bwMode="auto">
            <a:xfrm>
              <a:off x="3183124" y="5488345"/>
              <a:ext cx="42104" cy="33087"/>
            </a:xfrm>
            <a:custGeom>
              <a:avLst/>
              <a:gdLst>
                <a:gd name="T0" fmla="*/ 2314 w 49931"/>
                <a:gd name="T1" fmla="*/ 612 h 39238"/>
                <a:gd name="T2" fmla="*/ 1256 w 49931"/>
                <a:gd name="T3" fmla="*/ 920 h 39238"/>
                <a:gd name="T4" fmla="*/ 656 w 49931"/>
                <a:gd name="T5" fmla="*/ 1765 h 39238"/>
                <a:gd name="T6" fmla="*/ 8 w 49931"/>
                <a:gd name="T7" fmla="*/ 1993 h 39238"/>
                <a:gd name="T8" fmla="*/ 913 w 49931"/>
                <a:gd name="T9" fmla="*/ 442 h 39238"/>
                <a:gd name="T10" fmla="*/ 2513 w 49931"/>
                <a:gd name="T11" fmla="*/ 18 h 39238"/>
                <a:gd name="T12" fmla="*/ 2314 w 49931"/>
                <a:gd name="T13" fmla="*/ 612 h 39238"/>
                <a:gd name="T14" fmla="*/ 0 60000 65536"/>
                <a:gd name="T15" fmla="*/ 0 60000 65536"/>
                <a:gd name="T16" fmla="*/ 0 60000 65536"/>
                <a:gd name="T17" fmla="*/ 0 60000 65536"/>
                <a:gd name="T18" fmla="*/ 0 60000 65536"/>
                <a:gd name="T19" fmla="*/ 0 60000 65536"/>
                <a:gd name="T20" fmla="*/ 0 60000 65536"/>
                <a:gd name="T21" fmla="*/ 0 w 49931"/>
                <a:gd name="T22" fmla="*/ 0 h 39238"/>
                <a:gd name="T23" fmla="*/ 49931 w 49931"/>
                <a:gd name="T24" fmla="*/ 39238 h 39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31" h="39238">
                  <a:moveTo>
                    <a:pt x="41991" y="11108"/>
                  </a:moveTo>
                  <a:cubicBezTo>
                    <a:pt x="35200" y="11134"/>
                    <a:pt x="28559" y="13075"/>
                    <a:pt x="22811" y="16698"/>
                  </a:cubicBezTo>
                  <a:cubicBezTo>
                    <a:pt x="17839" y="20704"/>
                    <a:pt x="14069" y="26012"/>
                    <a:pt x="11908" y="32024"/>
                  </a:cubicBezTo>
                  <a:cubicBezTo>
                    <a:pt x="8098" y="41167"/>
                    <a:pt x="741" y="40509"/>
                    <a:pt x="150" y="36168"/>
                  </a:cubicBezTo>
                  <a:cubicBezTo>
                    <a:pt x="-1098" y="27420"/>
                    <a:pt x="5536" y="15975"/>
                    <a:pt x="16571" y="8017"/>
                  </a:cubicBezTo>
                  <a:cubicBezTo>
                    <a:pt x="24881" y="1768"/>
                    <a:pt x="35298" y="-995"/>
                    <a:pt x="45604" y="321"/>
                  </a:cubicBezTo>
                  <a:cubicBezTo>
                    <a:pt x="52304" y="1242"/>
                    <a:pt x="51319" y="10516"/>
                    <a:pt x="41991" y="1110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59" name="Freeform 423">
              <a:extLst>
                <a:ext uri="{FF2B5EF4-FFF2-40B4-BE49-F238E27FC236}">
                  <a16:creationId xmlns:a16="http://schemas.microsoft.com/office/drawing/2014/main" id="{F3663033-D770-4228-A683-85B0F93BBC4E}"/>
                </a:ext>
              </a:extLst>
            </p:cNvPr>
            <p:cNvSpPr>
              <a:spLocks/>
            </p:cNvSpPr>
            <p:nvPr/>
          </p:nvSpPr>
          <p:spPr bwMode="auto">
            <a:xfrm>
              <a:off x="3190035" y="5549581"/>
              <a:ext cx="19155" cy="34136"/>
            </a:xfrm>
            <a:custGeom>
              <a:avLst/>
              <a:gdLst>
                <a:gd name="T0" fmla="*/ 1084 w 22716"/>
                <a:gd name="T1" fmla="*/ 460 h 40482"/>
                <a:gd name="T2" fmla="*/ 548 w 22716"/>
                <a:gd name="T3" fmla="*/ 1046 h 40482"/>
                <a:gd name="T4" fmla="*/ 494 w 22716"/>
                <a:gd name="T5" fmla="*/ 1794 h 40482"/>
                <a:gd name="T6" fmla="*/ 179 w 22716"/>
                <a:gd name="T7" fmla="*/ 2177 h 40482"/>
                <a:gd name="T8" fmla="*/ 157 w 22716"/>
                <a:gd name="T9" fmla="*/ 883 h 40482"/>
                <a:gd name="T10" fmla="*/ 982 w 22716"/>
                <a:gd name="T11" fmla="*/ 21 h 40482"/>
                <a:gd name="T12" fmla="*/ 1084 w 22716"/>
                <a:gd name="T13" fmla="*/ 460 h 40482"/>
                <a:gd name="T14" fmla="*/ 0 60000 65536"/>
                <a:gd name="T15" fmla="*/ 0 60000 65536"/>
                <a:gd name="T16" fmla="*/ 0 60000 65536"/>
                <a:gd name="T17" fmla="*/ 0 60000 65536"/>
                <a:gd name="T18" fmla="*/ 0 60000 65536"/>
                <a:gd name="T19" fmla="*/ 0 60000 65536"/>
                <a:gd name="T20" fmla="*/ 0 60000 65536"/>
                <a:gd name="T21" fmla="*/ 0 w 22716"/>
                <a:gd name="T22" fmla="*/ 0 h 40482"/>
                <a:gd name="T23" fmla="*/ 22716 w 22716"/>
                <a:gd name="T24" fmla="*/ 40482 h 40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16" h="40482">
                  <a:moveTo>
                    <a:pt x="19674" y="8341"/>
                  </a:moveTo>
                  <a:cubicBezTo>
                    <a:pt x="15522" y="10939"/>
                    <a:pt x="12159" y="14623"/>
                    <a:pt x="9952" y="18997"/>
                  </a:cubicBezTo>
                  <a:cubicBezTo>
                    <a:pt x="8395" y="23338"/>
                    <a:pt x="8054" y="28021"/>
                    <a:pt x="8967" y="32546"/>
                  </a:cubicBezTo>
                  <a:cubicBezTo>
                    <a:pt x="10018" y="39650"/>
                    <a:pt x="5223" y="42017"/>
                    <a:pt x="3252" y="39518"/>
                  </a:cubicBezTo>
                  <a:cubicBezTo>
                    <a:pt x="-938" y="32289"/>
                    <a:pt x="-1089" y="23403"/>
                    <a:pt x="2858" y="16037"/>
                  </a:cubicBezTo>
                  <a:cubicBezTo>
                    <a:pt x="5617" y="9058"/>
                    <a:pt x="10990" y="3441"/>
                    <a:pt x="17835" y="382"/>
                  </a:cubicBezTo>
                  <a:cubicBezTo>
                    <a:pt x="22367" y="-1591"/>
                    <a:pt x="25191" y="4526"/>
                    <a:pt x="19674" y="834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60" name="Freeform 424">
              <a:extLst>
                <a:ext uri="{FF2B5EF4-FFF2-40B4-BE49-F238E27FC236}">
                  <a16:creationId xmlns:a16="http://schemas.microsoft.com/office/drawing/2014/main" id="{292D6826-F8AB-47A9-BA8E-2D4E1C898EC8}"/>
                </a:ext>
              </a:extLst>
            </p:cNvPr>
            <p:cNvSpPr>
              <a:spLocks/>
            </p:cNvSpPr>
            <p:nvPr/>
          </p:nvSpPr>
          <p:spPr bwMode="auto">
            <a:xfrm>
              <a:off x="3116305" y="5498912"/>
              <a:ext cx="141704" cy="165857"/>
            </a:xfrm>
            <a:custGeom>
              <a:avLst/>
              <a:gdLst>
                <a:gd name="T0" fmla="*/ 3840 w 168046"/>
                <a:gd name="T1" fmla="*/ 10830 h 196688"/>
                <a:gd name="T2" fmla="*/ 733 w 168046"/>
                <a:gd name="T3" fmla="*/ 7718 h 196688"/>
                <a:gd name="T4" fmla="*/ 937 w 168046"/>
                <a:gd name="T5" fmla="*/ 6630 h 196688"/>
                <a:gd name="T6" fmla="*/ 879 w 168046"/>
                <a:gd name="T7" fmla="*/ 2243 h 196688"/>
                <a:gd name="T8" fmla="*/ 3597 w 168046"/>
                <a:gd name="T9" fmla="*/ 1346 h 196688"/>
                <a:gd name="T10" fmla="*/ 7916 w 168046"/>
                <a:gd name="T11" fmla="*/ 549 h 196688"/>
                <a:gd name="T12" fmla="*/ 8712 w 168046"/>
                <a:gd name="T13" fmla="*/ 4875 h 196688"/>
                <a:gd name="T14" fmla="*/ 7329 w 168046"/>
                <a:gd name="T15" fmla="*/ 5990 h 196688"/>
                <a:gd name="T16" fmla="*/ 6861 w 168046"/>
                <a:gd name="T17" fmla="*/ 7019 h 196688"/>
                <a:gd name="T18" fmla="*/ 4556 w 168046"/>
                <a:gd name="T19" fmla="*/ 10756 h 196688"/>
                <a:gd name="T20" fmla="*/ 3840 w 168046"/>
                <a:gd name="T21" fmla="*/ 10839 h 1966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046"/>
                <a:gd name="T34" fmla="*/ 0 h 196688"/>
                <a:gd name="T35" fmla="*/ 168046 w 168046"/>
                <a:gd name="T36" fmla="*/ 196688 h 1966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046" h="196688">
                  <a:moveTo>
                    <a:pt x="69670" y="196491"/>
                  </a:moveTo>
                  <a:cubicBezTo>
                    <a:pt x="38561" y="196458"/>
                    <a:pt x="13345" y="171207"/>
                    <a:pt x="13312" y="140057"/>
                  </a:cubicBezTo>
                  <a:cubicBezTo>
                    <a:pt x="13338" y="133308"/>
                    <a:pt x="14579" y="126626"/>
                    <a:pt x="16990" y="120325"/>
                  </a:cubicBezTo>
                  <a:cubicBezTo>
                    <a:pt x="-5251" y="98626"/>
                    <a:pt x="-5717" y="62983"/>
                    <a:pt x="15952" y="40705"/>
                  </a:cubicBezTo>
                  <a:cubicBezTo>
                    <a:pt x="28754" y="27551"/>
                    <a:pt x="47159" y="21473"/>
                    <a:pt x="65269" y="24426"/>
                  </a:cubicBezTo>
                  <a:cubicBezTo>
                    <a:pt x="82925" y="-1239"/>
                    <a:pt x="118014" y="-7717"/>
                    <a:pt x="143651" y="9963"/>
                  </a:cubicBezTo>
                  <a:cubicBezTo>
                    <a:pt x="169288" y="27643"/>
                    <a:pt x="175751" y="62779"/>
                    <a:pt x="158095" y="88451"/>
                  </a:cubicBezTo>
                  <a:cubicBezTo>
                    <a:pt x="151875" y="97494"/>
                    <a:pt x="143145" y="104532"/>
                    <a:pt x="132990" y="108683"/>
                  </a:cubicBezTo>
                  <a:cubicBezTo>
                    <a:pt x="131342" y="115378"/>
                    <a:pt x="128465" y="121712"/>
                    <a:pt x="124517" y="127363"/>
                  </a:cubicBezTo>
                  <a:cubicBezTo>
                    <a:pt x="131663" y="157658"/>
                    <a:pt x="112930" y="188026"/>
                    <a:pt x="82675" y="195182"/>
                  </a:cubicBezTo>
                  <a:cubicBezTo>
                    <a:pt x="78413" y="196188"/>
                    <a:pt x="74051" y="196695"/>
                    <a:pt x="69670" y="196688"/>
                  </a:cubicBezTo>
                  <a:lnTo>
                    <a:pt x="69670" y="196491"/>
                  </a:ln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61" name="Freeform 425">
              <a:extLst>
                <a:ext uri="{FF2B5EF4-FFF2-40B4-BE49-F238E27FC236}">
                  <a16:creationId xmlns:a16="http://schemas.microsoft.com/office/drawing/2014/main" id="{9B2BC405-239E-4FFE-86C0-91D9F61626C5}"/>
                </a:ext>
              </a:extLst>
            </p:cNvPr>
            <p:cNvSpPr>
              <a:spLocks/>
            </p:cNvSpPr>
            <p:nvPr/>
          </p:nvSpPr>
          <p:spPr bwMode="auto">
            <a:xfrm>
              <a:off x="3110935" y="5493552"/>
              <a:ext cx="152624" cy="177095"/>
            </a:xfrm>
            <a:custGeom>
              <a:avLst/>
              <a:gdLst>
                <a:gd name="T0" fmla="*/ 6500 w 180996"/>
                <a:gd name="T1" fmla="*/ 724 h 210016"/>
                <a:gd name="T2" fmla="*/ 9243 w 180996"/>
                <a:gd name="T3" fmla="*/ 3472 h 210016"/>
                <a:gd name="T4" fmla="*/ 7369 w 180996"/>
                <a:gd name="T5" fmla="*/ 6079 h 210016"/>
                <a:gd name="T6" fmla="*/ 6818 w 180996"/>
                <a:gd name="T7" fmla="*/ 7301 h 210016"/>
                <a:gd name="T8" fmla="*/ 6934 w 180996"/>
                <a:gd name="T9" fmla="*/ 8088 h 210016"/>
                <a:gd name="T10" fmla="*/ 4190 w 180996"/>
                <a:gd name="T11" fmla="*/ 10835 h 210016"/>
                <a:gd name="T12" fmla="*/ 1447 w 180996"/>
                <a:gd name="T13" fmla="*/ 8088 h 210016"/>
                <a:gd name="T14" fmla="*/ 1726 w 180996"/>
                <a:gd name="T15" fmla="*/ 6894 h 210016"/>
                <a:gd name="T16" fmla="*/ 1353 w 180996"/>
                <a:gd name="T17" fmla="*/ 3026 h 210016"/>
                <a:gd name="T18" fmla="*/ 3470 w 180996"/>
                <a:gd name="T19" fmla="*/ 2026 h 210016"/>
                <a:gd name="T20" fmla="*/ 4121 w 180996"/>
                <a:gd name="T21" fmla="*/ 2110 h 210016"/>
                <a:gd name="T22" fmla="*/ 6500 w 180996"/>
                <a:gd name="T23" fmla="*/ 724 h 210016"/>
                <a:gd name="T24" fmla="*/ 6500 w 180996"/>
                <a:gd name="T25" fmla="*/ 0 h 210016"/>
                <a:gd name="T26" fmla="*/ 3785 w 180996"/>
                <a:gd name="T27" fmla="*/ 1315 h 210016"/>
                <a:gd name="T28" fmla="*/ 3470 w 180996"/>
                <a:gd name="T29" fmla="*/ 1315 h 210016"/>
                <a:gd name="T30" fmla="*/ 0 w 180996"/>
                <a:gd name="T31" fmla="*/ 4785 h 210016"/>
                <a:gd name="T32" fmla="*/ 874 w 180996"/>
                <a:gd name="T33" fmla="*/ 7093 h 210016"/>
                <a:gd name="T34" fmla="*/ 723 w 180996"/>
                <a:gd name="T35" fmla="*/ 8101 h 210016"/>
                <a:gd name="T36" fmla="*/ 4190 w 180996"/>
                <a:gd name="T37" fmla="*/ 11574 h 210016"/>
                <a:gd name="T38" fmla="*/ 7658 w 180996"/>
                <a:gd name="T39" fmla="*/ 8101 h 210016"/>
                <a:gd name="T40" fmla="*/ 7600 w 180996"/>
                <a:gd name="T41" fmla="*/ 7464 h 210016"/>
                <a:gd name="T42" fmla="*/ 7985 w 180996"/>
                <a:gd name="T43" fmla="*/ 6623 h 210016"/>
                <a:gd name="T44" fmla="*/ 9643 w 180996"/>
                <a:gd name="T45" fmla="*/ 2007 h 210016"/>
                <a:gd name="T46" fmla="*/ 6500 w 180996"/>
                <a:gd name="T47" fmla="*/ 14 h 2100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0996"/>
                <a:gd name="T73" fmla="*/ 0 h 210016"/>
                <a:gd name="T74" fmla="*/ 180996 w 180996"/>
                <a:gd name="T75" fmla="*/ 210016 h 2100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0996" h="210016">
                  <a:moveTo>
                    <a:pt x="117944" y="13155"/>
                  </a:moveTo>
                  <a:cubicBezTo>
                    <a:pt x="145440" y="13155"/>
                    <a:pt x="167734" y="35478"/>
                    <a:pt x="167734" y="63012"/>
                  </a:cubicBezTo>
                  <a:cubicBezTo>
                    <a:pt x="167734" y="84467"/>
                    <a:pt x="154032" y="103509"/>
                    <a:pt x="133709" y="110303"/>
                  </a:cubicBezTo>
                  <a:cubicBezTo>
                    <a:pt x="132251" y="118400"/>
                    <a:pt x="128822" y="126016"/>
                    <a:pt x="123725" y="132469"/>
                  </a:cubicBezTo>
                  <a:cubicBezTo>
                    <a:pt x="125124" y="137099"/>
                    <a:pt x="125833" y="141907"/>
                    <a:pt x="125827" y="146742"/>
                  </a:cubicBezTo>
                  <a:cubicBezTo>
                    <a:pt x="125827" y="174275"/>
                    <a:pt x="103533" y="196599"/>
                    <a:pt x="76037" y="196599"/>
                  </a:cubicBezTo>
                  <a:cubicBezTo>
                    <a:pt x="48541" y="196599"/>
                    <a:pt x="26248" y="174275"/>
                    <a:pt x="26248" y="146742"/>
                  </a:cubicBezTo>
                  <a:cubicBezTo>
                    <a:pt x="26248" y="139237"/>
                    <a:pt x="27975" y="131831"/>
                    <a:pt x="31306" y="125102"/>
                  </a:cubicBezTo>
                  <a:cubicBezTo>
                    <a:pt x="10083" y="107593"/>
                    <a:pt x="7055" y="76173"/>
                    <a:pt x="24540" y="54921"/>
                  </a:cubicBezTo>
                  <a:cubicBezTo>
                    <a:pt x="33999" y="43424"/>
                    <a:pt x="48095" y="36768"/>
                    <a:pt x="62966" y="36768"/>
                  </a:cubicBezTo>
                  <a:cubicBezTo>
                    <a:pt x="66953" y="36800"/>
                    <a:pt x="70920" y="37307"/>
                    <a:pt x="74789" y="38281"/>
                  </a:cubicBezTo>
                  <a:cubicBezTo>
                    <a:pt x="83630" y="22758"/>
                    <a:pt x="100098" y="13168"/>
                    <a:pt x="117944" y="13155"/>
                  </a:cubicBezTo>
                  <a:moveTo>
                    <a:pt x="117944" y="0"/>
                  </a:moveTo>
                  <a:cubicBezTo>
                    <a:pt x="98758" y="66"/>
                    <a:pt x="80635" y="8846"/>
                    <a:pt x="68680" y="23876"/>
                  </a:cubicBezTo>
                  <a:cubicBezTo>
                    <a:pt x="66776" y="23876"/>
                    <a:pt x="64871" y="23876"/>
                    <a:pt x="62966" y="23876"/>
                  </a:cubicBezTo>
                  <a:cubicBezTo>
                    <a:pt x="28212" y="23856"/>
                    <a:pt x="20" y="52047"/>
                    <a:pt x="0" y="86848"/>
                  </a:cubicBezTo>
                  <a:cubicBezTo>
                    <a:pt x="-7" y="102278"/>
                    <a:pt x="5636" y="117176"/>
                    <a:pt x="15870" y="128720"/>
                  </a:cubicBezTo>
                  <a:cubicBezTo>
                    <a:pt x="14030" y="134639"/>
                    <a:pt x="13104" y="140802"/>
                    <a:pt x="13111" y="147005"/>
                  </a:cubicBezTo>
                  <a:cubicBezTo>
                    <a:pt x="13111" y="181806"/>
                    <a:pt x="41283" y="210016"/>
                    <a:pt x="76037" y="210016"/>
                  </a:cubicBezTo>
                  <a:cubicBezTo>
                    <a:pt x="110791" y="210016"/>
                    <a:pt x="138964" y="181806"/>
                    <a:pt x="138964" y="147005"/>
                  </a:cubicBezTo>
                  <a:cubicBezTo>
                    <a:pt x="138937" y="143124"/>
                    <a:pt x="138589" y="139250"/>
                    <a:pt x="137913" y="135429"/>
                  </a:cubicBezTo>
                  <a:cubicBezTo>
                    <a:pt x="140888" y="130667"/>
                    <a:pt x="143233" y="125536"/>
                    <a:pt x="144875" y="120169"/>
                  </a:cubicBezTo>
                  <a:cubicBezTo>
                    <a:pt x="176293" y="105376"/>
                    <a:pt x="189778" y="67879"/>
                    <a:pt x="175005" y="36419"/>
                  </a:cubicBezTo>
                  <a:cubicBezTo>
                    <a:pt x="164614" y="14293"/>
                    <a:pt x="142366" y="191"/>
                    <a:pt x="117944" y="263"/>
                  </a:cubicBezTo>
                  <a:lnTo>
                    <a:pt x="117944"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62" name="Freeform 426">
              <a:extLst>
                <a:ext uri="{FF2B5EF4-FFF2-40B4-BE49-F238E27FC236}">
                  <a16:creationId xmlns:a16="http://schemas.microsoft.com/office/drawing/2014/main" id="{335D8733-A495-4938-A069-7667C141657A}"/>
                </a:ext>
              </a:extLst>
            </p:cNvPr>
            <p:cNvSpPr>
              <a:spLocks/>
            </p:cNvSpPr>
            <p:nvPr/>
          </p:nvSpPr>
          <p:spPr bwMode="auto">
            <a:xfrm>
              <a:off x="3184587" y="5571016"/>
              <a:ext cx="35355" cy="35165"/>
            </a:xfrm>
            <a:custGeom>
              <a:avLst/>
              <a:gdLst>
                <a:gd name="T0" fmla="*/ 333 w 41927"/>
                <a:gd name="T1" fmla="*/ 1607 h 41702"/>
                <a:gd name="T2" fmla="*/ 1306 w 41927"/>
                <a:gd name="T3" fmla="*/ 1327 h 41702"/>
                <a:gd name="T4" fmla="*/ 1585 w 41927"/>
                <a:gd name="T5" fmla="*/ 418 h 41702"/>
                <a:gd name="T6" fmla="*/ 2169 w 41927"/>
                <a:gd name="T7" fmla="*/ 205 h 41702"/>
                <a:gd name="T8" fmla="*/ 1860 w 41927"/>
                <a:gd name="T9" fmla="*/ 1883 h 41702"/>
                <a:gd name="T10" fmla="*/ 373 w 41927"/>
                <a:gd name="T11" fmla="*/ 2245 h 41702"/>
                <a:gd name="T12" fmla="*/ 333 w 41927"/>
                <a:gd name="T13" fmla="*/ 1607 h 41702"/>
                <a:gd name="T14" fmla="*/ 0 60000 65536"/>
                <a:gd name="T15" fmla="*/ 0 60000 65536"/>
                <a:gd name="T16" fmla="*/ 0 60000 65536"/>
                <a:gd name="T17" fmla="*/ 0 60000 65536"/>
                <a:gd name="T18" fmla="*/ 0 60000 65536"/>
                <a:gd name="T19" fmla="*/ 0 60000 65536"/>
                <a:gd name="T20" fmla="*/ 0 60000 65536"/>
                <a:gd name="T21" fmla="*/ 0 w 41927"/>
                <a:gd name="T22" fmla="*/ 0 h 41702"/>
                <a:gd name="T23" fmla="*/ 41927 w 41927"/>
                <a:gd name="T24" fmla="*/ 41702 h 417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927" h="41702">
                  <a:moveTo>
                    <a:pt x="6035" y="29160"/>
                  </a:moveTo>
                  <a:cubicBezTo>
                    <a:pt x="12348" y="29719"/>
                    <a:pt x="18640" y="27916"/>
                    <a:pt x="23705" y="24095"/>
                  </a:cubicBezTo>
                  <a:cubicBezTo>
                    <a:pt x="27383" y="19412"/>
                    <a:pt x="29189" y="13525"/>
                    <a:pt x="28762" y="7586"/>
                  </a:cubicBezTo>
                  <a:cubicBezTo>
                    <a:pt x="28762" y="-2412"/>
                    <a:pt x="36908" y="-1228"/>
                    <a:pt x="39338" y="3705"/>
                  </a:cubicBezTo>
                  <a:cubicBezTo>
                    <a:pt x="44271" y="13992"/>
                    <a:pt x="42018" y="26292"/>
                    <a:pt x="33755" y="34158"/>
                  </a:cubicBezTo>
                  <a:cubicBezTo>
                    <a:pt x="26444" y="40775"/>
                    <a:pt x="16289" y="43255"/>
                    <a:pt x="6758" y="40736"/>
                  </a:cubicBezTo>
                  <a:cubicBezTo>
                    <a:pt x="-664" y="39683"/>
                    <a:pt x="-3423" y="29225"/>
                    <a:pt x="6035" y="29160"/>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63" name="Freeform 427">
              <a:extLst>
                <a:ext uri="{FF2B5EF4-FFF2-40B4-BE49-F238E27FC236}">
                  <a16:creationId xmlns:a16="http://schemas.microsoft.com/office/drawing/2014/main" id="{1AECE82F-409E-42E4-9FF8-7B7321AF4108}"/>
                </a:ext>
              </a:extLst>
            </p:cNvPr>
            <p:cNvSpPr>
              <a:spLocks/>
            </p:cNvSpPr>
            <p:nvPr/>
          </p:nvSpPr>
          <p:spPr bwMode="auto">
            <a:xfrm>
              <a:off x="3168002" y="5610911"/>
              <a:ext cx="42749" cy="42784"/>
            </a:xfrm>
            <a:custGeom>
              <a:avLst/>
              <a:gdLst>
                <a:gd name="T0" fmla="*/ 418 w 50696"/>
                <a:gd name="T1" fmla="*/ 2059 h 50737"/>
                <a:gd name="T2" fmla="*/ 1568 w 50696"/>
                <a:gd name="T3" fmla="*/ 1606 h 50737"/>
                <a:gd name="T4" fmla="*/ 2010 w 50696"/>
                <a:gd name="T5" fmla="*/ 519 h 50737"/>
                <a:gd name="T6" fmla="*/ 2705 w 50696"/>
                <a:gd name="T7" fmla="*/ 192 h 50737"/>
                <a:gd name="T8" fmla="*/ 2122 w 50696"/>
                <a:gd name="T9" fmla="*/ 2150 h 50737"/>
                <a:gd name="T10" fmla="*/ 370 w 50696"/>
                <a:gd name="T11" fmla="*/ 2788 h 50737"/>
                <a:gd name="T12" fmla="*/ 418 w 50696"/>
                <a:gd name="T13" fmla="*/ 2059 h 50737"/>
                <a:gd name="T14" fmla="*/ 0 60000 65536"/>
                <a:gd name="T15" fmla="*/ 0 60000 65536"/>
                <a:gd name="T16" fmla="*/ 0 60000 65536"/>
                <a:gd name="T17" fmla="*/ 0 60000 65536"/>
                <a:gd name="T18" fmla="*/ 0 60000 65536"/>
                <a:gd name="T19" fmla="*/ 0 60000 65536"/>
                <a:gd name="T20" fmla="*/ 0 60000 65536"/>
                <a:gd name="T21" fmla="*/ 0 w 50696"/>
                <a:gd name="T22" fmla="*/ 0 h 50737"/>
                <a:gd name="T23" fmla="*/ 50696 w 50696"/>
                <a:gd name="T24" fmla="*/ 50737 h 507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696" h="50737">
                  <a:moveTo>
                    <a:pt x="7573" y="37363"/>
                  </a:moveTo>
                  <a:cubicBezTo>
                    <a:pt x="15245" y="36961"/>
                    <a:pt x="22576" y="34080"/>
                    <a:pt x="28461" y="29141"/>
                  </a:cubicBezTo>
                  <a:cubicBezTo>
                    <a:pt x="33144" y="23576"/>
                    <a:pt x="35949" y="16670"/>
                    <a:pt x="36475" y="9409"/>
                  </a:cubicBezTo>
                  <a:cubicBezTo>
                    <a:pt x="38183" y="-2036"/>
                    <a:pt x="47050" y="-1773"/>
                    <a:pt x="49086" y="3489"/>
                  </a:cubicBezTo>
                  <a:cubicBezTo>
                    <a:pt x="53290" y="14013"/>
                    <a:pt x="49086" y="28417"/>
                    <a:pt x="38511" y="39007"/>
                  </a:cubicBezTo>
                  <a:cubicBezTo>
                    <a:pt x="30143" y="47387"/>
                    <a:pt x="18503" y="51622"/>
                    <a:pt x="6719" y="50583"/>
                  </a:cubicBezTo>
                  <a:cubicBezTo>
                    <a:pt x="-1557" y="50188"/>
                    <a:pt x="-3199" y="38810"/>
                    <a:pt x="7573" y="37363"/>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64" name="Freeform 428">
              <a:extLst>
                <a:ext uri="{FF2B5EF4-FFF2-40B4-BE49-F238E27FC236}">
                  <a16:creationId xmlns:a16="http://schemas.microsoft.com/office/drawing/2014/main" id="{3705AB4F-EEB4-4AFD-B8BD-4125F2D930AB}"/>
                </a:ext>
              </a:extLst>
            </p:cNvPr>
            <p:cNvSpPr>
              <a:spLocks/>
            </p:cNvSpPr>
            <p:nvPr/>
          </p:nvSpPr>
          <p:spPr bwMode="auto">
            <a:xfrm>
              <a:off x="3221343" y="5547288"/>
              <a:ext cx="25336" cy="33671"/>
            </a:xfrm>
            <a:custGeom>
              <a:avLst/>
              <a:gdLst>
                <a:gd name="T0" fmla="*/ 235 w 30046"/>
                <a:gd name="T1" fmla="*/ 1693 h 39930"/>
                <a:gd name="T2" fmla="*/ 939 w 30046"/>
                <a:gd name="T3" fmla="*/ 1200 h 39930"/>
                <a:gd name="T4" fmla="*/ 1155 w 30046"/>
                <a:gd name="T5" fmla="*/ 421 h 39930"/>
                <a:gd name="T6" fmla="*/ 1572 w 30046"/>
                <a:gd name="T7" fmla="*/ 80 h 39930"/>
                <a:gd name="T8" fmla="*/ 1315 w 30046"/>
                <a:gd name="T9" fmla="*/ 1454 h 39930"/>
                <a:gd name="T10" fmla="*/ 261 w 30046"/>
                <a:gd name="T11" fmla="*/ 2198 h 39930"/>
                <a:gd name="T12" fmla="*/ 235 w 30046"/>
                <a:gd name="T13" fmla="*/ 1693 h 39930"/>
                <a:gd name="T14" fmla="*/ 0 60000 65536"/>
                <a:gd name="T15" fmla="*/ 0 60000 65536"/>
                <a:gd name="T16" fmla="*/ 0 60000 65536"/>
                <a:gd name="T17" fmla="*/ 0 60000 65536"/>
                <a:gd name="T18" fmla="*/ 0 60000 65536"/>
                <a:gd name="T19" fmla="*/ 0 60000 65536"/>
                <a:gd name="T20" fmla="*/ 0 60000 65536"/>
                <a:gd name="T21" fmla="*/ 0 w 30046"/>
                <a:gd name="T22" fmla="*/ 0 h 39930"/>
                <a:gd name="T23" fmla="*/ 30046 w 30046"/>
                <a:gd name="T24" fmla="*/ 39930 h 399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46" h="39930">
                  <a:moveTo>
                    <a:pt x="4287" y="30726"/>
                  </a:moveTo>
                  <a:cubicBezTo>
                    <a:pt x="9293" y="29003"/>
                    <a:pt x="13707" y="25905"/>
                    <a:pt x="17030" y="21781"/>
                  </a:cubicBezTo>
                  <a:cubicBezTo>
                    <a:pt x="19612" y="17519"/>
                    <a:pt x="20978" y="12625"/>
                    <a:pt x="20971" y="7639"/>
                  </a:cubicBezTo>
                  <a:cubicBezTo>
                    <a:pt x="21431" y="-56"/>
                    <a:pt x="26949" y="-1569"/>
                    <a:pt x="28525" y="1457"/>
                  </a:cubicBezTo>
                  <a:cubicBezTo>
                    <a:pt x="31678" y="7442"/>
                    <a:pt x="29839" y="17571"/>
                    <a:pt x="23862" y="26385"/>
                  </a:cubicBezTo>
                  <a:cubicBezTo>
                    <a:pt x="19434" y="33153"/>
                    <a:pt x="12603" y="37974"/>
                    <a:pt x="4747" y="39869"/>
                  </a:cubicBezTo>
                  <a:cubicBezTo>
                    <a:pt x="-639" y="40658"/>
                    <a:pt x="-2281" y="33686"/>
                    <a:pt x="4287" y="30726"/>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65" name="Freeform 429">
              <a:extLst>
                <a:ext uri="{FF2B5EF4-FFF2-40B4-BE49-F238E27FC236}">
                  <a16:creationId xmlns:a16="http://schemas.microsoft.com/office/drawing/2014/main" id="{AF27E1BE-98B4-4D59-8A40-9E7B0D920BDA}"/>
                </a:ext>
              </a:extLst>
            </p:cNvPr>
            <p:cNvSpPr>
              <a:spLocks/>
            </p:cNvSpPr>
            <p:nvPr/>
          </p:nvSpPr>
          <p:spPr bwMode="auto">
            <a:xfrm>
              <a:off x="3182104" y="5509866"/>
              <a:ext cx="49117" cy="21671"/>
            </a:xfrm>
            <a:custGeom>
              <a:avLst/>
              <a:gdLst>
                <a:gd name="T0" fmla="*/ 2652 w 58248"/>
                <a:gd name="T1" fmla="*/ 746 h 25699"/>
                <a:gd name="T2" fmla="*/ 1567 w 58248"/>
                <a:gd name="T3" fmla="*/ 633 h 25699"/>
                <a:gd name="T4" fmla="*/ 694 w 58248"/>
                <a:gd name="T5" fmla="*/ 1192 h 25699"/>
                <a:gd name="T6" fmla="*/ 6 w 58248"/>
                <a:gd name="T7" fmla="*/ 1159 h 25699"/>
                <a:gd name="T8" fmla="*/ 1428 w 58248"/>
                <a:gd name="T9" fmla="*/ 73 h 25699"/>
                <a:gd name="T10" fmla="*/ 3069 w 58248"/>
                <a:gd name="T11" fmla="*/ 282 h 25699"/>
                <a:gd name="T12" fmla="*/ 2652 w 58248"/>
                <a:gd name="T13" fmla="*/ 746 h 25699"/>
                <a:gd name="T14" fmla="*/ 0 60000 65536"/>
                <a:gd name="T15" fmla="*/ 0 60000 65536"/>
                <a:gd name="T16" fmla="*/ 0 60000 65536"/>
                <a:gd name="T17" fmla="*/ 0 60000 65536"/>
                <a:gd name="T18" fmla="*/ 0 60000 65536"/>
                <a:gd name="T19" fmla="*/ 0 60000 65536"/>
                <a:gd name="T20" fmla="*/ 0 60000 65536"/>
                <a:gd name="T21" fmla="*/ 0 w 58248"/>
                <a:gd name="T22" fmla="*/ 0 h 25699"/>
                <a:gd name="T23" fmla="*/ 58248 w 58248"/>
                <a:gd name="T24" fmla="*/ 25699 h 25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248" h="25699">
                  <a:moveTo>
                    <a:pt x="48128" y="13540"/>
                  </a:moveTo>
                  <a:cubicBezTo>
                    <a:pt x="41868" y="11067"/>
                    <a:pt x="35057" y="10363"/>
                    <a:pt x="28422" y="11501"/>
                  </a:cubicBezTo>
                  <a:cubicBezTo>
                    <a:pt x="22333" y="13388"/>
                    <a:pt x="16862" y="16887"/>
                    <a:pt x="12592" y="21630"/>
                  </a:cubicBezTo>
                  <a:cubicBezTo>
                    <a:pt x="5564" y="28668"/>
                    <a:pt x="-939" y="25313"/>
                    <a:pt x="112" y="21038"/>
                  </a:cubicBezTo>
                  <a:cubicBezTo>
                    <a:pt x="2280" y="12422"/>
                    <a:pt x="12724" y="4331"/>
                    <a:pt x="25926" y="1306"/>
                  </a:cubicBezTo>
                  <a:cubicBezTo>
                    <a:pt x="35963" y="-1319"/>
                    <a:pt x="46630" y="43"/>
                    <a:pt x="55682" y="5120"/>
                  </a:cubicBezTo>
                  <a:cubicBezTo>
                    <a:pt x="61397" y="8080"/>
                    <a:pt x="56996" y="16236"/>
                    <a:pt x="48128" y="1354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66" name="Freeform 430">
              <a:extLst>
                <a:ext uri="{FF2B5EF4-FFF2-40B4-BE49-F238E27FC236}">
                  <a16:creationId xmlns:a16="http://schemas.microsoft.com/office/drawing/2014/main" id="{3B1272A6-B0C8-497A-A876-341A0406D2C5}"/>
                </a:ext>
              </a:extLst>
            </p:cNvPr>
            <p:cNvSpPr>
              <a:spLocks/>
            </p:cNvSpPr>
            <p:nvPr/>
          </p:nvSpPr>
          <p:spPr bwMode="auto">
            <a:xfrm>
              <a:off x="3130627" y="5530353"/>
              <a:ext cx="42138" cy="33111"/>
            </a:xfrm>
            <a:custGeom>
              <a:avLst/>
              <a:gdLst>
                <a:gd name="T0" fmla="*/ 2317 w 49971"/>
                <a:gd name="T1" fmla="*/ 611 h 39266"/>
                <a:gd name="T2" fmla="*/ 1261 w 49971"/>
                <a:gd name="T3" fmla="*/ 918 h 39266"/>
                <a:gd name="T4" fmla="*/ 660 w 49971"/>
                <a:gd name="T5" fmla="*/ 1767 h 39266"/>
                <a:gd name="T6" fmla="*/ 8 w 49971"/>
                <a:gd name="T7" fmla="*/ 1992 h 39266"/>
                <a:gd name="T8" fmla="*/ 916 w 49971"/>
                <a:gd name="T9" fmla="*/ 440 h 39266"/>
                <a:gd name="T10" fmla="*/ 2512 w 49971"/>
                <a:gd name="T11" fmla="*/ 16 h 39266"/>
                <a:gd name="T12" fmla="*/ 2317 w 49971"/>
                <a:gd name="T13" fmla="*/ 611 h 39266"/>
                <a:gd name="T14" fmla="*/ 0 60000 65536"/>
                <a:gd name="T15" fmla="*/ 0 60000 65536"/>
                <a:gd name="T16" fmla="*/ 0 60000 65536"/>
                <a:gd name="T17" fmla="*/ 0 60000 65536"/>
                <a:gd name="T18" fmla="*/ 0 60000 65536"/>
                <a:gd name="T19" fmla="*/ 0 60000 65536"/>
                <a:gd name="T20" fmla="*/ 0 60000 65536"/>
                <a:gd name="T21" fmla="*/ 0 w 49971"/>
                <a:gd name="T22" fmla="*/ 0 h 39266"/>
                <a:gd name="T23" fmla="*/ 49971 w 49971"/>
                <a:gd name="T24" fmla="*/ 39266 h 39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71" h="39266">
                  <a:moveTo>
                    <a:pt x="42043" y="11082"/>
                  </a:moveTo>
                  <a:cubicBezTo>
                    <a:pt x="35258" y="11141"/>
                    <a:pt x="28623" y="13074"/>
                    <a:pt x="22863" y="16672"/>
                  </a:cubicBezTo>
                  <a:cubicBezTo>
                    <a:pt x="17904" y="20717"/>
                    <a:pt x="14133" y="26039"/>
                    <a:pt x="11959" y="32064"/>
                  </a:cubicBezTo>
                  <a:cubicBezTo>
                    <a:pt x="8084" y="41206"/>
                    <a:pt x="793" y="40548"/>
                    <a:pt x="136" y="36142"/>
                  </a:cubicBezTo>
                  <a:cubicBezTo>
                    <a:pt x="-1047" y="27393"/>
                    <a:pt x="5588" y="16015"/>
                    <a:pt x="16623" y="7990"/>
                  </a:cubicBezTo>
                  <a:cubicBezTo>
                    <a:pt x="24938" y="1801"/>
                    <a:pt x="35304" y="-955"/>
                    <a:pt x="45590" y="295"/>
                  </a:cubicBezTo>
                  <a:cubicBezTo>
                    <a:pt x="52355" y="1281"/>
                    <a:pt x="51370" y="10490"/>
                    <a:pt x="42043" y="1108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67" name="Freeform 431">
              <a:extLst>
                <a:ext uri="{FF2B5EF4-FFF2-40B4-BE49-F238E27FC236}">
                  <a16:creationId xmlns:a16="http://schemas.microsoft.com/office/drawing/2014/main" id="{9DC7F4DB-8942-4B90-B526-7FDC927CA9FB}"/>
                </a:ext>
              </a:extLst>
            </p:cNvPr>
            <p:cNvSpPr>
              <a:spLocks/>
            </p:cNvSpPr>
            <p:nvPr/>
          </p:nvSpPr>
          <p:spPr bwMode="auto">
            <a:xfrm>
              <a:off x="3137568" y="5591798"/>
              <a:ext cx="19154" cy="34238"/>
            </a:xfrm>
            <a:custGeom>
              <a:avLst/>
              <a:gdLst>
                <a:gd name="T0" fmla="*/ 1085 w 22714"/>
                <a:gd name="T1" fmla="*/ 466 h 40603"/>
                <a:gd name="T2" fmla="*/ 550 w 22714"/>
                <a:gd name="T3" fmla="*/ 1054 h 40603"/>
                <a:gd name="T4" fmla="*/ 496 w 22714"/>
                <a:gd name="T5" fmla="*/ 1799 h 40603"/>
                <a:gd name="T6" fmla="*/ 180 w 22714"/>
                <a:gd name="T7" fmla="*/ 2185 h 40603"/>
                <a:gd name="T8" fmla="*/ 155 w 22714"/>
                <a:gd name="T9" fmla="*/ 886 h 40603"/>
                <a:gd name="T10" fmla="*/ 984 w 22714"/>
                <a:gd name="T11" fmla="*/ 29 h 40603"/>
                <a:gd name="T12" fmla="*/ 1085 w 22714"/>
                <a:gd name="T13" fmla="*/ 466 h 40603"/>
                <a:gd name="T14" fmla="*/ 0 60000 65536"/>
                <a:gd name="T15" fmla="*/ 0 60000 65536"/>
                <a:gd name="T16" fmla="*/ 0 60000 65536"/>
                <a:gd name="T17" fmla="*/ 0 60000 65536"/>
                <a:gd name="T18" fmla="*/ 0 60000 65536"/>
                <a:gd name="T19" fmla="*/ 0 60000 65536"/>
                <a:gd name="T20" fmla="*/ 0 60000 65536"/>
                <a:gd name="T21" fmla="*/ 0 w 22714"/>
                <a:gd name="T22" fmla="*/ 0 h 40603"/>
                <a:gd name="T23" fmla="*/ 22714 w 22714"/>
                <a:gd name="T24" fmla="*/ 40603 h 40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14" h="40603">
                  <a:moveTo>
                    <a:pt x="19690" y="8461"/>
                  </a:moveTo>
                  <a:cubicBezTo>
                    <a:pt x="15519" y="11033"/>
                    <a:pt x="12156" y="14730"/>
                    <a:pt x="9969" y="19117"/>
                  </a:cubicBezTo>
                  <a:cubicBezTo>
                    <a:pt x="8380" y="23451"/>
                    <a:pt x="8038" y="28148"/>
                    <a:pt x="8984" y="32666"/>
                  </a:cubicBezTo>
                  <a:cubicBezTo>
                    <a:pt x="10035" y="39770"/>
                    <a:pt x="5240" y="42138"/>
                    <a:pt x="3269" y="39638"/>
                  </a:cubicBezTo>
                  <a:cubicBezTo>
                    <a:pt x="-922" y="32390"/>
                    <a:pt x="-1092" y="23497"/>
                    <a:pt x="2809" y="16091"/>
                  </a:cubicBezTo>
                  <a:cubicBezTo>
                    <a:pt x="5634" y="9152"/>
                    <a:pt x="11020" y="3568"/>
                    <a:pt x="17851" y="503"/>
                  </a:cubicBezTo>
                  <a:cubicBezTo>
                    <a:pt x="22318" y="-1799"/>
                    <a:pt x="25208" y="4318"/>
                    <a:pt x="19690" y="846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68" name="Freeform 432">
              <a:extLst>
                <a:ext uri="{FF2B5EF4-FFF2-40B4-BE49-F238E27FC236}">
                  <a16:creationId xmlns:a16="http://schemas.microsoft.com/office/drawing/2014/main" id="{BADEE73D-9FE7-44C3-883C-1D5038FE8F16}"/>
                </a:ext>
              </a:extLst>
            </p:cNvPr>
            <p:cNvSpPr>
              <a:spLocks/>
            </p:cNvSpPr>
            <p:nvPr/>
          </p:nvSpPr>
          <p:spPr bwMode="auto">
            <a:xfrm>
              <a:off x="3077137" y="5537900"/>
              <a:ext cx="134984" cy="159869"/>
            </a:xfrm>
            <a:custGeom>
              <a:avLst/>
              <a:gdLst>
                <a:gd name="T0" fmla="*/ 3591 w 160076"/>
                <a:gd name="T1" fmla="*/ 10449 h 189588"/>
                <a:gd name="T2" fmla="*/ 694 w 160076"/>
                <a:gd name="T3" fmla="*/ 7548 h 189588"/>
                <a:gd name="T4" fmla="*/ 940 w 160076"/>
                <a:gd name="T5" fmla="*/ 6391 h 189588"/>
                <a:gd name="T6" fmla="*/ 760 w 160076"/>
                <a:gd name="T7" fmla="*/ 2294 h 189588"/>
                <a:gd name="T8" fmla="*/ 2851 w 160076"/>
                <a:gd name="T9" fmla="*/ 1353 h 189588"/>
                <a:gd name="T10" fmla="*/ 3438 w 160076"/>
                <a:gd name="T11" fmla="*/ 1415 h 189588"/>
                <a:gd name="T12" fmla="*/ 7409 w 160076"/>
                <a:gd name="T13" fmla="*/ 410 h 189588"/>
                <a:gd name="T14" fmla="*/ 8413 w 160076"/>
                <a:gd name="T15" fmla="*/ 4385 h 189588"/>
                <a:gd name="T16" fmla="*/ 6870 w 160076"/>
                <a:gd name="T17" fmla="*/ 5641 h 189588"/>
                <a:gd name="T18" fmla="*/ 6453 w 160076"/>
                <a:gd name="T19" fmla="*/ 7548 h 189588"/>
                <a:gd name="T20" fmla="*/ 3591 w 160076"/>
                <a:gd name="T21" fmla="*/ 10449 h 1895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076"/>
                <a:gd name="T34" fmla="*/ 0 h 189588"/>
                <a:gd name="T35" fmla="*/ 160076 w 160076"/>
                <a:gd name="T36" fmla="*/ 189588 h 1895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076" h="189588">
                  <a:moveTo>
                    <a:pt x="65147" y="189588"/>
                  </a:moveTo>
                  <a:cubicBezTo>
                    <a:pt x="36127" y="189588"/>
                    <a:pt x="12599" y="166028"/>
                    <a:pt x="12599" y="136969"/>
                  </a:cubicBezTo>
                  <a:cubicBezTo>
                    <a:pt x="12599" y="129740"/>
                    <a:pt x="14116" y="122591"/>
                    <a:pt x="17066" y="115987"/>
                  </a:cubicBezTo>
                  <a:cubicBezTo>
                    <a:pt x="-4341" y="96367"/>
                    <a:pt x="-5806" y="63078"/>
                    <a:pt x="13788" y="41643"/>
                  </a:cubicBezTo>
                  <a:cubicBezTo>
                    <a:pt x="23555" y="30961"/>
                    <a:pt x="37283" y="24785"/>
                    <a:pt x="51747" y="24561"/>
                  </a:cubicBezTo>
                  <a:cubicBezTo>
                    <a:pt x="55321" y="24581"/>
                    <a:pt x="58887" y="24956"/>
                    <a:pt x="62388" y="25680"/>
                  </a:cubicBezTo>
                  <a:cubicBezTo>
                    <a:pt x="77253" y="718"/>
                    <a:pt x="109511" y="-7451"/>
                    <a:pt x="134432" y="7434"/>
                  </a:cubicBezTo>
                  <a:cubicBezTo>
                    <a:pt x="159359" y="22318"/>
                    <a:pt x="167518" y="54620"/>
                    <a:pt x="152653" y="79581"/>
                  </a:cubicBezTo>
                  <a:cubicBezTo>
                    <a:pt x="146301" y="90250"/>
                    <a:pt x="136383" y="98320"/>
                    <a:pt x="124658" y="102372"/>
                  </a:cubicBezTo>
                  <a:cubicBezTo>
                    <a:pt x="115626" y="111449"/>
                    <a:pt x="112677" y="124946"/>
                    <a:pt x="117104" y="136969"/>
                  </a:cubicBezTo>
                  <a:cubicBezTo>
                    <a:pt x="117104" y="165798"/>
                    <a:pt x="93937" y="189266"/>
                    <a:pt x="65147" y="189588"/>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69" name="Freeform 433">
              <a:extLst>
                <a:ext uri="{FF2B5EF4-FFF2-40B4-BE49-F238E27FC236}">
                  <a16:creationId xmlns:a16="http://schemas.microsoft.com/office/drawing/2014/main" id="{FB8EBDEB-C768-42CB-BBBE-02ACB6298409}"/>
                </a:ext>
              </a:extLst>
            </p:cNvPr>
            <p:cNvSpPr>
              <a:spLocks/>
            </p:cNvSpPr>
            <p:nvPr/>
          </p:nvSpPr>
          <p:spPr bwMode="auto">
            <a:xfrm>
              <a:off x="3074948" y="5536703"/>
              <a:ext cx="138590" cy="163291"/>
            </a:xfrm>
            <a:custGeom>
              <a:avLst/>
              <a:gdLst>
                <a:gd name="T0" fmla="*/ 6043 w 164353"/>
                <a:gd name="T1" fmla="*/ 279 h 193645"/>
                <a:gd name="T2" fmla="*/ 8787 w 164353"/>
                <a:gd name="T3" fmla="*/ 3027 h 193645"/>
                <a:gd name="T4" fmla="*/ 6911 w 164353"/>
                <a:gd name="T5" fmla="*/ 5633 h 193645"/>
                <a:gd name="T6" fmla="*/ 6477 w 164353"/>
                <a:gd name="T7" fmla="*/ 7642 h 193645"/>
                <a:gd name="T8" fmla="*/ 3747 w 164353"/>
                <a:gd name="T9" fmla="*/ 10403 h 193645"/>
                <a:gd name="T10" fmla="*/ 989 w 164353"/>
                <a:gd name="T11" fmla="*/ 7669 h 193645"/>
                <a:gd name="T12" fmla="*/ 1268 w 164353"/>
                <a:gd name="T13" fmla="*/ 6448 h 193645"/>
                <a:gd name="T14" fmla="*/ 896 w 164353"/>
                <a:gd name="T15" fmla="*/ 2581 h 193645"/>
                <a:gd name="T16" fmla="*/ 3012 w 164353"/>
                <a:gd name="T17" fmla="*/ 1581 h 193645"/>
                <a:gd name="T18" fmla="*/ 3664 w 164353"/>
                <a:gd name="T19" fmla="*/ 1663 h 193645"/>
                <a:gd name="T20" fmla="*/ 6043 w 164353"/>
                <a:gd name="T21" fmla="*/ 279 h 193645"/>
                <a:gd name="T22" fmla="*/ 6043 w 164353"/>
                <a:gd name="T23" fmla="*/ 7 h 193645"/>
                <a:gd name="T24" fmla="*/ 3534 w 164353"/>
                <a:gd name="T25" fmla="*/ 1356 h 193645"/>
                <a:gd name="T26" fmla="*/ 3012 w 164353"/>
                <a:gd name="T27" fmla="*/ 1309 h 193645"/>
                <a:gd name="T28" fmla="*/ 0 w 164353"/>
                <a:gd name="T29" fmla="*/ 4330 h 193645"/>
                <a:gd name="T30" fmla="*/ 939 w 164353"/>
                <a:gd name="T31" fmla="*/ 6517 h 193645"/>
                <a:gd name="T32" fmla="*/ 2601 w 164353"/>
                <a:gd name="T33" fmla="*/ 10450 h 193645"/>
                <a:gd name="T34" fmla="*/ 6528 w 164353"/>
                <a:gd name="T35" fmla="*/ 8786 h 193645"/>
                <a:gd name="T36" fmla="*/ 6749 w 164353"/>
                <a:gd name="T37" fmla="*/ 7642 h 193645"/>
                <a:gd name="T38" fmla="*/ 6657 w 164353"/>
                <a:gd name="T39" fmla="*/ 6916 h 193645"/>
                <a:gd name="T40" fmla="*/ 7147 w 164353"/>
                <a:gd name="T41" fmla="*/ 5829 h 193645"/>
                <a:gd name="T42" fmla="*/ 8846 w 164353"/>
                <a:gd name="T43" fmla="*/ 1912 h 193645"/>
                <a:gd name="T44" fmla="*/ 6043 w 164353"/>
                <a:gd name="T45" fmla="*/ 0 h 1936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4353"/>
                <a:gd name="T70" fmla="*/ 0 h 193645"/>
                <a:gd name="T71" fmla="*/ 164353 w 164353"/>
                <a:gd name="T72" fmla="*/ 193645 h 1936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4353" h="193645">
                  <a:moveTo>
                    <a:pt x="109649" y="5064"/>
                  </a:moveTo>
                  <a:cubicBezTo>
                    <a:pt x="137144" y="5064"/>
                    <a:pt x="159438" y="27388"/>
                    <a:pt x="159438" y="54921"/>
                  </a:cubicBezTo>
                  <a:cubicBezTo>
                    <a:pt x="159438" y="76377"/>
                    <a:pt x="145736" y="95418"/>
                    <a:pt x="125413" y="102213"/>
                  </a:cubicBezTo>
                  <a:cubicBezTo>
                    <a:pt x="115902" y="111770"/>
                    <a:pt x="112821" y="126010"/>
                    <a:pt x="117531" y="138651"/>
                  </a:cubicBezTo>
                  <a:cubicBezTo>
                    <a:pt x="117669" y="166185"/>
                    <a:pt x="95493" y="188620"/>
                    <a:pt x="67998" y="188758"/>
                  </a:cubicBezTo>
                  <a:cubicBezTo>
                    <a:pt x="40495" y="188903"/>
                    <a:pt x="18090" y="166691"/>
                    <a:pt x="17952" y="139158"/>
                  </a:cubicBezTo>
                  <a:cubicBezTo>
                    <a:pt x="17913" y="131482"/>
                    <a:pt x="19646" y="123905"/>
                    <a:pt x="23010" y="117012"/>
                  </a:cubicBezTo>
                  <a:cubicBezTo>
                    <a:pt x="1787" y="99503"/>
                    <a:pt x="-1241" y="68082"/>
                    <a:pt x="16244" y="46831"/>
                  </a:cubicBezTo>
                  <a:cubicBezTo>
                    <a:pt x="25703" y="35333"/>
                    <a:pt x="39799" y="28677"/>
                    <a:pt x="54670" y="28677"/>
                  </a:cubicBezTo>
                  <a:cubicBezTo>
                    <a:pt x="58657" y="28710"/>
                    <a:pt x="62624" y="29217"/>
                    <a:pt x="66493" y="30190"/>
                  </a:cubicBezTo>
                  <a:cubicBezTo>
                    <a:pt x="75335" y="14667"/>
                    <a:pt x="91802" y="5078"/>
                    <a:pt x="109649" y="5064"/>
                  </a:cubicBezTo>
                  <a:moveTo>
                    <a:pt x="109649" y="131"/>
                  </a:moveTo>
                  <a:cubicBezTo>
                    <a:pt x="91355" y="210"/>
                    <a:pt x="74297" y="9379"/>
                    <a:pt x="64129" y="24599"/>
                  </a:cubicBezTo>
                  <a:cubicBezTo>
                    <a:pt x="61002" y="24060"/>
                    <a:pt x="57842" y="23777"/>
                    <a:pt x="54670" y="23744"/>
                  </a:cubicBezTo>
                  <a:cubicBezTo>
                    <a:pt x="24448" y="23770"/>
                    <a:pt x="-26" y="48317"/>
                    <a:pt x="0" y="78574"/>
                  </a:cubicBezTo>
                  <a:cubicBezTo>
                    <a:pt x="7" y="93583"/>
                    <a:pt x="6168" y="107929"/>
                    <a:pt x="17032" y="118262"/>
                  </a:cubicBezTo>
                  <a:cubicBezTo>
                    <a:pt x="5682" y="146307"/>
                    <a:pt x="19187" y="178254"/>
                    <a:pt x="47188" y="189620"/>
                  </a:cubicBezTo>
                  <a:cubicBezTo>
                    <a:pt x="75196" y="200985"/>
                    <a:pt x="107100" y="187462"/>
                    <a:pt x="118450" y="159423"/>
                  </a:cubicBezTo>
                  <a:cubicBezTo>
                    <a:pt x="121124" y="152826"/>
                    <a:pt x="122483" y="145768"/>
                    <a:pt x="122457" y="138651"/>
                  </a:cubicBezTo>
                  <a:cubicBezTo>
                    <a:pt x="122457" y="134212"/>
                    <a:pt x="121905" y="129798"/>
                    <a:pt x="120815" y="125496"/>
                  </a:cubicBezTo>
                  <a:cubicBezTo>
                    <a:pt x="125038" y="119564"/>
                    <a:pt x="128053" y="112862"/>
                    <a:pt x="129682" y="105764"/>
                  </a:cubicBezTo>
                  <a:cubicBezTo>
                    <a:pt x="157796" y="94668"/>
                    <a:pt x="171609" y="62853"/>
                    <a:pt x="160528" y="34702"/>
                  </a:cubicBezTo>
                  <a:cubicBezTo>
                    <a:pt x="152291" y="13773"/>
                    <a:pt x="132113" y="13"/>
                    <a:pt x="109649" y="0"/>
                  </a:cubicBezTo>
                  <a:lnTo>
                    <a:pt x="109649" y="131"/>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70" name="Freeform 434">
              <a:extLst>
                <a:ext uri="{FF2B5EF4-FFF2-40B4-BE49-F238E27FC236}">
                  <a16:creationId xmlns:a16="http://schemas.microsoft.com/office/drawing/2014/main" id="{879D2CD8-430F-4A20-8530-B881E3C76E4E}"/>
                </a:ext>
              </a:extLst>
            </p:cNvPr>
            <p:cNvSpPr>
              <a:spLocks/>
            </p:cNvSpPr>
            <p:nvPr/>
          </p:nvSpPr>
          <p:spPr bwMode="auto">
            <a:xfrm>
              <a:off x="3141605" y="5607622"/>
              <a:ext cx="35370" cy="35147"/>
            </a:xfrm>
            <a:custGeom>
              <a:avLst/>
              <a:gdLst>
                <a:gd name="T0" fmla="*/ 333 w 41945"/>
                <a:gd name="T1" fmla="*/ 1606 h 41681"/>
                <a:gd name="T2" fmla="*/ 1306 w 41945"/>
                <a:gd name="T3" fmla="*/ 1327 h 41681"/>
                <a:gd name="T4" fmla="*/ 1585 w 41945"/>
                <a:gd name="T5" fmla="*/ 418 h 41681"/>
                <a:gd name="T6" fmla="*/ 2169 w 41945"/>
                <a:gd name="T7" fmla="*/ 204 h 41681"/>
                <a:gd name="T8" fmla="*/ 1864 w 41945"/>
                <a:gd name="T9" fmla="*/ 1882 h 41681"/>
                <a:gd name="T10" fmla="*/ 373 w 41945"/>
                <a:gd name="T11" fmla="*/ 2244 h 41681"/>
                <a:gd name="T12" fmla="*/ 333 w 41945"/>
                <a:gd name="T13" fmla="*/ 1606 h 41681"/>
                <a:gd name="T14" fmla="*/ 0 60000 65536"/>
                <a:gd name="T15" fmla="*/ 0 60000 65536"/>
                <a:gd name="T16" fmla="*/ 0 60000 65536"/>
                <a:gd name="T17" fmla="*/ 0 60000 65536"/>
                <a:gd name="T18" fmla="*/ 0 60000 65536"/>
                <a:gd name="T19" fmla="*/ 0 60000 65536"/>
                <a:gd name="T20" fmla="*/ 0 60000 65536"/>
                <a:gd name="T21" fmla="*/ 0 w 41945"/>
                <a:gd name="T22" fmla="*/ 0 h 41681"/>
                <a:gd name="T23" fmla="*/ 41945 w 41945"/>
                <a:gd name="T24" fmla="*/ 41681 h 416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945" h="41681">
                  <a:moveTo>
                    <a:pt x="6035" y="29160"/>
                  </a:moveTo>
                  <a:cubicBezTo>
                    <a:pt x="12348" y="29725"/>
                    <a:pt x="18647" y="27916"/>
                    <a:pt x="23705" y="24095"/>
                  </a:cubicBezTo>
                  <a:cubicBezTo>
                    <a:pt x="27383" y="19412"/>
                    <a:pt x="29183" y="13525"/>
                    <a:pt x="28763" y="7585"/>
                  </a:cubicBezTo>
                  <a:cubicBezTo>
                    <a:pt x="28763" y="-2412"/>
                    <a:pt x="36908" y="-1228"/>
                    <a:pt x="39338" y="3705"/>
                  </a:cubicBezTo>
                  <a:cubicBezTo>
                    <a:pt x="44284" y="13979"/>
                    <a:pt x="42057" y="26279"/>
                    <a:pt x="33820" y="34158"/>
                  </a:cubicBezTo>
                  <a:cubicBezTo>
                    <a:pt x="26464" y="40749"/>
                    <a:pt x="16309" y="43216"/>
                    <a:pt x="6758" y="40736"/>
                  </a:cubicBezTo>
                  <a:cubicBezTo>
                    <a:pt x="-664" y="39552"/>
                    <a:pt x="-3423" y="29160"/>
                    <a:pt x="6035" y="29160"/>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71" name="Freeform 435">
              <a:extLst>
                <a:ext uri="{FF2B5EF4-FFF2-40B4-BE49-F238E27FC236}">
                  <a16:creationId xmlns:a16="http://schemas.microsoft.com/office/drawing/2014/main" id="{933A4338-E0BC-4FCC-B0F4-5642E9EF32D7}"/>
                </a:ext>
              </a:extLst>
            </p:cNvPr>
            <p:cNvSpPr>
              <a:spLocks/>
            </p:cNvSpPr>
            <p:nvPr/>
          </p:nvSpPr>
          <p:spPr bwMode="auto">
            <a:xfrm>
              <a:off x="3125020" y="5647516"/>
              <a:ext cx="42780" cy="42784"/>
            </a:xfrm>
            <a:custGeom>
              <a:avLst/>
              <a:gdLst>
                <a:gd name="T0" fmla="*/ 418 w 50732"/>
                <a:gd name="T1" fmla="*/ 2059 h 50737"/>
                <a:gd name="T2" fmla="*/ 1568 w 50732"/>
                <a:gd name="T3" fmla="*/ 1606 h 50737"/>
                <a:gd name="T4" fmla="*/ 2015 w 50732"/>
                <a:gd name="T5" fmla="*/ 519 h 50737"/>
                <a:gd name="T6" fmla="*/ 2709 w 50732"/>
                <a:gd name="T7" fmla="*/ 192 h 50737"/>
                <a:gd name="T8" fmla="*/ 2123 w 50732"/>
                <a:gd name="T9" fmla="*/ 2150 h 50737"/>
                <a:gd name="T10" fmla="*/ 370 w 50732"/>
                <a:gd name="T11" fmla="*/ 2788 h 50737"/>
                <a:gd name="T12" fmla="*/ 418 w 50732"/>
                <a:gd name="T13" fmla="*/ 2059 h 50737"/>
                <a:gd name="T14" fmla="*/ 0 60000 65536"/>
                <a:gd name="T15" fmla="*/ 0 60000 65536"/>
                <a:gd name="T16" fmla="*/ 0 60000 65536"/>
                <a:gd name="T17" fmla="*/ 0 60000 65536"/>
                <a:gd name="T18" fmla="*/ 0 60000 65536"/>
                <a:gd name="T19" fmla="*/ 0 60000 65536"/>
                <a:gd name="T20" fmla="*/ 0 60000 65536"/>
                <a:gd name="T21" fmla="*/ 0 w 50732"/>
                <a:gd name="T22" fmla="*/ 0 h 50737"/>
                <a:gd name="T23" fmla="*/ 50732 w 50732"/>
                <a:gd name="T24" fmla="*/ 50737 h 507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32" h="50737">
                  <a:moveTo>
                    <a:pt x="7573" y="37363"/>
                  </a:moveTo>
                  <a:cubicBezTo>
                    <a:pt x="15245" y="36962"/>
                    <a:pt x="22576" y="34074"/>
                    <a:pt x="28461" y="29141"/>
                  </a:cubicBezTo>
                  <a:cubicBezTo>
                    <a:pt x="33138" y="23563"/>
                    <a:pt x="35962" y="16670"/>
                    <a:pt x="36540" y="9409"/>
                  </a:cubicBezTo>
                  <a:cubicBezTo>
                    <a:pt x="38182" y="-2036"/>
                    <a:pt x="47050" y="-1773"/>
                    <a:pt x="49152" y="3489"/>
                  </a:cubicBezTo>
                  <a:cubicBezTo>
                    <a:pt x="53290" y="14013"/>
                    <a:pt x="49152" y="28417"/>
                    <a:pt x="38511" y="39007"/>
                  </a:cubicBezTo>
                  <a:cubicBezTo>
                    <a:pt x="30143" y="47387"/>
                    <a:pt x="18503" y="51622"/>
                    <a:pt x="6719" y="50583"/>
                  </a:cubicBezTo>
                  <a:cubicBezTo>
                    <a:pt x="-1557" y="50189"/>
                    <a:pt x="-3199" y="38809"/>
                    <a:pt x="7573" y="37363"/>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72" name="Freeform 436">
              <a:extLst>
                <a:ext uri="{FF2B5EF4-FFF2-40B4-BE49-F238E27FC236}">
                  <a16:creationId xmlns:a16="http://schemas.microsoft.com/office/drawing/2014/main" id="{A47067BF-D00F-46CE-B386-D3E0A05EC17F}"/>
                </a:ext>
              </a:extLst>
            </p:cNvPr>
            <p:cNvSpPr>
              <a:spLocks/>
            </p:cNvSpPr>
            <p:nvPr/>
          </p:nvSpPr>
          <p:spPr bwMode="auto">
            <a:xfrm>
              <a:off x="3178348" y="5583838"/>
              <a:ext cx="25128" cy="33454"/>
            </a:xfrm>
            <a:custGeom>
              <a:avLst/>
              <a:gdLst>
                <a:gd name="T0" fmla="*/ 240 w 29799"/>
                <a:gd name="T1" fmla="*/ 1712 h 39673"/>
                <a:gd name="T2" fmla="*/ 928 w 29799"/>
                <a:gd name="T3" fmla="*/ 1200 h 39673"/>
                <a:gd name="T4" fmla="*/ 1145 w 29799"/>
                <a:gd name="T5" fmla="*/ 421 h 39673"/>
                <a:gd name="T6" fmla="*/ 1558 w 29799"/>
                <a:gd name="T7" fmla="*/ 80 h 39673"/>
                <a:gd name="T8" fmla="*/ 1302 w 29799"/>
                <a:gd name="T9" fmla="*/ 1454 h 39673"/>
                <a:gd name="T10" fmla="*/ 248 w 29799"/>
                <a:gd name="T11" fmla="*/ 2179 h 39673"/>
                <a:gd name="T12" fmla="*/ 240 w 29799"/>
                <a:gd name="T13" fmla="*/ 1712 h 39673"/>
                <a:gd name="T14" fmla="*/ 0 60000 65536"/>
                <a:gd name="T15" fmla="*/ 0 60000 65536"/>
                <a:gd name="T16" fmla="*/ 0 60000 65536"/>
                <a:gd name="T17" fmla="*/ 0 60000 65536"/>
                <a:gd name="T18" fmla="*/ 0 60000 65536"/>
                <a:gd name="T19" fmla="*/ 0 60000 65536"/>
                <a:gd name="T20" fmla="*/ 0 60000 65536"/>
                <a:gd name="T21" fmla="*/ 0 w 29799"/>
                <a:gd name="T22" fmla="*/ 0 h 39673"/>
                <a:gd name="T23" fmla="*/ 29799 w 29799"/>
                <a:gd name="T24" fmla="*/ 39673 h 396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799" h="39673">
                  <a:moveTo>
                    <a:pt x="4368" y="31055"/>
                  </a:moveTo>
                  <a:cubicBezTo>
                    <a:pt x="9295" y="29168"/>
                    <a:pt x="13617" y="25958"/>
                    <a:pt x="16848" y="21781"/>
                  </a:cubicBezTo>
                  <a:cubicBezTo>
                    <a:pt x="19397" y="17506"/>
                    <a:pt x="20763" y="12619"/>
                    <a:pt x="20790" y="7640"/>
                  </a:cubicBezTo>
                  <a:cubicBezTo>
                    <a:pt x="21184" y="-56"/>
                    <a:pt x="26701" y="-1569"/>
                    <a:pt x="28278" y="1457"/>
                  </a:cubicBezTo>
                  <a:cubicBezTo>
                    <a:pt x="31431" y="7442"/>
                    <a:pt x="29591" y="17572"/>
                    <a:pt x="23614" y="26385"/>
                  </a:cubicBezTo>
                  <a:cubicBezTo>
                    <a:pt x="19128" y="33028"/>
                    <a:pt x="12303" y="37724"/>
                    <a:pt x="4500" y="39540"/>
                  </a:cubicBezTo>
                  <a:cubicBezTo>
                    <a:pt x="-624" y="40724"/>
                    <a:pt x="-2266" y="33752"/>
                    <a:pt x="4368" y="31055"/>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73" name="Freeform 437">
              <a:extLst>
                <a:ext uri="{FF2B5EF4-FFF2-40B4-BE49-F238E27FC236}">
                  <a16:creationId xmlns:a16="http://schemas.microsoft.com/office/drawing/2014/main" id="{C7785F45-EB01-4C48-8C7B-498C417AFF68}"/>
                </a:ext>
              </a:extLst>
            </p:cNvPr>
            <p:cNvSpPr>
              <a:spLocks/>
            </p:cNvSpPr>
            <p:nvPr/>
          </p:nvSpPr>
          <p:spPr bwMode="auto">
            <a:xfrm>
              <a:off x="3139067" y="5546251"/>
              <a:ext cx="49154" cy="21671"/>
            </a:xfrm>
            <a:custGeom>
              <a:avLst/>
              <a:gdLst>
                <a:gd name="T0" fmla="*/ 2656 w 58291"/>
                <a:gd name="T1" fmla="*/ 746 h 25699"/>
                <a:gd name="T2" fmla="*/ 1570 w 58291"/>
                <a:gd name="T3" fmla="*/ 633 h 25699"/>
                <a:gd name="T4" fmla="*/ 694 w 58291"/>
                <a:gd name="T5" fmla="*/ 1192 h 25699"/>
                <a:gd name="T6" fmla="*/ 6 w 58291"/>
                <a:gd name="T7" fmla="*/ 1159 h 25699"/>
                <a:gd name="T8" fmla="*/ 1428 w 58291"/>
                <a:gd name="T9" fmla="*/ 73 h 25699"/>
                <a:gd name="T10" fmla="*/ 3069 w 58291"/>
                <a:gd name="T11" fmla="*/ 282 h 25699"/>
                <a:gd name="T12" fmla="*/ 2656 w 58291"/>
                <a:gd name="T13" fmla="*/ 746 h 25699"/>
                <a:gd name="T14" fmla="*/ 0 60000 65536"/>
                <a:gd name="T15" fmla="*/ 0 60000 65536"/>
                <a:gd name="T16" fmla="*/ 0 60000 65536"/>
                <a:gd name="T17" fmla="*/ 0 60000 65536"/>
                <a:gd name="T18" fmla="*/ 0 60000 65536"/>
                <a:gd name="T19" fmla="*/ 0 60000 65536"/>
                <a:gd name="T20" fmla="*/ 0 60000 65536"/>
                <a:gd name="T21" fmla="*/ 0 w 58291"/>
                <a:gd name="T22" fmla="*/ 0 h 25699"/>
                <a:gd name="T23" fmla="*/ 58291 w 58291"/>
                <a:gd name="T24" fmla="*/ 25699 h 25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291" h="25699">
                  <a:moveTo>
                    <a:pt x="48193" y="13540"/>
                  </a:moveTo>
                  <a:cubicBezTo>
                    <a:pt x="41933" y="11060"/>
                    <a:pt x="35121" y="10356"/>
                    <a:pt x="28487" y="11501"/>
                  </a:cubicBezTo>
                  <a:cubicBezTo>
                    <a:pt x="22372" y="13369"/>
                    <a:pt x="16874" y="16874"/>
                    <a:pt x="12591" y="21630"/>
                  </a:cubicBezTo>
                  <a:cubicBezTo>
                    <a:pt x="5629" y="28668"/>
                    <a:pt x="-940" y="25313"/>
                    <a:pt x="111" y="21038"/>
                  </a:cubicBezTo>
                  <a:cubicBezTo>
                    <a:pt x="2279" y="12422"/>
                    <a:pt x="12723" y="4331"/>
                    <a:pt x="25925" y="1306"/>
                  </a:cubicBezTo>
                  <a:cubicBezTo>
                    <a:pt x="35962" y="-1319"/>
                    <a:pt x="46630" y="43"/>
                    <a:pt x="55681" y="5121"/>
                  </a:cubicBezTo>
                  <a:cubicBezTo>
                    <a:pt x="61461" y="8344"/>
                    <a:pt x="57060" y="16434"/>
                    <a:pt x="48193" y="1354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74" name="Freeform 438">
              <a:extLst>
                <a:ext uri="{FF2B5EF4-FFF2-40B4-BE49-F238E27FC236}">
                  <a16:creationId xmlns:a16="http://schemas.microsoft.com/office/drawing/2014/main" id="{C4FC140C-DB73-4CF3-A07F-CEE595C41A1F}"/>
                </a:ext>
              </a:extLst>
            </p:cNvPr>
            <p:cNvSpPr>
              <a:spLocks/>
            </p:cNvSpPr>
            <p:nvPr/>
          </p:nvSpPr>
          <p:spPr bwMode="auto">
            <a:xfrm>
              <a:off x="3087689" y="5566961"/>
              <a:ext cx="42104" cy="33104"/>
            </a:xfrm>
            <a:custGeom>
              <a:avLst/>
              <a:gdLst>
                <a:gd name="T0" fmla="*/ 2314 w 49931"/>
                <a:gd name="T1" fmla="*/ 611 h 39258"/>
                <a:gd name="T2" fmla="*/ 1256 w 49931"/>
                <a:gd name="T3" fmla="*/ 918 h 39258"/>
                <a:gd name="T4" fmla="*/ 656 w 49931"/>
                <a:gd name="T5" fmla="*/ 1763 h 39258"/>
                <a:gd name="T6" fmla="*/ 8 w 49931"/>
                <a:gd name="T7" fmla="*/ 1992 h 39258"/>
                <a:gd name="T8" fmla="*/ 913 w 49931"/>
                <a:gd name="T9" fmla="*/ 440 h 39258"/>
                <a:gd name="T10" fmla="*/ 2513 w 49931"/>
                <a:gd name="T11" fmla="*/ 16 h 39258"/>
                <a:gd name="T12" fmla="*/ 2314 w 49931"/>
                <a:gd name="T13" fmla="*/ 611 h 39258"/>
                <a:gd name="T14" fmla="*/ 0 60000 65536"/>
                <a:gd name="T15" fmla="*/ 0 60000 65536"/>
                <a:gd name="T16" fmla="*/ 0 60000 65536"/>
                <a:gd name="T17" fmla="*/ 0 60000 65536"/>
                <a:gd name="T18" fmla="*/ 0 60000 65536"/>
                <a:gd name="T19" fmla="*/ 0 60000 65536"/>
                <a:gd name="T20" fmla="*/ 0 60000 65536"/>
                <a:gd name="T21" fmla="*/ 0 w 49931"/>
                <a:gd name="T22" fmla="*/ 0 h 39258"/>
                <a:gd name="T23" fmla="*/ 49931 w 49931"/>
                <a:gd name="T24" fmla="*/ 39258 h 39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31" h="39258">
                  <a:moveTo>
                    <a:pt x="41992" y="11079"/>
                  </a:moveTo>
                  <a:cubicBezTo>
                    <a:pt x="35206" y="11139"/>
                    <a:pt x="28572" y="13072"/>
                    <a:pt x="22811" y="16670"/>
                  </a:cubicBezTo>
                  <a:cubicBezTo>
                    <a:pt x="17865" y="20702"/>
                    <a:pt x="14102" y="25997"/>
                    <a:pt x="11908" y="31995"/>
                  </a:cubicBezTo>
                  <a:cubicBezTo>
                    <a:pt x="8098" y="41204"/>
                    <a:pt x="741" y="40546"/>
                    <a:pt x="150" y="36139"/>
                  </a:cubicBezTo>
                  <a:cubicBezTo>
                    <a:pt x="-1098" y="27391"/>
                    <a:pt x="5536" y="16012"/>
                    <a:pt x="16571" y="7988"/>
                  </a:cubicBezTo>
                  <a:cubicBezTo>
                    <a:pt x="24913" y="1798"/>
                    <a:pt x="35298" y="-951"/>
                    <a:pt x="45604" y="293"/>
                  </a:cubicBezTo>
                  <a:cubicBezTo>
                    <a:pt x="52304" y="1279"/>
                    <a:pt x="51319" y="10487"/>
                    <a:pt x="41992" y="11079"/>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75" name="Freeform 439">
              <a:extLst>
                <a:ext uri="{FF2B5EF4-FFF2-40B4-BE49-F238E27FC236}">
                  <a16:creationId xmlns:a16="http://schemas.microsoft.com/office/drawing/2014/main" id="{C7457B6D-4830-4364-9555-6E008526B079}"/>
                </a:ext>
              </a:extLst>
            </p:cNvPr>
            <p:cNvSpPr>
              <a:spLocks/>
            </p:cNvSpPr>
            <p:nvPr/>
          </p:nvSpPr>
          <p:spPr bwMode="auto">
            <a:xfrm>
              <a:off x="3094600" y="5628169"/>
              <a:ext cx="19155" cy="34196"/>
            </a:xfrm>
            <a:custGeom>
              <a:avLst/>
              <a:gdLst>
                <a:gd name="T0" fmla="*/ 1084 w 22716"/>
                <a:gd name="T1" fmla="*/ 463 h 40553"/>
                <a:gd name="T2" fmla="*/ 548 w 22716"/>
                <a:gd name="T3" fmla="*/ 1051 h 40553"/>
                <a:gd name="T4" fmla="*/ 494 w 22716"/>
                <a:gd name="T5" fmla="*/ 1798 h 40553"/>
                <a:gd name="T6" fmla="*/ 179 w 22716"/>
                <a:gd name="T7" fmla="*/ 2182 h 40553"/>
                <a:gd name="T8" fmla="*/ 157 w 22716"/>
                <a:gd name="T9" fmla="*/ 885 h 40553"/>
                <a:gd name="T10" fmla="*/ 982 w 22716"/>
                <a:gd name="T11" fmla="*/ 25 h 40553"/>
                <a:gd name="T12" fmla="*/ 1084 w 22716"/>
                <a:gd name="T13" fmla="*/ 463 h 40553"/>
                <a:gd name="T14" fmla="*/ 0 60000 65536"/>
                <a:gd name="T15" fmla="*/ 0 60000 65536"/>
                <a:gd name="T16" fmla="*/ 0 60000 65536"/>
                <a:gd name="T17" fmla="*/ 0 60000 65536"/>
                <a:gd name="T18" fmla="*/ 0 60000 65536"/>
                <a:gd name="T19" fmla="*/ 0 60000 65536"/>
                <a:gd name="T20" fmla="*/ 0 60000 65536"/>
                <a:gd name="T21" fmla="*/ 0 w 22716"/>
                <a:gd name="T22" fmla="*/ 0 h 40553"/>
                <a:gd name="T23" fmla="*/ 22716 w 22716"/>
                <a:gd name="T24" fmla="*/ 40553 h 40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16" h="40553">
                  <a:moveTo>
                    <a:pt x="19674" y="8412"/>
                  </a:moveTo>
                  <a:cubicBezTo>
                    <a:pt x="15503" y="10983"/>
                    <a:pt x="12140" y="14680"/>
                    <a:pt x="9952" y="19067"/>
                  </a:cubicBezTo>
                  <a:cubicBezTo>
                    <a:pt x="8396" y="23408"/>
                    <a:pt x="8054" y="28091"/>
                    <a:pt x="8967" y="32617"/>
                  </a:cubicBezTo>
                  <a:cubicBezTo>
                    <a:pt x="10018" y="39720"/>
                    <a:pt x="5223" y="42088"/>
                    <a:pt x="3252" y="39589"/>
                  </a:cubicBezTo>
                  <a:cubicBezTo>
                    <a:pt x="-938" y="32340"/>
                    <a:pt x="-1089" y="23428"/>
                    <a:pt x="2858" y="16042"/>
                  </a:cubicBezTo>
                  <a:cubicBezTo>
                    <a:pt x="5637" y="9096"/>
                    <a:pt x="11010" y="3505"/>
                    <a:pt x="17834" y="453"/>
                  </a:cubicBezTo>
                  <a:cubicBezTo>
                    <a:pt x="22367" y="-1783"/>
                    <a:pt x="25191" y="4794"/>
                    <a:pt x="19674" y="841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76" name="Freeform 440">
              <a:extLst>
                <a:ext uri="{FF2B5EF4-FFF2-40B4-BE49-F238E27FC236}">
                  <a16:creationId xmlns:a16="http://schemas.microsoft.com/office/drawing/2014/main" id="{5BC0E5CE-9535-4D58-99AC-FE28A549BED2}"/>
                </a:ext>
              </a:extLst>
            </p:cNvPr>
            <p:cNvSpPr>
              <a:spLocks/>
            </p:cNvSpPr>
            <p:nvPr/>
          </p:nvSpPr>
          <p:spPr bwMode="auto">
            <a:xfrm>
              <a:off x="3055699" y="5584831"/>
              <a:ext cx="134645" cy="159305"/>
            </a:xfrm>
            <a:custGeom>
              <a:avLst/>
              <a:gdLst>
                <a:gd name="T0" fmla="*/ 3572 w 159674"/>
                <a:gd name="T1" fmla="*/ 10411 h 188919"/>
                <a:gd name="T2" fmla="*/ 695 w 159674"/>
                <a:gd name="T3" fmla="*/ 7511 h 188919"/>
                <a:gd name="T4" fmla="*/ 941 w 159674"/>
                <a:gd name="T5" fmla="*/ 6356 h 188919"/>
                <a:gd name="T6" fmla="*/ 760 w 159674"/>
                <a:gd name="T7" fmla="*/ 2258 h 188919"/>
                <a:gd name="T8" fmla="*/ 2851 w 159674"/>
                <a:gd name="T9" fmla="*/ 1318 h 188919"/>
                <a:gd name="T10" fmla="*/ 3439 w 159674"/>
                <a:gd name="T11" fmla="*/ 1378 h 188919"/>
                <a:gd name="T12" fmla="*/ 7424 w 159674"/>
                <a:gd name="T13" fmla="*/ 432 h 188919"/>
                <a:gd name="T14" fmla="*/ 8368 w 159674"/>
                <a:gd name="T15" fmla="*/ 4422 h 188919"/>
                <a:gd name="T16" fmla="*/ 6870 w 159674"/>
                <a:gd name="T17" fmla="*/ 5634 h 188919"/>
                <a:gd name="T18" fmla="*/ 6353 w 159674"/>
                <a:gd name="T19" fmla="*/ 6784 h 188919"/>
                <a:gd name="T20" fmla="*/ 6453 w 159674"/>
                <a:gd name="T21" fmla="*/ 7540 h 188919"/>
                <a:gd name="T22" fmla="*/ 3572 w 159674"/>
                <a:gd name="T23" fmla="*/ 10411 h 1889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674"/>
                <a:gd name="T37" fmla="*/ 0 h 188919"/>
                <a:gd name="T38" fmla="*/ 159674 w 159674"/>
                <a:gd name="T39" fmla="*/ 188919 h 1889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674" h="188919">
                  <a:moveTo>
                    <a:pt x="64821" y="188920"/>
                  </a:moveTo>
                  <a:cubicBezTo>
                    <a:pt x="35926" y="188742"/>
                    <a:pt x="12602" y="165234"/>
                    <a:pt x="12602" y="136300"/>
                  </a:cubicBezTo>
                  <a:cubicBezTo>
                    <a:pt x="12608" y="129072"/>
                    <a:pt x="14125" y="121922"/>
                    <a:pt x="17068" y="115319"/>
                  </a:cubicBezTo>
                  <a:cubicBezTo>
                    <a:pt x="-4339" y="95698"/>
                    <a:pt x="-5810" y="62410"/>
                    <a:pt x="13790" y="40974"/>
                  </a:cubicBezTo>
                  <a:cubicBezTo>
                    <a:pt x="23558" y="30292"/>
                    <a:pt x="37286" y="24117"/>
                    <a:pt x="51750" y="23893"/>
                  </a:cubicBezTo>
                  <a:cubicBezTo>
                    <a:pt x="55323" y="23913"/>
                    <a:pt x="58890" y="24288"/>
                    <a:pt x="62391" y="25011"/>
                  </a:cubicBezTo>
                  <a:cubicBezTo>
                    <a:pt x="77623" y="273"/>
                    <a:pt x="109999" y="-7416"/>
                    <a:pt x="134697" y="7837"/>
                  </a:cubicBezTo>
                  <a:cubicBezTo>
                    <a:pt x="159401" y="23090"/>
                    <a:pt x="167080" y="55510"/>
                    <a:pt x="151848" y="80248"/>
                  </a:cubicBezTo>
                  <a:cubicBezTo>
                    <a:pt x="145555" y="90463"/>
                    <a:pt x="135965" y="98224"/>
                    <a:pt x="124661" y="102230"/>
                  </a:cubicBezTo>
                  <a:cubicBezTo>
                    <a:pt x="123097" y="109787"/>
                    <a:pt x="119885" y="116904"/>
                    <a:pt x="115267" y="123080"/>
                  </a:cubicBezTo>
                  <a:cubicBezTo>
                    <a:pt x="116463" y="127566"/>
                    <a:pt x="117080" y="132183"/>
                    <a:pt x="117107" y="136827"/>
                  </a:cubicBezTo>
                  <a:cubicBezTo>
                    <a:pt x="116818" y="165576"/>
                    <a:pt x="93539" y="188775"/>
                    <a:pt x="64821" y="188920"/>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77" name="Freeform 441">
              <a:extLst>
                <a:ext uri="{FF2B5EF4-FFF2-40B4-BE49-F238E27FC236}">
                  <a16:creationId xmlns:a16="http://schemas.microsoft.com/office/drawing/2014/main" id="{CB614252-2EC5-4DBF-AF0F-67061F8B8400}"/>
                </a:ext>
              </a:extLst>
            </p:cNvPr>
            <p:cNvSpPr>
              <a:spLocks/>
            </p:cNvSpPr>
            <p:nvPr/>
          </p:nvSpPr>
          <p:spPr bwMode="auto">
            <a:xfrm>
              <a:off x="3053176" y="5583070"/>
              <a:ext cx="138651" cy="164722"/>
            </a:xfrm>
            <a:custGeom>
              <a:avLst/>
              <a:gdLst>
                <a:gd name="T0" fmla="*/ 6047 w 164425"/>
                <a:gd name="T1" fmla="*/ 279 h 195342"/>
                <a:gd name="T2" fmla="*/ 8792 w 164425"/>
                <a:gd name="T3" fmla="*/ 3027 h 195342"/>
                <a:gd name="T4" fmla="*/ 6915 w 164425"/>
                <a:gd name="T5" fmla="*/ 5633 h 195342"/>
                <a:gd name="T6" fmla="*/ 6480 w 164425"/>
                <a:gd name="T7" fmla="*/ 7642 h 195342"/>
                <a:gd name="T8" fmla="*/ 3751 w 164425"/>
                <a:gd name="T9" fmla="*/ 10403 h 195342"/>
                <a:gd name="T10" fmla="*/ 993 w 164425"/>
                <a:gd name="T11" fmla="*/ 7669 h 195342"/>
                <a:gd name="T12" fmla="*/ 1272 w 164425"/>
                <a:gd name="T13" fmla="*/ 6448 h 195342"/>
                <a:gd name="T14" fmla="*/ 870 w 164425"/>
                <a:gd name="T15" fmla="*/ 2594 h 195342"/>
                <a:gd name="T16" fmla="*/ 3668 w 164425"/>
                <a:gd name="T17" fmla="*/ 1664 h 195342"/>
                <a:gd name="T18" fmla="*/ 6047 w 164425"/>
                <a:gd name="T19" fmla="*/ 279 h 195342"/>
                <a:gd name="T20" fmla="*/ 6047 w 164425"/>
                <a:gd name="T21" fmla="*/ 7 h 195342"/>
                <a:gd name="T22" fmla="*/ 3538 w 164425"/>
                <a:gd name="T23" fmla="*/ 1359 h 195342"/>
                <a:gd name="T24" fmla="*/ 3017 w 164425"/>
                <a:gd name="T25" fmla="*/ 1309 h 195342"/>
                <a:gd name="T26" fmla="*/ 0 w 164425"/>
                <a:gd name="T27" fmla="*/ 4328 h 195342"/>
                <a:gd name="T28" fmla="*/ 943 w 164425"/>
                <a:gd name="T29" fmla="*/ 6521 h 195342"/>
                <a:gd name="T30" fmla="*/ 725 w 164425"/>
                <a:gd name="T31" fmla="*/ 7642 h 195342"/>
                <a:gd name="T32" fmla="*/ 3634 w 164425"/>
                <a:gd name="T33" fmla="*/ 10764 h 195342"/>
                <a:gd name="T34" fmla="*/ 6753 w 164425"/>
                <a:gd name="T35" fmla="*/ 7851 h 195342"/>
                <a:gd name="T36" fmla="*/ 6753 w 164425"/>
                <a:gd name="T37" fmla="*/ 7642 h 195342"/>
                <a:gd name="T38" fmla="*/ 6662 w 164425"/>
                <a:gd name="T39" fmla="*/ 6916 h 195342"/>
                <a:gd name="T40" fmla="*/ 7152 w 164425"/>
                <a:gd name="T41" fmla="*/ 5829 h 195342"/>
                <a:gd name="T42" fmla="*/ 8851 w 164425"/>
                <a:gd name="T43" fmla="*/ 1912 h 195342"/>
                <a:gd name="T44" fmla="*/ 6047 w 164425"/>
                <a:gd name="T45" fmla="*/ 0 h 195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4425"/>
                <a:gd name="T70" fmla="*/ 0 h 195342"/>
                <a:gd name="T71" fmla="*/ 164425 w 164425"/>
                <a:gd name="T72" fmla="*/ 195342 h 1953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4425" h="195342">
                  <a:moveTo>
                    <a:pt x="109721" y="5064"/>
                  </a:moveTo>
                  <a:cubicBezTo>
                    <a:pt x="137217" y="5064"/>
                    <a:pt x="159510" y="27388"/>
                    <a:pt x="159510" y="54921"/>
                  </a:cubicBezTo>
                  <a:cubicBezTo>
                    <a:pt x="159510" y="76377"/>
                    <a:pt x="145808" y="95418"/>
                    <a:pt x="125485" y="102213"/>
                  </a:cubicBezTo>
                  <a:cubicBezTo>
                    <a:pt x="115974" y="111770"/>
                    <a:pt x="112893" y="126003"/>
                    <a:pt x="117603" y="138651"/>
                  </a:cubicBezTo>
                  <a:cubicBezTo>
                    <a:pt x="117741" y="166185"/>
                    <a:pt x="95566" y="188620"/>
                    <a:pt x="68070" y="188758"/>
                  </a:cubicBezTo>
                  <a:cubicBezTo>
                    <a:pt x="40567" y="188903"/>
                    <a:pt x="18162" y="166691"/>
                    <a:pt x="18024" y="139158"/>
                  </a:cubicBezTo>
                  <a:cubicBezTo>
                    <a:pt x="17985" y="131482"/>
                    <a:pt x="19719" y="123905"/>
                    <a:pt x="23082" y="117012"/>
                  </a:cubicBezTo>
                  <a:cubicBezTo>
                    <a:pt x="1780" y="99713"/>
                    <a:pt x="-1484" y="68398"/>
                    <a:pt x="15791" y="47068"/>
                  </a:cubicBezTo>
                  <a:cubicBezTo>
                    <a:pt x="27982" y="32012"/>
                    <a:pt x="47799" y="25428"/>
                    <a:pt x="66565" y="30190"/>
                  </a:cubicBezTo>
                  <a:cubicBezTo>
                    <a:pt x="75407" y="14667"/>
                    <a:pt x="91874" y="5078"/>
                    <a:pt x="109721" y="5064"/>
                  </a:cubicBezTo>
                  <a:moveTo>
                    <a:pt x="109721" y="131"/>
                  </a:moveTo>
                  <a:cubicBezTo>
                    <a:pt x="91414" y="210"/>
                    <a:pt x="74349" y="9406"/>
                    <a:pt x="64201" y="24665"/>
                  </a:cubicBezTo>
                  <a:cubicBezTo>
                    <a:pt x="61081" y="24067"/>
                    <a:pt x="57915" y="23758"/>
                    <a:pt x="54742" y="23744"/>
                  </a:cubicBezTo>
                  <a:cubicBezTo>
                    <a:pt x="24520" y="23731"/>
                    <a:pt x="13" y="48245"/>
                    <a:pt x="0" y="78508"/>
                  </a:cubicBezTo>
                  <a:cubicBezTo>
                    <a:pt x="-6" y="93570"/>
                    <a:pt x="6181" y="107975"/>
                    <a:pt x="17104" y="118327"/>
                  </a:cubicBezTo>
                  <a:cubicBezTo>
                    <a:pt x="14497" y="124786"/>
                    <a:pt x="13157" y="131686"/>
                    <a:pt x="13163" y="138651"/>
                  </a:cubicBezTo>
                  <a:cubicBezTo>
                    <a:pt x="12119" y="168894"/>
                    <a:pt x="35753" y="194257"/>
                    <a:pt x="65948" y="195309"/>
                  </a:cubicBezTo>
                  <a:cubicBezTo>
                    <a:pt x="96150" y="196355"/>
                    <a:pt x="121485" y="172690"/>
                    <a:pt x="122529" y="142447"/>
                  </a:cubicBezTo>
                  <a:cubicBezTo>
                    <a:pt x="122575" y="141184"/>
                    <a:pt x="122575" y="139914"/>
                    <a:pt x="122529" y="138651"/>
                  </a:cubicBezTo>
                  <a:cubicBezTo>
                    <a:pt x="122536" y="134212"/>
                    <a:pt x="121984" y="129798"/>
                    <a:pt x="120887" y="125496"/>
                  </a:cubicBezTo>
                  <a:cubicBezTo>
                    <a:pt x="125124" y="119577"/>
                    <a:pt x="128139" y="112868"/>
                    <a:pt x="129755" y="105764"/>
                  </a:cubicBezTo>
                  <a:cubicBezTo>
                    <a:pt x="157868" y="94669"/>
                    <a:pt x="171682" y="62853"/>
                    <a:pt x="160600" y="34702"/>
                  </a:cubicBezTo>
                  <a:cubicBezTo>
                    <a:pt x="152364" y="13773"/>
                    <a:pt x="132185" y="13"/>
                    <a:pt x="109721" y="0"/>
                  </a:cubicBezTo>
                  <a:lnTo>
                    <a:pt x="109721" y="131"/>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78" name="Freeform 442">
              <a:extLst>
                <a:ext uri="{FF2B5EF4-FFF2-40B4-BE49-F238E27FC236}">
                  <a16:creationId xmlns:a16="http://schemas.microsoft.com/office/drawing/2014/main" id="{D6ED7014-F925-4743-87EE-CBBB70D9F97F}"/>
                </a:ext>
              </a:extLst>
            </p:cNvPr>
            <p:cNvSpPr>
              <a:spLocks/>
            </p:cNvSpPr>
            <p:nvPr/>
          </p:nvSpPr>
          <p:spPr bwMode="auto">
            <a:xfrm>
              <a:off x="3119919" y="5653990"/>
              <a:ext cx="35288" cy="35163"/>
            </a:xfrm>
            <a:custGeom>
              <a:avLst/>
              <a:gdLst>
                <a:gd name="T0" fmla="*/ 327 w 41848"/>
                <a:gd name="T1" fmla="*/ 1607 h 41699"/>
                <a:gd name="T2" fmla="*/ 1301 w 41848"/>
                <a:gd name="T3" fmla="*/ 1327 h 41699"/>
                <a:gd name="T4" fmla="*/ 1579 w 41848"/>
                <a:gd name="T5" fmla="*/ 418 h 41699"/>
                <a:gd name="T6" fmla="*/ 2163 w 41848"/>
                <a:gd name="T7" fmla="*/ 205 h 41699"/>
                <a:gd name="T8" fmla="*/ 1859 w 41848"/>
                <a:gd name="T9" fmla="*/ 1883 h 41699"/>
                <a:gd name="T10" fmla="*/ 367 w 41848"/>
                <a:gd name="T11" fmla="*/ 2246 h 41699"/>
                <a:gd name="T12" fmla="*/ 327 w 41848"/>
                <a:gd name="T13" fmla="*/ 1607 h 41699"/>
                <a:gd name="T14" fmla="*/ 0 60000 65536"/>
                <a:gd name="T15" fmla="*/ 0 60000 65536"/>
                <a:gd name="T16" fmla="*/ 0 60000 65536"/>
                <a:gd name="T17" fmla="*/ 0 60000 65536"/>
                <a:gd name="T18" fmla="*/ 0 60000 65536"/>
                <a:gd name="T19" fmla="*/ 0 60000 65536"/>
                <a:gd name="T20" fmla="*/ 0 60000 65536"/>
                <a:gd name="T21" fmla="*/ 0 w 41848"/>
                <a:gd name="T22" fmla="*/ 0 h 41699"/>
                <a:gd name="T23" fmla="*/ 41848 w 41848"/>
                <a:gd name="T24" fmla="*/ 41699 h 41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848" h="41699">
                  <a:moveTo>
                    <a:pt x="5938" y="29160"/>
                  </a:moveTo>
                  <a:cubicBezTo>
                    <a:pt x="12257" y="29758"/>
                    <a:pt x="18563" y="27950"/>
                    <a:pt x="23607" y="24095"/>
                  </a:cubicBezTo>
                  <a:cubicBezTo>
                    <a:pt x="27286" y="19412"/>
                    <a:pt x="29092" y="13525"/>
                    <a:pt x="28665" y="7586"/>
                  </a:cubicBezTo>
                  <a:cubicBezTo>
                    <a:pt x="28665" y="-2412"/>
                    <a:pt x="36810" y="-1228"/>
                    <a:pt x="39240" y="3705"/>
                  </a:cubicBezTo>
                  <a:cubicBezTo>
                    <a:pt x="44186" y="13979"/>
                    <a:pt x="41960" y="26279"/>
                    <a:pt x="33723" y="34158"/>
                  </a:cubicBezTo>
                  <a:cubicBezTo>
                    <a:pt x="26386" y="40775"/>
                    <a:pt x="16211" y="43248"/>
                    <a:pt x="6660" y="40736"/>
                  </a:cubicBezTo>
                  <a:cubicBezTo>
                    <a:pt x="-631" y="39552"/>
                    <a:pt x="-3389" y="29225"/>
                    <a:pt x="5938" y="29160"/>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79" name="Freeform 443">
              <a:extLst>
                <a:ext uri="{FF2B5EF4-FFF2-40B4-BE49-F238E27FC236}">
                  <a16:creationId xmlns:a16="http://schemas.microsoft.com/office/drawing/2014/main" id="{0814DE79-2F29-418D-BBF9-7CEC1C886AAD}"/>
                </a:ext>
              </a:extLst>
            </p:cNvPr>
            <p:cNvSpPr>
              <a:spLocks/>
            </p:cNvSpPr>
            <p:nvPr/>
          </p:nvSpPr>
          <p:spPr bwMode="auto">
            <a:xfrm>
              <a:off x="3103329" y="5693885"/>
              <a:ext cx="42759" cy="42790"/>
            </a:xfrm>
            <a:custGeom>
              <a:avLst/>
              <a:gdLst>
                <a:gd name="T0" fmla="*/ 416 w 50708"/>
                <a:gd name="T1" fmla="*/ 2063 h 50744"/>
                <a:gd name="T2" fmla="*/ 1568 w 50708"/>
                <a:gd name="T3" fmla="*/ 1606 h 50744"/>
                <a:gd name="T4" fmla="*/ 2012 w 50708"/>
                <a:gd name="T5" fmla="*/ 519 h 50744"/>
                <a:gd name="T6" fmla="*/ 2707 w 50708"/>
                <a:gd name="T7" fmla="*/ 192 h 50744"/>
                <a:gd name="T8" fmla="*/ 2121 w 50708"/>
                <a:gd name="T9" fmla="*/ 2150 h 50744"/>
                <a:gd name="T10" fmla="*/ 369 w 50708"/>
                <a:gd name="T11" fmla="*/ 2788 h 50744"/>
                <a:gd name="T12" fmla="*/ 416 w 50708"/>
                <a:gd name="T13" fmla="*/ 2063 h 50744"/>
                <a:gd name="T14" fmla="*/ 0 60000 65536"/>
                <a:gd name="T15" fmla="*/ 0 60000 65536"/>
                <a:gd name="T16" fmla="*/ 0 60000 65536"/>
                <a:gd name="T17" fmla="*/ 0 60000 65536"/>
                <a:gd name="T18" fmla="*/ 0 60000 65536"/>
                <a:gd name="T19" fmla="*/ 0 60000 65536"/>
                <a:gd name="T20" fmla="*/ 0 60000 65536"/>
                <a:gd name="T21" fmla="*/ 0 w 50708"/>
                <a:gd name="T22" fmla="*/ 0 h 50744"/>
                <a:gd name="T23" fmla="*/ 50708 w 50708"/>
                <a:gd name="T24" fmla="*/ 50744 h 507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08" h="50744">
                  <a:moveTo>
                    <a:pt x="7549" y="37428"/>
                  </a:moveTo>
                  <a:cubicBezTo>
                    <a:pt x="15215" y="36975"/>
                    <a:pt x="22539" y="34067"/>
                    <a:pt x="28437" y="29141"/>
                  </a:cubicBezTo>
                  <a:cubicBezTo>
                    <a:pt x="33127" y="23570"/>
                    <a:pt x="35952" y="16670"/>
                    <a:pt x="36516" y="9409"/>
                  </a:cubicBezTo>
                  <a:cubicBezTo>
                    <a:pt x="38159" y="-2036"/>
                    <a:pt x="47026" y="-1773"/>
                    <a:pt x="49128" y="3489"/>
                  </a:cubicBezTo>
                  <a:cubicBezTo>
                    <a:pt x="53266" y="14013"/>
                    <a:pt x="49128" y="28483"/>
                    <a:pt x="38487" y="39007"/>
                  </a:cubicBezTo>
                  <a:cubicBezTo>
                    <a:pt x="30138" y="47406"/>
                    <a:pt x="18486" y="51649"/>
                    <a:pt x="6695" y="50583"/>
                  </a:cubicBezTo>
                  <a:cubicBezTo>
                    <a:pt x="-1515" y="50189"/>
                    <a:pt x="-3223" y="38678"/>
                    <a:pt x="7549" y="37428"/>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80" name="Freeform 444">
              <a:extLst>
                <a:ext uri="{FF2B5EF4-FFF2-40B4-BE49-F238E27FC236}">
                  <a16:creationId xmlns:a16="http://schemas.microsoft.com/office/drawing/2014/main" id="{8485A93C-B7EC-4DBE-8762-3563A82A4D7D}"/>
                </a:ext>
              </a:extLst>
            </p:cNvPr>
            <p:cNvSpPr>
              <a:spLocks/>
            </p:cNvSpPr>
            <p:nvPr/>
          </p:nvSpPr>
          <p:spPr bwMode="auto">
            <a:xfrm>
              <a:off x="3156641" y="5629984"/>
              <a:ext cx="25122" cy="33506"/>
            </a:xfrm>
            <a:custGeom>
              <a:avLst/>
              <a:gdLst>
                <a:gd name="T0" fmla="*/ 240 w 29792"/>
                <a:gd name="T1" fmla="*/ 1712 h 39735"/>
                <a:gd name="T2" fmla="*/ 928 w 29792"/>
                <a:gd name="T3" fmla="*/ 1200 h 39735"/>
                <a:gd name="T4" fmla="*/ 1145 w 29792"/>
                <a:gd name="T5" fmla="*/ 421 h 39735"/>
                <a:gd name="T6" fmla="*/ 1558 w 29792"/>
                <a:gd name="T7" fmla="*/ 80 h 39735"/>
                <a:gd name="T8" fmla="*/ 1301 w 29792"/>
                <a:gd name="T9" fmla="*/ 1454 h 39735"/>
                <a:gd name="T10" fmla="*/ 251 w 29792"/>
                <a:gd name="T11" fmla="*/ 2179 h 39735"/>
                <a:gd name="T12" fmla="*/ 240 w 29792"/>
                <a:gd name="T13" fmla="*/ 1712 h 39735"/>
                <a:gd name="T14" fmla="*/ 0 60000 65536"/>
                <a:gd name="T15" fmla="*/ 0 60000 65536"/>
                <a:gd name="T16" fmla="*/ 0 60000 65536"/>
                <a:gd name="T17" fmla="*/ 0 60000 65536"/>
                <a:gd name="T18" fmla="*/ 0 60000 65536"/>
                <a:gd name="T19" fmla="*/ 0 60000 65536"/>
                <a:gd name="T20" fmla="*/ 0 60000 65536"/>
                <a:gd name="T21" fmla="*/ 0 w 29792"/>
                <a:gd name="T22" fmla="*/ 0 h 39735"/>
                <a:gd name="T23" fmla="*/ 29792 w 29792"/>
                <a:gd name="T24" fmla="*/ 39735 h 39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792" h="39735">
                  <a:moveTo>
                    <a:pt x="4362" y="31055"/>
                  </a:moveTo>
                  <a:cubicBezTo>
                    <a:pt x="9288" y="29168"/>
                    <a:pt x="13610" y="25958"/>
                    <a:pt x="16842" y="21781"/>
                  </a:cubicBezTo>
                  <a:cubicBezTo>
                    <a:pt x="19404" y="17506"/>
                    <a:pt x="20763" y="12625"/>
                    <a:pt x="20783" y="7640"/>
                  </a:cubicBezTo>
                  <a:cubicBezTo>
                    <a:pt x="21177" y="-56"/>
                    <a:pt x="26695" y="-1569"/>
                    <a:pt x="28271" y="1457"/>
                  </a:cubicBezTo>
                  <a:cubicBezTo>
                    <a:pt x="31424" y="7442"/>
                    <a:pt x="29585" y="17572"/>
                    <a:pt x="23608" y="26385"/>
                  </a:cubicBezTo>
                  <a:cubicBezTo>
                    <a:pt x="19154" y="33028"/>
                    <a:pt x="12343" y="37731"/>
                    <a:pt x="4559" y="39540"/>
                  </a:cubicBezTo>
                  <a:cubicBezTo>
                    <a:pt x="-630" y="40987"/>
                    <a:pt x="-2272" y="34015"/>
                    <a:pt x="4362" y="31055"/>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81" name="Freeform 445">
              <a:extLst>
                <a:ext uri="{FF2B5EF4-FFF2-40B4-BE49-F238E27FC236}">
                  <a16:creationId xmlns:a16="http://schemas.microsoft.com/office/drawing/2014/main" id="{693CA512-AC23-4C86-975D-DB84C4A156E4}"/>
                </a:ext>
              </a:extLst>
            </p:cNvPr>
            <p:cNvSpPr>
              <a:spLocks/>
            </p:cNvSpPr>
            <p:nvPr/>
          </p:nvSpPr>
          <p:spPr bwMode="auto">
            <a:xfrm>
              <a:off x="3117521" y="5592618"/>
              <a:ext cx="49072" cy="21671"/>
            </a:xfrm>
            <a:custGeom>
              <a:avLst/>
              <a:gdLst>
                <a:gd name="T0" fmla="*/ 2656 w 58194"/>
                <a:gd name="T1" fmla="*/ 746 h 25699"/>
                <a:gd name="T2" fmla="*/ 1570 w 58194"/>
                <a:gd name="T3" fmla="*/ 633 h 25699"/>
                <a:gd name="T4" fmla="*/ 694 w 58194"/>
                <a:gd name="T5" fmla="*/ 1192 h 25699"/>
                <a:gd name="T6" fmla="*/ 6 w 58194"/>
                <a:gd name="T7" fmla="*/ 1159 h 25699"/>
                <a:gd name="T8" fmla="*/ 1428 w 58194"/>
                <a:gd name="T9" fmla="*/ 73 h 25699"/>
                <a:gd name="T10" fmla="*/ 3069 w 58194"/>
                <a:gd name="T11" fmla="*/ 282 h 25699"/>
                <a:gd name="T12" fmla="*/ 2656 w 58194"/>
                <a:gd name="T13" fmla="*/ 746 h 25699"/>
                <a:gd name="T14" fmla="*/ 0 60000 65536"/>
                <a:gd name="T15" fmla="*/ 0 60000 65536"/>
                <a:gd name="T16" fmla="*/ 0 60000 65536"/>
                <a:gd name="T17" fmla="*/ 0 60000 65536"/>
                <a:gd name="T18" fmla="*/ 0 60000 65536"/>
                <a:gd name="T19" fmla="*/ 0 60000 65536"/>
                <a:gd name="T20" fmla="*/ 0 60000 65536"/>
                <a:gd name="T21" fmla="*/ 0 w 58194"/>
                <a:gd name="T22" fmla="*/ 0 h 25699"/>
                <a:gd name="T23" fmla="*/ 58194 w 58194"/>
                <a:gd name="T24" fmla="*/ 25699 h 25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194" h="25699">
                  <a:moveTo>
                    <a:pt x="48193" y="13540"/>
                  </a:moveTo>
                  <a:cubicBezTo>
                    <a:pt x="41933" y="11060"/>
                    <a:pt x="35115" y="10356"/>
                    <a:pt x="28487" y="11501"/>
                  </a:cubicBezTo>
                  <a:cubicBezTo>
                    <a:pt x="22372" y="13369"/>
                    <a:pt x="16874" y="16874"/>
                    <a:pt x="12591" y="21630"/>
                  </a:cubicBezTo>
                  <a:cubicBezTo>
                    <a:pt x="5629" y="28668"/>
                    <a:pt x="-940" y="25313"/>
                    <a:pt x="111" y="21038"/>
                  </a:cubicBezTo>
                  <a:cubicBezTo>
                    <a:pt x="2279" y="12422"/>
                    <a:pt x="12723" y="4331"/>
                    <a:pt x="25925" y="1306"/>
                  </a:cubicBezTo>
                  <a:cubicBezTo>
                    <a:pt x="35962" y="-1319"/>
                    <a:pt x="46630" y="43"/>
                    <a:pt x="55681" y="5121"/>
                  </a:cubicBezTo>
                  <a:cubicBezTo>
                    <a:pt x="61330" y="8344"/>
                    <a:pt x="56863" y="16499"/>
                    <a:pt x="48193" y="1354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82" name="Freeform 446">
              <a:extLst>
                <a:ext uri="{FF2B5EF4-FFF2-40B4-BE49-F238E27FC236}">
                  <a16:creationId xmlns:a16="http://schemas.microsoft.com/office/drawing/2014/main" id="{50D8DB23-2FE8-49E2-AEF1-A18A5FF67D7E}"/>
                </a:ext>
              </a:extLst>
            </p:cNvPr>
            <p:cNvSpPr>
              <a:spLocks/>
            </p:cNvSpPr>
            <p:nvPr/>
          </p:nvSpPr>
          <p:spPr bwMode="auto">
            <a:xfrm>
              <a:off x="3065977" y="5613326"/>
              <a:ext cx="42104" cy="33121"/>
            </a:xfrm>
            <a:custGeom>
              <a:avLst/>
              <a:gdLst>
                <a:gd name="T0" fmla="*/ 2314 w 49931"/>
                <a:gd name="T1" fmla="*/ 611 h 39278"/>
                <a:gd name="T2" fmla="*/ 1256 w 49931"/>
                <a:gd name="T3" fmla="*/ 918 h 39278"/>
                <a:gd name="T4" fmla="*/ 656 w 49931"/>
                <a:gd name="T5" fmla="*/ 1767 h 39278"/>
                <a:gd name="T6" fmla="*/ 8 w 49931"/>
                <a:gd name="T7" fmla="*/ 1994 h 39278"/>
                <a:gd name="T8" fmla="*/ 913 w 49931"/>
                <a:gd name="T9" fmla="*/ 444 h 39278"/>
                <a:gd name="T10" fmla="*/ 2513 w 49931"/>
                <a:gd name="T11" fmla="*/ 16 h 39278"/>
                <a:gd name="T12" fmla="*/ 2314 w 49931"/>
                <a:gd name="T13" fmla="*/ 611 h 39278"/>
                <a:gd name="T14" fmla="*/ 0 60000 65536"/>
                <a:gd name="T15" fmla="*/ 0 60000 65536"/>
                <a:gd name="T16" fmla="*/ 0 60000 65536"/>
                <a:gd name="T17" fmla="*/ 0 60000 65536"/>
                <a:gd name="T18" fmla="*/ 0 60000 65536"/>
                <a:gd name="T19" fmla="*/ 0 60000 65536"/>
                <a:gd name="T20" fmla="*/ 0 60000 65536"/>
                <a:gd name="T21" fmla="*/ 0 w 49931"/>
                <a:gd name="T22" fmla="*/ 0 h 39278"/>
                <a:gd name="T23" fmla="*/ 49931 w 49931"/>
                <a:gd name="T24" fmla="*/ 39278 h 39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31" h="39278">
                  <a:moveTo>
                    <a:pt x="41991" y="11082"/>
                  </a:moveTo>
                  <a:cubicBezTo>
                    <a:pt x="35206" y="11148"/>
                    <a:pt x="28572" y="13082"/>
                    <a:pt x="22811" y="16673"/>
                  </a:cubicBezTo>
                  <a:cubicBezTo>
                    <a:pt x="17852" y="20718"/>
                    <a:pt x="14082" y="26039"/>
                    <a:pt x="11908" y="32064"/>
                  </a:cubicBezTo>
                  <a:cubicBezTo>
                    <a:pt x="8098" y="41207"/>
                    <a:pt x="741" y="40549"/>
                    <a:pt x="150" y="36208"/>
                  </a:cubicBezTo>
                  <a:cubicBezTo>
                    <a:pt x="-1098" y="27460"/>
                    <a:pt x="5536" y="16016"/>
                    <a:pt x="16571" y="8057"/>
                  </a:cubicBezTo>
                  <a:cubicBezTo>
                    <a:pt x="24887" y="1821"/>
                    <a:pt x="35292" y="-961"/>
                    <a:pt x="45604" y="295"/>
                  </a:cubicBezTo>
                  <a:cubicBezTo>
                    <a:pt x="52304" y="1282"/>
                    <a:pt x="51319" y="10556"/>
                    <a:pt x="41991" y="1108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83" name="Freeform 447">
              <a:extLst>
                <a:ext uri="{FF2B5EF4-FFF2-40B4-BE49-F238E27FC236}">
                  <a16:creationId xmlns:a16="http://schemas.microsoft.com/office/drawing/2014/main" id="{EE96782A-E368-4C93-BE02-FB2E2F21CDF6}"/>
                </a:ext>
              </a:extLst>
            </p:cNvPr>
            <p:cNvSpPr>
              <a:spLocks/>
            </p:cNvSpPr>
            <p:nvPr/>
          </p:nvSpPr>
          <p:spPr bwMode="auto">
            <a:xfrm>
              <a:off x="3072910" y="5674595"/>
              <a:ext cx="19116" cy="34136"/>
            </a:xfrm>
            <a:custGeom>
              <a:avLst/>
              <a:gdLst>
                <a:gd name="T0" fmla="*/ 1082 w 22670"/>
                <a:gd name="T1" fmla="*/ 460 h 40482"/>
                <a:gd name="T2" fmla="*/ 546 w 22670"/>
                <a:gd name="T3" fmla="*/ 1046 h 40482"/>
                <a:gd name="T4" fmla="*/ 492 w 22670"/>
                <a:gd name="T5" fmla="*/ 1794 h 40482"/>
                <a:gd name="T6" fmla="*/ 178 w 22670"/>
                <a:gd name="T7" fmla="*/ 2177 h 40482"/>
                <a:gd name="T8" fmla="*/ 156 w 22670"/>
                <a:gd name="T9" fmla="*/ 883 h 40482"/>
                <a:gd name="T10" fmla="*/ 982 w 22670"/>
                <a:gd name="T11" fmla="*/ 21 h 40482"/>
                <a:gd name="T12" fmla="*/ 1082 w 22670"/>
                <a:gd name="T13" fmla="*/ 460 h 40482"/>
                <a:gd name="T14" fmla="*/ 0 60000 65536"/>
                <a:gd name="T15" fmla="*/ 0 60000 65536"/>
                <a:gd name="T16" fmla="*/ 0 60000 65536"/>
                <a:gd name="T17" fmla="*/ 0 60000 65536"/>
                <a:gd name="T18" fmla="*/ 0 60000 65536"/>
                <a:gd name="T19" fmla="*/ 0 60000 65536"/>
                <a:gd name="T20" fmla="*/ 0 60000 65536"/>
                <a:gd name="T21" fmla="*/ 0 w 22670"/>
                <a:gd name="T22" fmla="*/ 0 h 40482"/>
                <a:gd name="T23" fmla="*/ 22670 w 22670"/>
                <a:gd name="T24" fmla="*/ 40482 h 40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70" h="40482">
                  <a:moveTo>
                    <a:pt x="19647" y="8341"/>
                  </a:moveTo>
                  <a:cubicBezTo>
                    <a:pt x="15495" y="10939"/>
                    <a:pt x="12132" y="14622"/>
                    <a:pt x="9925" y="18997"/>
                  </a:cubicBezTo>
                  <a:cubicBezTo>
                    <a:pt x="8368" y="23337"/>
                    <a:pt x="8027" y="28020"/>
                    <a:pt x="8940" y="32546"/>
                  </a:cubicBezTo>
                  <a:cubicBezTo>
                    <a:pt x="9991" y="39649"/>
                    <a:pt x="5261" y="42017"/>
                    <a:pt x="3225" y="39518"/>
                  </a:cubicBezTo>
                  <a:cubicBezTo>
                    <a:pt x="-933" y="32283"/>
                    <a:pt x="-1077" y="23410"/>
                    <a:pt x="2831" y="16037"/>
                  </a:cubicBezTo>
                  <a:cubicBezTo>
                    <a:pt x="5610" y="9071"/>
                    <a:pt x="10976" y="3461"/>
                    <a:pt x="17807" y="382"/>
                  </a:cubicBezTo>
                  <a:cubicBezTo>
                    <a:pt x="22274" y="-1591"/>
                    <a:pt x="25164" y="4526"/>
                    <a:pt x="19647" y="834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84" name="Freeform 448">
              <a:extLst>
                <a:ext uri="{FF2B5EF4-FFF2-40B4-BE49-F238E27FC236}">
                  <a16:creationId xmlns:a16="http://schemas.microsoft.com/office/drawing/2014/main" id="{A5E4BB1F-DD57-4B23-9ADB-628AE1A0DF07}"/>
                </a:ext>
              </a:extLst>
            </p:cNvPr>
            <p:cNvSpPr>
              <a:spLocks/>
            </p:cNvSpPr>
            <p:nvPr/>
          </p:nvSpPr>
          <p:spPr bwMode="auto">
            <a:xfrm>
              <a:off x="3058138" y="5642116"/>
              <a:ext cx="134136" cy="159093"/>
            </a:xfrm>
            <a:custGeom>
              <a:avLst/>
              <a:gdLst>
                <a:gd name="T0" fmla="*/ 3575 w 159071"/>
                <a:gd name="T1" fmla="*/ 10398 h 188667"/>
                <a:gd name="T2" fmla="*/ 698 w 159071"/>
                <a:gd name="T3" fmla="*/ 7498 h 188667"/>
                <a:gd name="T4" fmla="*/ 940 w 159071"/>
                <a:gd name="T5" fmla="*/ 6341 h 188667"/>
                <a:gd name="T6" fmla="*/ 760 w 159071"/>
                <a:gd name="T7" fmla="*/ 2244 h 188667"/>
                <a:gd name="T8" fmla="*/ 2851 w 159071"/>
                <a:gd name="T9" fmla="*/ 1303 h 188667"/>
                <a:gd name="T10" fmla="*/ 3441 w 159071"/>
                <a:gd name="T11" fmla="*/ 1364 h 188667"/>
                <a:gd name="T12" fmla="*/ 7404 w 159071"/>
                <a:gd name="T13" fmla="*/ 433 h 188667"/>
                <a:gd name="T14" fmla="*/ 8335 w 159071"/>
                <a:gd name="T15" fmla="*/ 4400 h 188667"/>
                <a:gd name="T16" fmla="*/ 6870 w 159071"/>
                <a:gd name="T17" fmla="*/ 5591 h 188667"/>
                <a:gd name="T18" fmla="*/ 6453 w 159071"/>
                <a:gd name="T19" fmla="*/ 7498 h 188667"/>
                <a:gd name="T20" fmla="*/ 3575 w 159071"/>
                <a:gd name="T21" fmla="*/ 10398 h 188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071"/>
                <a:gd name="T34" fmla="*/ 0 h 188667"/>
                <a:gd name="T35" fmla="*/ 159071 w 159071"/>
                <a:gd name="T36" fmla="*/ 188667 h 1886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071" h="188667">
                  <a:moveTo>
                    <a:pt x="64884" y="188667"/>
                  </a:moveTo>
                  <a:cubicBezTo>
                    <a:pt x="35989" y="188490"/>
                    <a:pt x="12665" y="164982"/>
                    <a:pt x="12665" y="136048"/>
                  </a:cubicBezTo>
                  <a:cubicBezTo>
                    <a:pt x="12638" y="128820"/>
                    <a:pt x="14136" y="121670"/>
                    <a:pt x="17066" y="115067"/>
                  </a:cubicBezTo>
                  <a:cubicBezTo>
                    <a:pt x="-4341" y="95446"/>
                    <a:pt x="-5806" y="62158"/>
                    <a:pt x="13788" y="40722"/>
                  </a:cubicBezTo>
                  <a:cubicBezTo>
                    <a:pt x="23555" y="30041"/>
                    <a:pt x="37283" y="23864"/>
                    <a:pt x="51747" y="23641"/>
                  </a:cubicBezTo>
                  <a:cubicBezTo>
                    <a:pt x="55347" y="23660"/>
                    <a:pt x="58933" y="24035"/>
                    <a:pt x="62454" y="24759"/>
                  </a:cubicBezTo>
                  <a:cubicBezTo>
                    <a:pt x="77640" y="212"/>
                    <a:pt x="109833" y="-7365"/>
                    <a:pt x="134346" y="7848"/>
                  </a:cubicBezTo>
                  <a:cubicBezTo>
                    <a:pt x="158860" y="23055"/>
                    <a:pt x="166427" y="55284"/>
                    <a:pt x="151234" y="79838"/>
                  </a:cubicBezTo>
                  <a:cubicBezTo>
                    <a:pt x="145053" y="89829"/>
                    <a:pt x="135693" y="97439"/>
                    <a:pt x="124658" y="101451"/>
                  </a:cubicBezTo>
                  <a:cubicBezTo>
                    <a:pt x="115758" y="110594"/>
                    <a:pt x="112828" y="124018"/>
                    <a:pt x="117104" y="136048"/>
                  </a:cubicBezTo>
                  <a:cubicBezTo>
                    <a:pt x="117104" y="164982"/>
                    <a:pt x="93779" y="188490"/>
                    <a:pt x="64884" y="188667"/>
                  </a:cubicBez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85" name="Freeform 449">
              <a:extLst>
                <a:ext uri="{FF2B5EF4-FFF2-40B4-BE49-F238E27FC236}">
                  <a16:creationId xmlns:a16="http://schemas.microsoft.com/office/drawing/2014/main" id="{4F881B77-867F-4901-B47D-722A18750BD2}"/>
                </a:ext>
              </a:extLst>
            </p:cNvPr>
            <p:cNvSpPr>
              <a:spLocks/>
            </p:cNvSpPr>
            <p:nvPr/>
          </p:nvSpPr>
          <p:spPr bwMode="auto">
            <a:xfrm>
              <a:off x="3055729" y="5640364"/>
              <a:ext cx="138314" cy="163944"/>
            </a:xfrm>
            <a:custGeom>
              <a:avLst/>
              <a:gdLst>
                <a:gd name="T0" fmla="*/ 6043 w 164025"/>
                <a:gd name="T1" fmla="*/ 266 h 194420"/>
                <a:gd name="T2" fmla="*/ 8838 w 164025"/>
                <a:gd name="T3" fmla="*/ 2953 h 194420"/>
                <a:gd name="T4" fmla="*/ 6908 w 164025"/>
                <a:gd name="T5" fmla="*/ 5629 h 194420"/>
                <a:gd name="T6" fmla="*/ 6361 w 164025"/>
                <a:gd name="T7" fmla="*/ 6854 h 194420"/>
                <a:gd name="T8" fmla="*/ 6478 w 164025"/>
                <a:gd name="T9" fmla="*/ 7642 h 194420"/>
                <a:gd name="T10" fmla="*/ 3740 w 164025"/>
                <a:gd name="T11" fmla="*/ 10395 h 194420"/>
                <a:gd name="T12" fmla="*/ 989 w 164025"/>
                <a:gd name="T13" fmla="*/ 7655 h 194420"/>
                <a:gd name="T14" fmla="*/ 1265 w 164025"/>
                <a:gd name="T15" fmla="*/ 6448 h 194420"/>
                <a:gd name="T16" fmla="*/ 905 w 164025"/>
                <a:gd name="T17" fmla="*/ 2574 h 194420"/>
                <a:gd name="T18" fmla="*/ 3010 w 164025"/>
                <a:gd name="T19" fmla="*/ 1581 h 194420"/>
                <a:gd name="T20" fmla="*/ 3664 w 164025"/>
                <a:gd name="T21" fmla="*/ 1663 h 194420"/>
                <a:gd name="T22" fmla="*/ 6043 w 164025"/>
                <a:gd name="T23" fmla="*/ 279 h 194420"/>
                <a:gd name="T24" fmla="*/ 6043 w 164025"/>
                <a:gd name="T25" fmla="*/ 7 h 194420"/>
                <a:gd name="T26" fmla="*/ 3534 w 164025"/>
                <a:gd name="T27" fmla="*/ 1356 h 194420"/>
                <a:gd name="T28" fmla="*/ 3010 w 164025"/>
                <a:gd name="T29" fmla="*/ 1309 h 194420"/>
                <a:gd name="T30" fmla="*/ 0 w 164025"/>
                <a:gd name="T31" fmla="*/ 4334 h 194420"/>
                <a:gd name="T32" fmla="*/ 939 w 164025"/>
                <a:gd name="T33" fmla="*/ 6517 h 194420"/>
                <a:gd name="T34" fmla="*/ 2540 w 164025"/>
                <a:gd name="T35" fmla="*/ 10476 h 194420"/>
                <a:gd name="T36" fmla="*/ 6494 w 164025"/>
                <a:gd name="T37" fmla="*/ 8871 h 194420"/>
                <a:gd name="T38" fmla="*/ 6730 w 164025"/>
                <a:gd name="T39" fmla="*/ 7642 h 194420"/>
                <a:gd name="T40" fmla="*/ 6641 w 164025"/>
                <a:gd name="T41" fmla="*/ 6916 h 194420"/>
                <a:gd name="T42" fmla="*/ 7129 w 164025"/>
                <a:gd name="T43" fmla="*/ 5829 h 194420"/>
                <a:gd name="T44" fmla="*/ 8830 w 164025"/>
                <a:gd name="T45" fmla="*/ 1912 h 194420"/>
                <a:gd name="T46" fmla="*/ 6025 w 164025"/>
                <a:gd name="T47" fmla="*/ 0 h 1944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4025"/>
                <a:gd name="T73" fmla="*/ 0 h 194420"/>
                <a:gd name="T74" fmla="*/ 164025 w 164025"/>
                <a:gd name="T75" fmla="*/ 194420 h 1944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4025" h="194420">
                  <a:moveTo>
                    <a:pt x="109649" y="4802"/>
                  </a:moveTo>
                  <a:cubicBezTo>
                    <a:pt x="137105" y="4249"/>
                    <a:pt x="159806" y="26093"/>
                    <a:pt x="160358" y="53586"/>
                  </a:cubicBezTo>
                  <a:cubicBezTo>
                    <a:pt x="160804" y="75779"/>
                    <a:pt x="146524" y="95583"/>
                    <a:pt x="125347" y="102147"/>
                  </a:cubicBezTo>
                  <a:cubicBezTo>
                    <a:pt x="123948" y="110270"/>
                    <a:pt x="120539" y="117913"/>
                    <a:pt x="115429" y="124379"/>
                  </a:cubicBezTo>
                  <a:cubicBezTo>
                    <a:pt x="116795" y="129016"/>
                    <a:pt x="117504" y="133817"/>
                    <a:pt x="117531" y="138652"/>
                  </a:cubicBezTo>
                  <a:cubicBezTo>
                    <a:pt x="117596" y="166185"/>
                    <a:pt x="95355" y="188561"/>
                    <a:pt x="67860" y="188627"/>
                  </a:cubicBezTo>
                  <a:cubicBezTo>
                    <a:pt x="40364" y="188693"/>
                    <a:pt x="18018" y="166428"/>
                    <a:pt x="17952" y="138889"/>
                  </a:cubicBezTo>
                  <a:cubicBezTo>
                    <a:pt x="17932" y="131312"/>
                    <a:pt x="19640" y="123833"/>
                    <a:pt x="22944" y="117012"/>
                  </a:cubicBezTo>
                  <a:cubicBezTo>
                    <a:pt x="1761" y="99404"/>
                    <a:pt x="-1163" y="67925"/>
                    <a:pt x="16428" y="46713"/>
                  </a:cubicBezTo>
                  <a:cubicBezTo>
                    <a:pt x="25860" y="35341"/>
                    <a:pt x="39838" y="28730"/>
                    <a:pt x="54604" y="28678"/>
                  </a:cubicBezTo>
                  <a:cubicBezTo>
                    <a:pt x="58618" y="28671"/>
                    <a:pt x="62611" y="29184"/>
                    <a:pt x="66493" y="30190"/>
                  </a:cubicBezTo>
                  <a:cubicBezTo>
                    <a:pt x="75335" y="14668"/>
                    <a:pt x="91802" y="5078"/>
                    <a:pt x="109649" y="5065"/>
                  </a:cubicBezTo>
                  <a:moveTo>
                    <a:pt x="109649" y="132"/>
                  </a:moveTo>
                  <a:cubicBezTo>
                    <a:pt x="91355" y="198"/>
                    <a:pt x="74290" y="9366"/>
                    <a:pt x="64129" y="24600"/>
                  </a:cubicBezTo>
                  <a:cubicBezTo>
                    <a:pt x="60982" y="24060"/>
                    <a:pt x="57797" y="23771"/>
                    <a:pt x="54604" y="23745"/>
                  </a:cubicBezTo>
                  <a:cubicBezTo>
                    <a:pt x="24383" y="23804"/>
                    <a:pt x="-65" y="48383"/>
                    <a:pt x="0" y="78640"/>
                  </a:cubicBezTo>
                  <a:cubicBezTo>
                    <a:pt x="26" y="93623"/>
                    <a:pt x="6181" y="107942"/>
                    <a:pt x="17032" y="118262"/>
                  </a:cubicBezTo>
                  <a:cubicBezTo>
                    <a:pt x="5255" y="146130"/>
                    <a:pt x="18267" y="178281"/>
                    <a:pt x="46098" y="190074"/>
                  </a:cubicBezTo>
                  <a:cubicBezTo>
                    <a:pt x="73922" y="201867"/>
                    <a:pt x="106036" y="188837"/>
                    <a:pt x="117813" y="160969"/>
                  </a:cubicBezTo>
                  <a:cubicBezTo>
                    <a:pt x="120795" y="153911"/>
                    <a:pt x="122260" y="146308"/>
                    <a:pt x="122129" y="138652"/>
                  </a:cubicBezTo>
                  <a:cubicBezTo>
                    <a:pt x="122103" y="134218"/>
                    <a:pt x="121551" y="129798"/>
                    <a:pt x="120487" y="125497"/>
                  </a:cubicBezTo>
                  <a:cubicBezTo>
                    <a:pt x="124710" y="119564"/>
                    <a:pt x="127725" y="112862"/>
                    <a:pt x="129354" y="105765"/>
                  </a:cubicBezTo>
                  <a:cubicBezTo>
                    <a:pt x="157467" y="94669"/>
                    <a:pt x="171281" y="62854"/>
                    <a:pt x="160200" y="34702"/>
                  </a:cubicBezTo>
                  <a:cubicBezTo>
                    <a:pt x="151963" y="13773"/>
                    <a:pt x="131785" y="13"/>
                    <a:pt x="109320" y="0"/>
                  </a:cubicBezTo>
                  <a:lnTo>
                    <a:pt x="109649" y="132"/>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86" name="Freeform 450">
              <a:extLst>
                <a:ext uri="{FF2B5EF4-FFF2-40B4-BE49-F238E27FC236}">
                  <a16:creationId xmlns:a16="http://schemas.microsoft.com/office/drawing/2014/main" id="{CAF3D856-F5C5-4661-A817-C955B68046A2}"/>
                </a:ext>
              </a:extLst>
            </p:cNvPr>
            <p:cNvSpPr>
              <a:spLocks/>
            </p:cNvSpPr>
            <p:nvPr/>
          </p:nvSpPr>
          <p:spPr bwMode="auto">
            <a:xfrm>
              <a:off x="3122340" y="5711062"/>
              <a:ext cx="35317" cy="35152"/>
            </a:xfrm>
            <a:custGeom>
              <a:avLst/>
              <a:gdLst>
                <a:gd name="T0" fmla="*/ 336 w 41882"/>
                <a:gd name="T1" fmla="*/ 1606 h 41687"/>
                <a:gd name="T2" fmla="*/ 1310 w 41882"/>
                <a:gd name="T3" fmla="*/ 1327 h 41687"/>
                <a:gd name="T4" fmla="*/ 1589 w 41882"/>
                <a:gd name="T5" fmla="*/ 418 h 41687"/>
                <a:gd name="T6" fmla="*/ 2171 w 41882"/>
                <a:gd name="T7" fmla="*/ 204 h 41687"/>
                <a:gd name="T8" fmla="*/ 1864 w 41882"/>
                <a:gd name="T9" fmla="*/ 1882 h 41687"/>
                <a:gd name="T10" fmla="*/ 376 w 41882"/>
                <a:gd name="T11" fmla="*/ 2244 h 41687"/>
                <a:gd name="T12" fmla="*/ 336 w 41882"/>
                <a:gd name="T13" fmla="*/ 1606 h 41687"/>
                <a:gd name="T14" fmla="*/ 0 60000 65536"/>
                <a:gd name="T15" fmla="*/ 0 60000 65536"/>
                <a:gd name="T16" fmla="*/ 0 60000 65536"/>
                <a:gd name="T17" fmla="*/ 0 60000 65536"/>
                <a:gd name="T18" fmla="*/ 0 60000 65536"/>
                <a:gd name="T19" fmla="*/ 0 60000 65536"/>
                <a:gd name="T20" fmla="*/ 0 60000 65536"/>
                <a:gd name="T21" fmla="*/ 0 w 41882"/>
                <a:gd name="T22" fmla="*/ 0 h 41687"/>
                <a:gd name="T23" fmla="*/ 41882 w 41882"/>
                <a:gd name="T24" fmla="*/ 41687 h 416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882" h="41687">
                  <a:moveTo>
                    <a:pt x="6089" y="29160"/>
                  </a:moveTo>
                  <a:cubicBezTo>
                    <a:pt x="12401" y="29719"/>
                    <a:pt x="18694" y="27916"/>
                    <a:pt x="23758" y="24095"/>
                  </a:cubicBezTo>
                  <a:cubicBezTo>
                    <a:pt x="27411" y="19399"/>
                    <a:pt x="29210" y="13525"/>
                    <a:pt x="28816" y="7586"/>
                  </a:cubicBezTo>
                  <a:cubicBezTo>
                    <a:pt x="28816" y="-2412"/>
                    <a:pt x="36961" y="-1228"/>
                    <a:pt x="39392" y="3705"/>
                  </a:cubicBezTo>
                  <a:cubicBezTo>
                    <a:pt x="44173" y="14012"/>
                    <a:pt x="41940" y="26226"/>
                    <a:pt x="33808" y="34158"/>
                  </a:cubicBezTo>
                  <a:cubicBezTo>
                    <a:pt x="26484" y="40756"/>
                    <a:pt x="16343" y="43229"/>
                    <a:pt x="6812" y="40736"/>
                  </a:cubicBezTo>
                  <a:cubicBezTo>
                    <a:pt x="-611" y="39552"/>
                    <a:pt x="-3501" y="29225"/>
                    <a:pt x="6089" y="29160"/>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87" name="Freeform 451">
              <a:extLst>
                <a:ext uri="{FF2B5EF4-FFF2-40B4-BE49-F238E27FC236}">
                  <a16:creationId xmlns:a16="http://schemas.microsoft.com/office/drawing/2014/main" id="{B561929A-F675-4E89-AD0E-F72E1B80190C}"/>
                </a:ext>
              </a:extLst>
            </p:cNvPr>
            <p:cNvSpPr>
              <a:spLocks/>
            </p:cNvSpPr>
            <p:nvPr/>
          </p:nvSpPr>
          <p:spPr bwMode="auto">
            <a:xfrm>
              <a:off x="3105800" y="5750956"/>
              <a:ext cx="42749" cy="42774"/>
            </a:xfrm>
            <a:custGeom>
              <a:avLst/>
              <a:gdLst>
                <a:gd name="T0" fmla="*/ 418 w 50696"/>
                <a:gd name="T1" fmla="*/ 2059 h 50725"/>
                <a:gd name="T2" fmla="*/ 1565 w 50696"/>
                <a:gd name="T3" fmla="*/ 1606 h 50725"/>
                <a:gd name="T4" fmla="*/ 2010 w 50696"/>
                <a:gd name="T5" fmla="*/ 519 h 50725"/>
                <a:gd name="T6" fmla="*/ 2705 w 50696"/>
                <a:gd name="T7" fmla="*/ 192 h 50725"/>
                <a:gd name="T8" fmla="*/ 2122 w 50696"/>
                <a:gd name="T9" fmla="*/ 2150 h 50725"/>
                <a:gd name="T10" fmla="*/ 370 w 50696"/>
                <a:gd name="T11" fmla="*/ 2788 h 50725"/>
                <a:gd name="T12" fmla="*/ 418 w 50696"/>
                <a:gd name="T13" fmla="*/ 2059 h 50725"/>
                <a:gd name="T14" fmla="*/ 0 60000 65536"/>
                <a:gd name="T15" fmla="*/ 0 60000 65536"/>
                <a:gd name="T16" fmla="*/ 0 60000 65536"/>
                <a:gd name="T17" fmla="*/ 0 60000 65536"/>
                <a:gd name="T18" fmla="*/ 0 60000 65536"/>
                <a:gd name="T19" fmla="*/ 0 60000 65536"/>
                <a:gd name="T20" fmla="*/ 0 60000 65536"/>
                <a:gd name="T21" fmla="*/ 0 w 50696"/>
                <a:gd name="T22" fmla="*/ 0 h 50725"/>
                <a:gd name="T23" fmla="*/ 50696 w 50696"/>
                <a:gd name="T24" fmla="*/ 50725 h 50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696" h="50725">
                  <a:moveTo>
                    <a:pt x="7573" y="37363"/>
                  </a:moveTo>
                  <a:cubicBezTo>
                    <a:pt x="15213" y="36922"/>
                    <a:pt x="22510" y="34041"/>
                    <a:pt x="28395" y="29141"/>
                  </a:cubicBezTo>
                  <a:cubicBezTo>
                    <a:pt x="33125" y="23596"/>
                    <a:pt x="35962" y="16683"/>
                    <a:pt x="36475" y="9409"/>
                  </a:cubicBezTo>
                  <a:cubicBezTo>
                    <a:pt x="38182" y="-2036"/>
                    <a:pt x="46984" y="-1773"/>
                    <a:pt x="49086" y="3489"/>
                  </a:cubicBezTo>
                  <a:cubicBezTo>
                    <a:pt x="53290" y="14013"/>
                    <a:pt x="49086" y="28417"/>
                    <a:pt x="38511" y="39007"/>
                  </a:cubicBezTo>
                  <a:cubicBezTo>
                    <a:pt x="30123" y="47347"/>
                    <a:pt x="18497" y="51576"/>
                    <a:pt x="6719" y="50583"/>
                  </a:cubicBezTo>
                  <a:cubicBezTo>
                    <a:pt x="-1557" y="49925"/>
                    <a:pt x="-3199" y="38810"/>
                    <a:pt x="7573" y="37363"/>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88" name="Freeform 452">
              <a:extLst>
                <a:ext uri="{FF2B5EF4-FFF2-40B4-BE49-F238E27FC236}">
                  <a16:creationId xmlns:a16="http://schemas.microsoft.com/office/drawing/2014/main" id="{F9561860-73A4-4D7E-ACE0-27D9840B9B5C}"/>
                </a:ext>
              </a:extLst>
            </p:cNvPr>
            <p:cNvSpPr>
              <a:spLocks/>
            </p:cNvSpPr>
            <p:nvPr/>
          </p:nvSpPr>
          <p:spPr bwMode="auto">
            <a:xfrm>
              <a:off x="3159098" y="5687057"/>
              <a:ext cx="25130" cy="33721"/>
            </a:xfrm>
            <a:custGeom>
              <a:avLst/>
              <a:gdLst>
                <a:gd name="T0" fmla="*/ 239 w 29801"/>
                <a:gd name="T1" fmla="*/ 1712 h 39989"/>
                <a:gd name="T2" fmla="*/ 928 w 29801"/>
                <a:gd name="T3" fmla="*/ 1201 h 39989"/>
                <a:gd name="T4" fmla="*/ 1143 w 29801"/>
                <a:gd name="T5" fmla="*/ 421 h 39989"/>
                <a:gd name="T6" fmla="*/ 1558 w 29801"/>
                <a:gd name="T7" fmla="*/ 80 h 39989"/>
                <a:gd name="T8" fmla="*/ 1305 w 29801"/>
                <a:gd name="T9" fmla="*/ 1454 h 39989"/>
                <a:gd name="T10" fmla="*/ 250 w 29801"/>
                <a:gd name="T11" fmla="*/ 2198 h 39989"/>
                <a:gd name="T12" fmla="*/ 239 w 29801"/>
                <a:gd name="T13" fmla="*/ 1712 h 39989"/>
                <a:gd name="T14" fmla="*/ 0 60000 65536"/>
                <a:gd name="T15" fmla="*/ 0 60000 65536"/>
                <a:gd name="T16" fmla="*/ 0 60000 65536"/>
                <a:gd name="T17" fmla="*/ 0 60000 65536"/>
                <a:gd name="T18" fmla="*/ 0 60000 65536"/>
                <a:gd name="T19" fmla="*/ 0 60000 65536"/>
                <a:gd name="T20" fmla="*/ 0 60000 65536"/>
                <a:gd name="T21" fmla="*/ 0 w 29801"/>
                <a:gd name="T22" fmla="*/ 0 h 39989"/>
                <a:gd name="T23" fmla="*/ 29801 w 29801"/>
                <a:gd name="T24" fmla="*/ 39989 h 39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01" h="39989">
                  <a:moveTo>
                    <a:pt x="4339" y="31055"/>
                  </a:moveTo>
                  <a:cubicBezTo>
                    <a:pt x="9266" y="29167"/>
                    <a:pt x="13588" y="25958"/>
                    <a:pt x="16820" y="21781"/>
                  </a:cubicBezTo>
                  <a:cubicBezTo>
                    <a:pt x="19368" y="17506"/>
                    <a:pt x="20734" y="12619"/>
                    <a:pt x="20760" y="7639"/>
                  </a:cubicBezTo>
                  <a:cubicBezTo>
                    <a:pt x="21220" y="-56"/>
                    <a:pt x="26672" y="-1569"/>
                    <a:pt x="28249" y="1457"/>
                  </a:cubicBezTo>
                  <a:cubicBezTo>
                    <a:pt x="31467" y="7442"/>
                    <a:pt x="29562" y="17571"/>
                    <a:pt x="23651" y="26385"/>
                  </a:cubicBezTo>
                  <a:cubicBezTo>
                    <a:pt x="19210" y="33140"/>
                    <a:pt x="12379" y="37955"/>
                    <a:pt x="4536" y="39869"/>
                  </a:cubicBezTo>
                  <a:cubicBezTo>
                    <a:pt x="-587" y="40987"/>
                    <a:pt x="-2295" y="34015"/>
                    <a:pt x="4339" y="31055"/>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89" name="Freeform 453">
              <a:extLst>
                <a:ext uri="{FF2B5EF4-FFF2-40B4-BE49-F238E27FC236}">
                  <a16:creationId xmlns:a16="http://schemas.microsoft.com/office/drawing/2014/main" id="{172AAA71-EC7E-43D3-9BA9-D3F475C71D29}"/>
                </a:ext>
              </a:extLst>
            </p:cNvPr>
            <p:cNvSpPr>
              <a:spLocks/>
            </p:cNvSpPr>
            <p:nvPr/>
          </p:nvSpPr>
          <p:spPr bwMode="auto">
            <a:xfrm>
              <a:off x="3119892" y="5649673"/>
              <a:ext cx="49117" cy="21688"/>
            </a:xfrm>
            <a:custGeom>
              <a:avLst/>
              <a:gdLst>
                <a:gd name="T0" fmla="*/ 2652 w 58248"/>
                <a:gd name="T1" fmla="*/ 747 h 25720"/>
                <a:gd name="T2" fmla="*/ 1567 w 58248"/>
                <a:gd name="T3" fmla="*/ 635 h 25720"/>
                <a:gd name="T4" fmla="*/ 695 w 58248"/>
                <a:gd name="T5" fmla="*/ 1192 h 25720"/>
                <a:gd name="T6" fmla="*/ 7 w 58248"/>
                <a:gd name="T7" fmla="*/ 1159 h 25720"/>
                <a:gd name="T8" fmla="*/ 1429 w 58248"/>
                <a:gd name="T9" fmla="*/ 73 h 25720"/>
                <a:gd name="T10" fmla="*/ 3069 w 58248"/>
                <a:gd name="T11" fmla="*/ 283 h 25720"/>
                <a:gd name="T12" fmla="*/ 2652 w 58248"/>
                <a:gd name="T13" fmla="*/ 747 h 25720"/>
                <a:gd name="T14" fmla="*/ 0 60000 65536"/>
                <a:gd name="T15" fmla="*/ 0 60000 65536"/>
                <a:gd name="T16" fmla="*/ 0 60000 65536"/>
                <a:gd name="T17" fmla="*/ 0 60000 65536"/>
                <a:gd name="T18" fmla="*/ 0 60000 65536"/>
                <a:gd name="T19" fmla="*/ 0 60000 65536"/>
                <a:gd name="T20" fmla="*/ 0 60000 65536"/>
                <a:gd name="T21" fmla="*/ 0 w 58248"/>
                <a:gd name="T22" fmla="*/ 0 h 25720"/>
                <a:gd name="T23" fmla="*/ 58248 w 58248"/>
                <a:gd name="T24" fmla="*/ 25720 h 25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248" h="25720">
                  <a:moveTo>
                    <a:pt x="48141" y="13560"/>
                  </a:moveTo>
                  <a:cubicBezTo>
                    <a:pt x="41881" y="11094"/>
                    <a:pt x="35069" y="10390"/>
                    <a:pt x="28435" y="11521"/>
                  </a:cubicBezTo>
                  <a:cubicBezTo>
                    <a:pt x="22346" y="13409"/>
                    <a:pt x="16874" y="16908"/>
                    <a:pt x="12605" y="21650"/>
                  </a:cubicBezTo>
                  <a:cubicBezTo>
                    <a:pt x="5577" y="28688"/>
                    <a:pt x="-992" y="25334"/>
                    <a:pt x="125" y="21058"/>
                  </a:cubicBezTo>
                  <a:cubicBezTo>
                    <a:pt x="2227" y="12442"/>
                    <a:pt x="12670" y="4352"/>
                    <a:pt x="25939" y="1326"/>
                  </a:cubicBezTo>
                  <a:cubicBezTo>
                    <a:pt x="35976" y="-1331"/>
                    <a:pt x="46649" y="37"/>
                    <a:pt x="55694" y="5141"/>
                  </a:cubicBezTo>
                  <a:cubicBezTo>
                    <a:pt x="61409" y="8364"/>
                    <a:pt x="56942" y="16520"/>
                    <a:pt x="48141" y="1356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90" name="Freeform 454">
              <a:extLst>
                <a:ext uri="{FF2B5EF4-FFF2-40B4-BE49-F238E27FC236}">
                  <a16:creationId xmlns:a16="http://schemas.microsoft.com/office/drawing/2014/main" id="{A7761DE7-85D1-48A2-80FF-FDC1E5A708FA}"/>
                </a:ext>
              </a:extLst>
            </p:cNvPr>
            <p:cNvSpPr>
              <a:spLocks/>
            </p:cNvSpPr>
            <p:nvPr/>
          </p:nvSpPr>
          <p:spPr bwMode="auto">
            <a:xfrm>
              <a:off x="3068415" y="5670399"/>
              <a:ext cx="42131" cy="33106"/>
            </a:xfrm>
            <a:custGeom>
              <a:avLst/>
              <a:gdLst>
                <a:gd name="T0" fmla="*/ 2317 w 49963"/>
                <a:gd name="T1" fmla="*/ 611 h 39260"/>
                <a:gd name="T2" fmla="*/ 1260 w 49963"/>
                <a:gd name="T3" fmla="*/ 918 h 39260"/>
                <a:gd name="T4" fmla="*/ 660 w 49963"/>
                <a:gd name="T5" fmla="*/ 1763 h 39260"/>
                <a:gd name="T6" fmla="*/ 8 w 49963"/>
                <a:gd name="T7" fmla="*/ 1992 h 39260"/>
                <a:gd name="T8" fmla="*/ 916 w 49963"/>
                <a:gd name="T9" fmla="*/ 440 h 39260"/>
                <a:gd name="T10" fmla="*/ 2513 w 49963"/>
                <a:gd name="T11" fmla="*/ 16 h 39260"/>
                <a:gd name="T12" fmla="*/ 2317 w 49963"/>
                <a:gd name="T13" fmla="*/ 611 h 39260"/>
                <a:gd name="T14" fmla="*/ 0 60000 65536"/>
                <a:gd name="T15" fmla="*/ 0 60000 65536"/>
                <a:gd name="T16" fmla="*/ 0 60000 65536"/>
                <a:gd name="T17" fmla="*/ 0 60000 65536"/>
                <a:gd name="T18" fmla="*/ 0 60000 65536"/>
                <a:gd name="T19" fmla="*/ 0 60000 65536"/>
                <a:gd name="T20" fmla="*/ 0 60000 65536"/>
                <a:gd name="T21" fmla="*/ 0 w 49963"/>
                <a:gd name="T22" fmla="*/ 0 h 39260"/>
                <a:gd name="T23" fmla="*/ 49963 w 49963"/>
                <a:gd name="T24" fmla="*/ 39260 h 39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63" h="39260">
                  <a:moveTo>
                    <a:pt x="42056" y="11082"/>
                  </a:moveTo>
                  <a:cubicBezTo>
                    <a:pt x="35271" y="11141"/>
                    <a:pt x="28636" y="13074"/>
                    <a:pt x="22876" y="16672"/>
                  </a:cubicBezTo>
                  <a:cubicBezTo>
                    <a:pt x="17910" y="20691"/>
                    <a:pt x="14140" y="25986"/>
                    <a:pt x="11972" y="31998"/>
                  </a:cubicBezTo>
                  <a:cubicBezTo>
                    <a:pt x="8097" y="41206"/>
                    <a:pt x="806" y="40548"/>
                    <a:pt x="149" y="36142"/>
                  </a:cubicBezTo>
                  <a:cubicBezTo>
                    <a:pt x="-1099" y="27393"/>
                    <a:pt x="5601" y="16015"/>
                    <a:pt x="16636" y="7990"/>
                  </a:cubicBezTo>
                  <a:cubicBezTo>
                    <a:pt x="24952" y="1801"/>
                    <a:pt x="35317" y="-955"/>
                    <a:pt x="45603" y="295"/>
                  </a:cubicBezTo>
                  <a:cubicBezTo>
                    <a:pt x="52368" y="1281"/>
                    <a:pt x="51317" y="10490"/>
                    <a:pt x="42056" y="1108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91" name="Freeform 455">
              <a:extLst>
                <a:ext uri="{FF2B5EF4-FFF2-40B4-BE49-F238E27FC236}">
                  <a16:creationId xmlns:a16="http://schemas.microsoft.com/office/drawing/2014/main" id="{9CDA4F42-1A3D-4FBA-BFE1-5832E2019CEE}"/>
                </a:ext>
              </a:extLst>
            </p:cNvPr>
            <p:cNvSpPr>
              <a:spLocks/>
            </p:cNvSpPr>
            <p:nvPr/>
          </p:nvSpPr>
          <p:spPr bwMode="auto">
            <a:xfrm>
              <a:off x="3075142" y="5731668"/>
              <a:ext cx="19277" cy="34113"/>
            </a:xfrm>
            <a:custGeom>
              <a:avLst/>
              <a:gdLst>
                <a:gd name="T0" fmla="*/ 1081 w 22861"/>
                <a:gd name="T1" fmla="*/ 460 h 40454"/>
                <a:gd name="T2" fmla="*/ 546 w 22861"/>
                <a:gd name="T3" fmla="*/ 1046 h 40454"/>
                <a:gd name="T4" fmla="*/ 492 w 22861"/>
                <a:gd name="T5" fmla="*/ 1794 h 40454"/>
                <a:gd name="T6" fmla="*/ 177 w 22861"/>
                <a:gd name="T7" fmla="*/ 2179 h 40454"/>
                <a:gd name="T8" fmla="*/ 155 w 22861"/>
                <a:gd name="T9" fmla="*/ 880 h 40454"/>
                <a:gd name="T10" fmla="*/ 983 w 22861"/>
                <a:gd name="T11" fmla="*/ 21 h 40454"/>
                <a:gd name="T12" fmla="*/ 1081 w 22861"/>
                <a:gd name="T13" fmla="*/ 460 h 40454"/>
                <a:gd name="T14" fmla="*/ 0 60000 65536"/>
                <a:gd name="T15" fmla="*/ 0 60000 65536"/>
                <a:gd name="T16" fmla="*/ 0 60000 65536"/>
                <a:gd name="T17" fmla="*/ 0 60000 65536"/>
                <a:gd name="T18" fmla="*/ 0 60000 65536"/>
                <a:gd name="T19" fmla="*/ 0 60000 65536"/>
                <a:gd name="T20" fmla="*/ 0 60000 65536"/>
                <a:gd name="T21" fmla="*/ 0 w 22861"/>
                <a:gd name="T22" fmla="*/ 0 h 40454"/>
                <a:gd name="T23" fmla="*/ 22861 w 22861"/>
                <a:gd name="T24" fmla="*/ 40454 h 404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61" h="40454">
                  <a:moveTo>
                    <a:pt x="19627" y="8341"/>
                  </a:moveTo>
                  <a:cubicBezTo>
                    <a:pt x="15456" y="10913"/>
                    <a:pt x="12093" y="14609"/>
                    <a:pt x="9905" y="18997"/>
                  </a:cubicBezTo>
                  <a:cubicBezTo>
                    <a:pt x="8382" y="23344"/>
                    <a:pt x="8040" y="28021"/>
                    <a:pt x="8920" y="32546"/>
                  </a:cubicBezTo>
                  <a:cubicBezTo>
                    <a:pt x="9971" y="39650"/>
                    <a:pt x="5242" y="41952"/>
                    <a:pt x="3206" y="39518"/>
                  </a:cubicBezTo>
                  <a:cubicBezTo>
                    <a:pt x="-926" y="32250"/>
                    <a:pt x="-1071" y="23377"/>
                    <a:pt x="2811" y="15971"/>
                  </a:cubicBezTo>
                  <a:cubicBezTo>
                    <a:pt x="5636" y="9032"/>
                    <a:pt x="11022" y="3448"/>
                    <a:pt x="17853" y="382"/>
                  </a:cubicBezTo>
                  <a:cubicBezTo>
                    <a:pt x="22583" y="-1591"/>
                    <a:pt x="25407" y="4526"/>
                    <a:pt x="19627" y="834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92" name="Freeform 456">
              <a:extLst>
                <a:ext uri="{FF2B5EF4-FFF2-40B4-BE49-F238E27FC236}">
                  <a16:creationId xmlns:a16="http://schemas.microsoft.com/office/drawing/2014/main" id="{A53C461F-F5FE-4101-8B9F-7CD92EF0CFA3}"/>
                </a:ext>
              </a:extLst>
            </p:cNvPr>
            <p:cNvSpPr>
              <a:spLocks/>
            </p:cNvSpPr>
            <p:nvPr/>
          </p:nvSpPr>
          <p:spPr bwMode="auto">
            <a:xfrm>
              <a:off x="3087771" y="5691146"/>
              <a:ext cx="134984" cy="159647"/>
            </a:xfrm>
            <a:custGeom>
              <a:avLst/>
              <a:gdLst>
                <a:gd name="T0" fmla="*/ 3595 w 160076"/>
                <a:gd name="T1" fmla="*/ 10434 h 189324"/>
                <a:gd name="T2" fmla="*/ 698 w 160076"/>
                <a:gd name="T3" fmla="*/ 7552 h 189324"/>
                <a:gd name="T4" fmla="*/ 940 w 160076"/>
                <a:gd name="T5" fmla="*/ 6392 h 189324"/>
                <a:gd name="T6" fmla="*/ 760 w 160076"/>
                <a:gd name="T7" fmla="*/ 2294 h 189324"/>
                <a:gd name="T8" fmla="*/ 2851 w 160076"/>
                <a:gd name="T9" fmla="*/ 1353 h 189324"/>
                <a:gd name="T10" fmla="*/ 3438 w 160076"/>
                <a:gd name="T11" fmla="*/ 1416 h 189324"/>
                <a:gd name="T12" fmla="*/ 7409 w 160076"/>
                <a:gd name="T13" fmla="*/ 410 h 189324"/>
                <a:gd name="T14" fmla="*/ 8413 w 160076"/>
                <a:gd name="T15" fmla="*/ 4386 h 189324"/>
                <a:gd name="T16" fmla="*/ 6870 w 160076"/>
                <a:gd name="T17" fmla="*/ 5642 h 189324"/>
                <a:gd name="T18" fmla="*/ 6353 w 160076"/>
                <a:gd name="T19" fmla="*/ 6792 h 189324"/>
                <a:gd name="T20" fmla="*/ 6453 w 160076"/>
                <a:gd name="T21" fmla="*/ 7552 h 189324"/>
                <a:gd name="T22" fmla="*/ 3595 w 160076"/>
                <a:gd name="T23" fmla="*/ 10434 h 189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076"/>
                <a:gd name="T37" fmla="*/ 0 h 189324"/>
                <a:gd name="T38" fmla="*/ 160076 w 160076"/>
                <a:gd name="T39" fmla="*/ 189324 h 189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076" h="189324">
                  <a:moveTo>
                    <a:pt x="65213" y="189325"/>
                  </a:moveTo>
                  <a:cubicBezTo>
                    <a:pt x="36318" y="189325"/>
                    <a:pt x="12842" y="165969"/>
                    <a:pt x="12665" y="137035"/>
                  </a:cubicBezTo>
                  <a:cubicBezTo>
                    <a:pt x="12638" y="129786"/>
                    <a:pt x="14143" y="122617"/>
                    <a:pt x="17066" y="115987"/>
                  </a:cubicBezTo>
                  <a:cubicBezTo>
                    <a:pt x="-4341" y="96367"/>
                    <a:pt x="-5806" y="63078"/>
                    <a:pt x="13788" y="41643"/>
                  </a:cubicBezTo>
                  <a:cubicBezTo>
                    <a:pt x="23555" y="30961"/>
                    <a:pt x="37283" y="24778"/>
                    <a:pt x="51747" y="24561"/>
                  </a:cubicBezTo>
                  <a:cubicBezTo>
                    <a:pt x="55321" y="24581"/>
                    <a:pt x="58887" y="24956"/>
                    <a:pt x="62388" y="25680"/>
                  </a:cubicBezTo>
                  <a:cubicBezTo>
                    <a:pt x="77253" y="718"/>
                    <a:pt x="109511" y="-7451"/>
                    <a:pt x="134432" y="7434"/>
                  </a:cubicBezTo>
                  <a:cubicBezTo>
                    <a:pt x="159359" y="22318"/>
                    <a:pt x="167518" y="54620"/>
                    <a:pt x="152653" y="79581"/>
                  </a:cubicBezTo>
                  <a:cubicBezTo>
                    <a:pt x="146301" y="90250"/>
                    <a:pt x="136383" y="98320"/>
                    <a:pt x="124658" y="102372"/>
                  </a:cubicBezTo>
                  <a:cubicBezTo>
                    <a:pt x="123095" y="109929"/>
                    <a:pt x="119883" y="117046"/>
                    <a:pt x="115265" y="123222"/>
                  </a:cubicBezTo>
                  <a:cubicBezTo>
                    <a:pt x="116500" y="127721"/>
                    <a:pt x="117117" y="132371"/>
                    <a:pt x="117104" y="137035"/>
                  </a:cubicBezTo>
                  <a:cubicBezTo>
                    <a:pt x="116927" y="165712"/>
                    <a:pt x="93851" y="188970"/>
                    <a:pt x="65213" y="189325"/>
                  </a:cubicBez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93" name="Freeform 457">
              <a:extLst>
                <a:ext uri="{FF2B5EF4-FFF2-40B4-BE49-F238E27FC236}">
                  <a16:creationId xmlns:a16="http://schemas.microsoft.com/office/drawing/2014/main" id="{DC349E0E-9CE0-408D-BB78-7166E4D1EC60}"/>
                </a:ext>
              </a:extLst>
            </p:cNvPr>
            <p:cNvSpPr>
              <a:spLocks/>
            </p:cNvSpPr>
            <p:nvPr/>
          </p:nvSpPr>
          <p:spPr bwMode="auto">
            <a:xfrm>
              <a:off x="3085439" y="5690060"/>
              <a:ext cx="138665" cy="163063"/>
            </a:xfrm>
            <a:custGeom>
              <a:avLst/>
              <a:gdLst>
                <a:gd name="T0" fmla="*/ 6056 w 164442"/>
                <a:gd name="T1" fmla="*/ 261 h 193375"/>
                <a:gd name="T2" fmla="*/ 8807 w 164442"/>
                <a:gd name="T3" fmla="*/ 2993 h 193375"/>
                <a:gd name="T4" fmla="*/ 6925 w 164442"/>
                <a:gd name="T5" fmla="*/ 5611 h 193375"/>
                <a:gd name="T6" fmla="*/ 6377 w 164442"/>
                <a:gd name="T7" fmla="*/ 6834 h 193375"/>
                <a:gd name="T8" fmla="*/ 6494 w 164442"/>
                <a:gd name="T9" fmla="*/ 7623 h 193375"/>
                <a:gd name="T10" fmla="*/ 3753 w 164442"/>
                <a:gd name="T11" fmla="*/ 10373 h 193375"/>
                <a:gd name="T12" fmla="*/ 1005 w 164442"/>
                <a:gd name="T13" fmla="*/ 7629 h 193375"/>
                <a:gd name="T14" fmla="*/ 1282 w 164442"/>
                <a:gd name="T15" fmla="*/ 6426 h 193375"/>
                <a:gd name="T16" fmla="*/ 923 w 164442"/>
                <a:gd name="T17" fmla="*/ 2553 h 193375"/>
                <a:gd name="T18" fmla="*/ 3026 w 164442"/>
                <a:gd name="T19" fmla="*/ 1558 h 193375"/>
                <a:gd name="T20" fmla="*/ 3666 w 164442"/>
                <a:gd name="T21" fmla="*/ 1657 h 193375"/>
                <a:gd name="T22" fmla="*/ 6044 w 164442"/>
                <a:gd name="T23" fmla="*/ 276 h 193375"/>
                <a:gd name="T24" fmla="*/ 6044 w 164442"/>
                <a:gd name="T25" fmla="*/ 3 h 193375"/>
                <a:gd name="T26" fmla="*/ 3536 w 164442"/>
                <a:gd name="T27" fmla="*/ 1353 h 193375"/>
                <a:gd name="T28" fmla="*/ 3011 w 164442"/>
                <a:gd name="T29" fmla="*/ 1302 h 193375"/>
                <a:gd name="T30" fmla="*/ 0 w 164442"/>
                <a:gd name="T31" fmla="*/ 4332 h 193375"/>
                <a:gd name="T32" fmla="*/ 937 w 164442"/>
                <a:gd name="T33" fmla="*/ 6514 h 193375"/>
                <a:gd name="T34" fmla="*/ 720 w 164442"/>
                <a:gd name="T35" fmla="*/ 7636 h 193375"/>
                <a:gd name="T36" fmla="*/ 3736 w 164442"/>
                <a:gd name="T37" fmla="*/ 10658 h 193375"/>
                <a:gd name="T38" fmla="*/ 6751 w 164442"/>
                <a:gd name="T39" fmla="*/ 7636 h 193375"/>
                <a:gd name="T40" fmla="*/ 6660 w 164442"/>
                <a:gd name="T41" fmla="*/ 6913 h 193375"/>
                <a:gd name="T42" fmla="*/ 7146 w 164442"/>
                <a:gd name="T43" fmla="*/ 5824 h 193375"/>
                <a:gd name="T44" fmla="*/ 8855 w 164442"/>
                <a:gd name="T45" fmla="*/ 1918 h 193375"/>
                <a:gd name="T46" fmla="*/ 6059 w 164442"/>
                <a:gd name="T47" fmla="*/ 0 h 1933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4442"/>
                <a:gd name="T73" fmla="*/ 0 h 193375"/>
                <a:gd name="T74" fmla="*/ 164442 w 164442"/>
                <a:gd name="T75" fmla="*/ 193375 h 1933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4442" h="193375">
                  <a:moveTo>
                    <a:pt x="109885" y="4736"/>
                  </a:moveTo>
                  <a:cubicBezTo>
                    <a:pt x="137348" y="4618"/>
                    <a:pt x="159701" y="26816"/>
                    <a:pt x="159819" y="54316"/>
                  </a:cubicBezTo>
                  <a:cubicBezTo>
                    <a:pt x="159911" y="75890"/>
                    <a:pt x="146110" y="95070"/>
                    <a:pt x="125649" y="101818"/>
                  </a:cubicBezTo>
                  <a:cubicBezTo>
                    <a:pt x="124237" y="109922"/>
                    <a:pt x="120828" y="117538"/>
                    <a:pt x="115731" y="123984"/>
                  </a:cubicBezTo>
                  <a:cubicBezTo>
                    <a:pt x="117104" y="128641"/>
                    <a:pt x="117813" y="133469"/>
                    <a:pt x="117833" y="138323"/>
                  </a:cubicBezTo>
                  <a:cubicBezTo>
                    <a:pt x="117866" y="165856"/>
                    <a:pt x="95592" y="188206"/>
                    <a:pt x="68096" y="188232"/>
                  </a:cubicBezTo>
                  <a:cubicBezTo>
                    <a:pt x="40600" y="188265"/>
                    <a:pt x="18287" y="165968"/>
                    <a:pt x="18254" y="138428"/>
                  </a:cubicBezTo>
                  <a:cubicBezTo>
                    <a:pt x="18247" y="130877"/>
                    <a:pt x="19955" y="123418"/>
                    <a:pt x="23246" y="116617"/>
                  </a:cubicBezTo>
                  <a:cubicBezTo>
                    <a:pt x="2063" y="99009"/>
                    <a:pt x="-860" y="67530"/>
                    <a:pt x="16730" y="46318"/>
                  </a:cubicBezTo>
                  <a:cubicBezTo>
                    <a:pt x="26163" y="34939"/>
                    <a:pt x="40140" y="28335"/>
                    <a:pt x="54907" y="28283"/>
                  </a:cubicBezTo>
                  <a:cubicBezTo>
                    <a:pt x="58834" y="28421"/>
                    <a:pt x="62743" y="29013"/>
                    <a:pt x="66533" y="30059"/>
                  </a:cubicBezTo>
                  <a:cubicBezTo>
                    <a:pt x="75361" y="14529"/>
                    <a:pt x="91848" y="4960"/>
                    <a:pt x="109688" y="4999"/>
                  </a:cubicBezTo>
                  <a:moveTo>
                    <a:pt x="109688" y="66"/>
                  </a:moveTo>
                  <a:cubicBezTo>
                    <a:pt x="91381" y="86"/>
                    <a:pt x="74297" y="9268"/>
                    <a:pt x="64168" y="24534"/>
                  </a:cubicBezTo>
                  <a:cubicBezTo>
                    <a:pt x="61028" y="23935"/>
                    <a:pt x="57843" y="23626"/>
                    <a:pt x="54644" y="23613"/>
                  </a:cubicBezTo>
                  <a:cubicBezTo>
                    <a:pt x="24389" y="23692"/>
                    <a:pt x="-79" y="48311"/>
                    <a:pt x="0" y="78606"/>
                  </a:cubicBezTo>
                  <a:cubicBezTo>
                    <a:pt x="40" y="93570"/>
                    <a:pt x="6181" y="107876"/>
                    <a:pt x="17006" y="118196"/>
                  </a:cubicBezTo>
                  <a:cubicBezTo>
                    <a:pt x="14392" y="124675"/>
                    <a:pt x="13052" y="131601"/>
                    <a:pt x="13065" y="138586"/>
                  </a:cubicBezTo>
                  <a:cubicBezTo>
                    <a:pt x="13065" y="168842"/>
                    <a:pt x="37559" y="193376"/>
                    <a:pt x="67781" y="193376"/>
                  </a:cubicBezTo>
                  <a:cubicBezTo>
                    <a:pt x="97996" y="193376"/>
                    <a:pt x="122496" y="168842"/>
                    <a:pt x="122496" y="138586"/>
                  </a:cubicBezTo>
                  <a:cubicBezTo>
                    <a:pt x="122464" y="134153"/>
                    <a:pt x="121912" y="129733"/>
                    <a:pt x="120854" y="125431"/>
                  </a:cubicBezTo>
                  <a:cubicBezTo>
                    <a:pt x="125098" y="119518"/>
                    <a:pt x="128093" y="112809"/>
                    <a:pt x="129656" y="105699"/>
                  </a:cubicBezTo>
                  <a:cubicBezTo>
                    <a:pt x="157770" y="94701"/>
                    <a:pt x="171662" y="62972"/>
                    <a:pt x="160686" y="34814"/>
                  </a:cubicBezTo>
                  <a:cubicBezTo>
                    <a:pt x="152515" y="13878"/>
                    <a:pt x="132395" y="72"/>
                    <a:pt x="109951" y="0"/>
                  </a:cubicBezTo>
                  <a:lnTo>
                    <a:pt x="109688" y="66"/>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94" name="Freeform 458">
              <a:extLst>
                <a:ext uri="{FF2B5EF4-FFF2-40B4-BE49-F238E27FC236}">
                  <a16:creationId xmlns:a16="http://schemas.microsoft.com/office/drawing/2014/main" id="{6FE05FD9-C95A-4C5A-923D-793EC77AC556}"/>
                </a:ext>
              </a:extLst>
            </p:cNvPr>
            <p:cNvSpPr>
              <a:spLocks/>
            </p:cNvSpPr>
            <p:nvPr/>
          </p:nvSpPr>
          <p:spPr bwMode="auto">
            <a:xfrm>
              <a:off x="3152289" y="5760647"/>
              <a:ext cx="35289" cy="35187"/>
            </a:xfrm>
            <a:custGeom>
              <a:avLst/>
              <a:gdLst>
                <a:gd name="T0" fmla="*/ 333 w 41849"/>
                <a:gd name="T1" fmla="*/ 1607 h 41728"/>
                <a:gd name="T2" fmla="*/ 1306 w 41849"/>
                <a:gd name="T3" fmla="*/ 1327 h 41728"/>
                <a:gd name="T4" fmla="*/ 1585 w 41849"/>
                <a:gd name="T5" fmla="*/ 418 h 41728"/>
                <a:gd name="T6" fmla="*/ 2169 w 41849"/>
                <a:gd name="T7" fmla="*/ 205 h 41728"/>
                <a:gd name="T8" fmla="*/ 1861 w 41849"/>
                <a:gd name="T9" fmla="*/ 1883 h 41728"/>
                <a:gd name="T10" fmla="*/ 369 w 41849"/>
                <a:gd name="T11" fmla="*/ 2245 h 41728"/>
                <a:gd name="T12" fmla="*/ 333 w 41849"/>
                <a:gd name="T13" fmla="*/ 1607 h 41728"/>
                <a:gd name="T14" fmla="*/ 0 60000 65536"/>
                <a:gd name="T15" fmla="*/ 0 60000 65536"/>
                <a:gd name="T16" fmla="*/ 0 60000 65536"/>
                <a:gd name="T17" fmla="*/ 0 60000 65536"/>
                <a:gd name="T18" fmla="*/ 0 60000 65536"/>
                <a:gd name="T19" fmla="*/ 0 60000 65536"/>
                <a:gd name="T20" fmla="*/ 0 60000 65536"/>
                <a:gd name="T21" fmla="*/ 0 w 41849"/>
                <a:gd name="T22" fmla="*/ 0 h 41728"/>
                <a:gd name="T23" fmla="*/ 41849 w 41849"/>
                <a:gd name="T24" fmla="*/ 41728 h 417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849" h="41728">
                  <a:moveTo>
                    <a:pt x="6041" y="29160"/>
                  </a:moveTo>
                  <a:cubicBezTo>
                    <a:pt x="12360" y="29752"/>
                    <a:pt x="18666" y="27943"/>
                    <a:pt x="23711" y="24095"/>
                  </a:cubicBezTo>
                  <a:cubicBezTo>
                    <a:pt x="27337" y="19386"/>
                    <a:pt x="29136" y="13519"/>
                    <a:pt x="28769" y="7586"/>
                  </a:cubicBezTo>
                  <a:cubicBezTo>
                    <a:pt x="28769" y="-2412"/>
                    <a:pt x="36913" y="-1228"/>
                    <a:pt x="39344" y="3705"/>
                  </a:cubicBezTo>
                  <a:cubicBezTo>
                    <a:pt x="44152" y="14012"/>
                    <a:pt x="41906" y="26233"/>
                    <a:pt x="33761" y="34158"/>
                  </a:cubicBezTo>
                  <a:cubicBezTo>
                    <a:pt x="26450" y="40821"/>
                    <a:pt x="16249" y="43301"/>
                    <a:pt x="6698" y="40736"/>
                  </a:cubicBezTo>
                  <a:cubicBezTo>
                    <a:pt x="-658" y="39552"/>
                    <a:pt x="-3417" y="29291"/>
                    <a:pt x="6041" y="29160"/>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95" name="Freeform 459">
              <a:extLst>
                <a:ext uri="{FF2B5EF4-FFF2-40B4-BE49-F238E27FC236}">
                  <a16:creationId xmlns:a16="http://schemas.microsoft.com/office/drawing/2014/main" id="{5BD6F8FD-27C6-4910-9512-D76CEA1F7712}"/>
                </a:ext>
              </a:extLst>
            </p:cNvPr>
            <p:cNvSpPr>
              <a:spLocks/>
            </p:cNvSpPr>
            <p:nvPr/>
          </p:nvSpPr>
          <p:spPr bwMode="auto">
            <a:xfrm>
              <a:off x="3135683" y="5800335"/>
              <a:ext cx="42775" cy="42787"/>
            </a:xfrm>
            <a:custGeom>
              <a:avLst/>
              <a:gdLst>
                <a:gd name="T0" fmla="*/ 419 w 50727"/>
                <a:gd name="T1" fmla="*/ 2062 h 50741"/>
                <a:gd name="T2" fmla="*/ 1567 w 50727"/>
                <a:gd name="T3" fmla="*/ 1605 h 50741"/>
                <a:gd name="T4" fmla="*/ 2012 w 50727"/>
                <a:gd name="T5" fmla="*/ 518 h 50741"/>
                <a:gd name="T6" fmla="*/ 2706 w 50727"/>
                <a:gd name="T7" fmla="*/ 192 h 50741"/>
                <a:gd name="T8" fmla="*/ 2121 w 50727"/>
                <a:gd name="T9" fmla="*/ 2148 h 50741"/>
                <a:gd name="T10" fmla="*/ 369 w 50727"/>
                <a:gd name="T11" fmla="*/ 2787 h 50741"/>
                <a:gd name="T12" fmla="*/ 419 w 50727"/>
                <a:gd name="T13" fmla="*/ 2062 h 50741"/>
                <a:gd name="T14" fmla="*/ 0 60000 65536"/>
                <a:gd name="T15" fmla="*/ 0 60000 65536"/>
                <a:gd name="T16" fmla="*/ 0 60000 65536"/>
                <a:gd name="T17" fmla="*/ 0 60000 65536"/>
                <a:gd name="T18" fmla="*/ 0 60000 65536"/>
                <a:gd name="T19" fmla="*/ 0 60000 65536"/>
                <a:gd name="T20" fmla="*/ 0 60000 65536"/>
                <a:gd name="T21" fmla="*/ 0 w 50727"/>
                <a:gd name="T22" fmla="*/ 0 h 50741"/>
                <a:gd name="T23" fmla="*/ 50727 w 50727"/>
                <a:gd name="T24" fmla="*/ 50741 h 507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27" h="50741">
                  <a:moveTo>
                    <a:pt x="7606" y="37409"/>
                  </a:moveTo>
                  <a:cubicBezTo>
                    <a:pt x="15252" y="36942"/>
                    <a:pt x="22549" y="34041"/>
                    <a:pt x="28428" y="29121"/>
                  </a:cubicBezTo>
                  <a:cubicBezTo>
                    <a:pt x="33171" y="23583"/>
                    <a:pt x="36008" y="16664"/>
                    <a:pt x="36508" y="9389"/>
                  </a:cubicBezTo>
                  <a:cubicBezTo>
                    <a:pt x="38215" y="-1990"/>
                    <a:pt x="47017" y="-1793"/>
                    <a:pt x="49119" y="3470"/>
                  </a:cubicBezTo>
                  <a:cubicBezTo>
                    <a:pt x="53323" y="13993"/>
                    <a:pt x="49119" y="28464"/>
                    <a:pt x="38478" y="38987"/>
                  </a:cubicBezTo>
                  <a:cubicBezTo>
                    <a:pt x="30156" y="47433"/>
                    <a:pt x="18484" y="51688"/>
                    <a:pt x="6686" y="50564"/>
                  </a:cubicBezTo>
                  <a:cubicBezTo>
                    <a:pt x="-1524" y="50564"/>
                    <a:pt x="-3232" y="39053"/>
                    <a:pt x="7606" y="37409"/>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96" name="Freeform 460">
              <a:extLst>
                <a:ext uri="{FF2B5EF4-FFF2-40B4-BE49-F238E27FC236}">
                  <a16:creationId xmlns:a16="http://schemas.microsoft.com/office/drawing/2014/main" id="{BE8E1D7F-5F05-4365-BDDC-25BE2E3B8942}"/>
                </a:ext>
              </a:extLst>
            </p:cNvPr>
            <p:cNvSpPr>
              <a:spLocks/>
            </p:cNvSpPr>
            <p:nvPr/>
          </p:nvSpPr>
          <p:spPr bwMode="auto">
            <a:xfrm>
              <a:off x="3189008" y="5736641"/>
              <a:ext cx="24929" cy="33506"/>
            </a:xfrm>
            <a:custGeom>
              <a:avLst/>
              <a:gdLst>
                <a:gd name="T0" fmla="*/ 239 w 29563"/>
                <a:gd name="T1" fmla="*/ 1712 h 39735"/>
                <a:gd name="T2" fmla="*/ 928 w 29563"/>
                <a:gd name="T3" fmla="*/ 1200 h 39735"/>
                <a:gd name="T4" fmla="*/ 1143 w 29563"/>
                <a:gd name="T5" fmla="*/ 421 h 39735"/>
                <a:gd name="T6" fmla="*/ 1557 w 29563"/>
                <a:gd name="T7" fmla="*/ 80 h 39735"/>
                <a:gd name="T8" fmla="*/ 1299 w 29563"/>
                <a:gd name="T9" fmla="*/ 1454 h 39735"/>
                <a:gd name="T10" fmla="*/ 250 w 29563"/>
                <a:gd name="T11" fmla="*/ 2179 h 39735"/>
                <a:gd name="T12" fmla="*/ 239 w 29563"/>
                <a:gd name="T13" fmla="*/ 1712 h 39735"/>
                <a:gd name="T14" fmla="*/ 0 60000 65536"/>
                <a:gd name="T15" fmla="*/ 0 60000 65536"/>
                <a:gd name="T16" fmla="*/ 0 60000 65536"/>
                <a:gd name="T17" fmla="*/ 0 60000 65536"/>
                <a:gd name="T18" fmla="*/ 0 60000 65536"/>
                <a:gd name="T19" fmla="*/ 0 60000 65536"/>
                <a:gd name="T20" fmla="*/ 0 60000 65536"/>
                <a:gd name="T21" fmla="*/ 0 w 29563"/>
                <a:gd name="T22" fmla="*/ 0 h 39735"/>
                <a:gd name="T23" fmla="*/ 29563 w 29563"/>
                <a:gd name="T24" fmla="*/ 39735 h 39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63" h="39735">
                  <a:moveTo>
                    <a:pt x="4339" y="31055"/>
                  </a:moveTo>
                  <a:cubicBezTo>
                    <a:pt x="9266" y="29167"/>
                    <a:pt x="13588" y="25958"/>
                    <a:pt x="16819" y="21781"/>
                  </a:cubicBezTo>
                  <a:cubicBezTo>
                    <a:pt x="19381" y="17506"/>
                    <a:pt x="20741" y="12625"/>
                    <a:pt x="20761" y="7639"/>
                  </a:cubicBezTo>
                  <a:cubicBezTo>
                    <a:pt x="21220" y="-56"/>
                    <a:pt x="26672" y="-1569"/>
                    <a:pt x="28249" y="1457"/>
                  </a:cubicBezTo>
                  <a:cubicBezTo>
                    <a:pt x="31060" y="10020"/>
                    <a:pt x="29300" y="19426"/>
                    <a:pt x="23585" y="26385"/>
                  </a:cubicBezTo>
                  <a:cubicBezTo>
                    <a:pt x="19145" y="33041"/>
                    <a:pt x="12327" y="37751"/>
                    <a:pt x="4536" y="39540"/>
                  </a:cubicBezTo>
                  <a:cubicBezTo>
                    <a:pt x="-587" y="40987"/>
                    <a:pt x="-2295" y="34015"/>
                    <a:pt x="4339" y="31055"/>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97" name="Freeform 461">
              <a:extLst>
                <a:ext uri="{FF2B5EF4-FFF2-40B4-BE49-F238E27FC236}">
                  <a16:creationId xmlns:a16="http://schemas.microsoft.com/office/drawing/2014/main" id="{3F25BEC0-1A70-4F17-9B76-E94EB0638B67}"/>
                </a:ext>
              </a:extLst>
            </p:cNvPr>
            <p:cNvSpPr>
              <a:spLocks/>
            </p:cNvSpPr>
            <p:nvPr/>
          </p:nvSpPr>
          <p:spPr bwMode="auto">
            <a:xfrm>
              <a:off x="3149746" y="5699293"/>
              <a:ext cx="49152" cy="21652"/>
            </a:xfrm>
            <a:custGeom>
              <a:avLst/>
              <a:gdLst>
                <a:gd name="T0" fmla="*/ 2653 w 58289"/>
                <a:gd name="T1" fmla="*/ 745 h 25677"/>
                <a:gd name="T2" fmla="*/ 1568 w 58289"/>
                <a:gd name="T3" fmla="*/ 632 h 25677"/>
                <a:gd name="T4" fmla="*/ 695 w 58289"/>
                <a:gd name="T5" fmla="*/ 1191 h 25677"/>
                <a:gd name="T6" fmla="*/ 7 w 58289"/>
                <a:gd name="T7" fmla="*/ 1158 h 25677"/>
                <a:gd name="T8" fmla="*/ 1429 w 58289"/>
                <a:gd name="T9" fmla="*/ 71 h 25677"/>
                <a:gd name="T10" fmla="*/ 3069 w 58289"/>
                <a:gd name="T11" fmla="*/ 282 h 25677"/>
                <a:gd name="T12" fmla="*/ 2653 w 58289"/>
                <a:gd name="T13" fmla="*/ 745 h 25677"/>
                <a:gd name="T14" fmla="*/ 0 60000 65536"/>
                <a:gd name="T15" fmla="*/ 0 60000 65536"/>
                <a:gd name="T16" fmla="*/ 0 60000 65536"/>
                <a:gd name="T17" fmla="*/ 0 60000 65536"/>
                <a:gd name="T18" fmla="*/ 0 60000 65536"/>
                <a:gd name="T19" fmla="*/ 0 60000 65536"/>
                <a:gd name="T20" fmla="*/ 0 60000 65536"/>
                <a:gd name="T21" fmla="*/ 0 w 58289"/>
                <a:gd name="T22" fmla="*/ 0 h 25677"/>
                <a:gd name="T23" fmla="*/ 58289 w 58289"/>
                <a:gd name="T24" fmla="*/ 25677 h 256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289" h="25677">
                  <a:moveTo>
                    <a:pt x="48141" y="13518"/>
                  </a:moveTo>
                  <a:cubicBezTo>
                    <a:pt x="41887" y="11031"/>
                    <a:pt x="35063" y="10328"/>
                    <a:pt x="28435" y="11479"/>
                  </a:cubicBezTo>
                  <a:cubicBezTo>
                    <a:pt x="22346" y="13367"/>
                    <a:pt x="16874" y="16866"/>
                    <a:pt x="12605" y="21608"/>
                  </a:cubicBezTo>
                  <a:cubicBezTo>
                    <a:pt x="5576" y="28646"/>
                    <a:pt x="-992" y="25291"/>
                    <a:pt x="125" y="21016"/>
                  </a:cubicBezTo>
                  <a:cubicBezTo>
                    <a:pt x="2227" y="12465"/>
                    <a:pt x="12671" y="4375"/>
                    <a:pt x="25939" y="1284"/>
                  </a:cubicBezTo>
                  <a:cubicBezTo>
                    <a:pt x="35982" y="-1308"/>
                    <a:pt x="46630" y="54"/>
                    <a:pt x="55694" y="5099"/>
                  </a:cubicBezTo>
                  <a:cubicBezTo>
                    <a:pt x="61475" y="8322"/>
                    <a:pt x="57008" y="16477"/>
                    <a:pt x="48141" y="1351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98" name="Freeform 462">
              <a:extLst>
                <a:ext uri="{FF2B5EF4-FFF2-40B4-BE49-F238E27FC236}">
                  <a16:creationId xmlns:a16="http://schemas.microsoft.com/office/drawing/2014/main" id="{6DF895B5-EFDE-4807-B6E1-A691B6120E73}"/>
                </a:ext>
              </a:extLst>
            </p:cNvPr>
            <p:cNvSpPr>
              <a:spLocks/>
            </p:cNvSpPr>
            <p:nvPr/>
          </p:nvSpPr>
          <p:spPr bwMode="auto">
            <a:xfrm>
              <a:off x="3098213" y="5720018"/>
              <a:ext cx="42200" cy="33086"/>
            </a:xfrm>
            <a:custGeom>
              <a:avLst/>
              <a:gdLst>
                <a:gd name="T0" fmla="*/ 2321 w 50045"/>
                <a:gd name="T1" fmla="*/ 612 h 39236"/>
                <a:gd name="T2" fmla="*/ 1267 w 50045"/>
                <a:gd name="T3" fmla="*/ 921 h 39236"/>
                <a:gd name="T4" fmla="*/ 660 w 50045"/>
                <a:gd name="T5" fmla="*/ 1766 h 39236"/>
                <a:gd name="T6" fmla="*/ 8 w 50045"/>
                <a:gd name="T7" fmla="*/ 1993 h 39236"/>
                <a:gd name="T8" fmla="*/ 916 w 50045"/>
                <a:gd name="T9" fmla="*/ 442 h 39236"/>
                <a:gd name="T10" fmla="*/ 2513 w 50045"/>
                <a:gd name="T11" fmla="*/ 18 h 39236"/>
                <a:gd name="T12" fmla="*/ 2321 w 50045"/>
                <a:gd name="T13" fmla="*/ 612 h 39236"/>
                <a:gd name="T14" fmla="*/ 0 60000 65536"/>
                <a:gd name="T15" fmla="*/ 0 60000 65536"/>
                <a:gd name="T16" fmla="*/ 0 60000 65536"/>
                <a:gd name="T17" fmla="*/ 0 60000 65536"/>
                <a:gd name="T18" fmla="*/ 0 60000 65536"/>
                <a:gd name="T19" fmla="*/ 0 60000 65536"/>
                <a:gd name="T20" fmla="*/ 0 60000 65536"/>
                <a:gd name="T21" fmla="*/ 0 w 50045"/>
                <a:gd name="T22" fmla="*/ 0 h 39236"/>
                <a:gd name="T23" fmla="*/ 50045 w 50045"/>
                <a:gd name="T24" fmla="*/ 39236 h 39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045" h="39236">
                  <a:moveTo>
                    <a:pt x="42123" y="11106"/>
                  </a:moveTo>
                  <a:cubicBezTo>
                    <a:pt x="35357" y="11145"/>
                    <a:pt x="28729" y="13079"/>
                    <a:pt x="23008" y="16696"/>
                  </a:cubicBezTo>
                  <a:cubicBezTo>
                    <a:pt x="17970" y="20669"/>
                    <a:pt x="14147" y="25977"/>
                    <a:pt x="11973" y="32022"/>
                  </a:cubicBezTo>
                  <a:cubicBezTo>
                    <a:pt x="8098" y="41164"/>
                    <a:pt x="741" y="40506"/>
                    <a:pt x="150" y="36165"/>
                  </a:cubicBezTo>
                  <a:cubicBezTo>
                    <a:pt x="-1098" y="27417"/>
                    <a:pt x="5536" y="15973"/>
                    <a:pt x="16637" y="8014"/>
                  </a:cubicBezTo>
                  <a:cubicBezTo>
                    <a:pt x="24920" y="1765"/>
                    <a:pt x="35318" y="-990"/>
                    <a:pt x="45604" y="318"/>
                  </a:cubicBezTo>
                  <a:cubicBezTo>
                    <a:pt x="52501" y="1108"/>
                    <a:pt x="51384" y="10513"/>
                    <a:pt x="42123" y="1110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699" name="Freeform 463">
              <a:extLst>
                <a:ext uri="{FF2B5EF4-FFF2-40B4-BE49-F238E27FC236}">
                  <a16:creationId xmlns:a16="http://schemas.microsoft.com/office/drawing/2014/main" id="{B7CF4326-CF02-442A-A183-1E85289CA152}"/>
                </a:ext>
              </a:extLst>
            </p:cNvPr>
            <p:cNvSpPr>
              <a:spLocks/>
            </p:cNvSpPr>
            <p:nvPr/>
          </p:nvSpPr>
          <p:spPr bwMode="auto">
            <a:xfrm>
              <a:off x="3105280" y="5781253"/>
              <a:ext cx="19110" cy="34136"/>
            </a:xfrm>
            <a:custGeom>
              <a:avLst/>
              <a:gdLst>
                <a:gd name="T0" fmla="*/ 1082 w 22662"/>
                <a:gd name="T1" fmla="*/ 460 h 40482"/>
                <a:gd name="T2" fmla="*/ 546 w 22662"/>
                <a:gd name="T3" fmla="*/ 1046 h 40482"/>
                <a:gd name="T4" fmla="*/ 492 w 22662"/>
                <a:gd name="T5" fmla="*/ 1794 h 40482"/>
                <a:gd name="T6" fmla="*/ 176 w 22662"/>
                <a:gd name="T7" fmla="*/ 2177 h 40482"/>
                <a:gd name="T8" fmla="*/ 155 w 22662"/>
                <a:gd name="T9" fmla="*/ 883 h 40482"/>
                <a:gd name="T10" fmla="*/ 980 w 22662"/>
                <a:gd name="T11" fmla="*/ 21 h 40482"/>
                <a:gd name="T12" fmla="*/ 1082 w 22662"/>
                <a:gd name="T13" fmla="*/ 460 h 40482"/>
                <a:gd name="T14" fmla="*/ 0 60000 65536"/>
                <a:gd name="T15" fmla="*/ 0 60000 65536"/>
                <a:gd name="T16" fmla="*/ 0 60000 65536"/>
                <a:gd name="T17" fmla="*/ 0 60000 65536"/>
                <a:gd name="T18" fmla="*/ 0 60000 65536"/>
                <a:gd name="T19" fmla="*/ 0 60000 65536"/>
                <a:gd name="T20" fmla="*/ 0 60000 65536"/>
                <a:gd name="T21" fmla="*/ 0 w 22662"/>
                <a:gd name="T22" fmla="*/ 0 h 40482"/>
                <a:gd name="T23" fmla="*/ 22662 w 22662"/>
                <a:gd name="T24" fmla="*/ 40482 h 40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62" h="40482">
                  <a:moveTo>
                    <a:pt x="19620" y="8341"/>
                  </a:moveTo>
                  <a:cubicBezTo>
                    <a:pt x="15468" y="10939"/>
                    <a:pt x="12105" y="14622"/>
                    <a:pt x="9898" y="18997"/>
                  </a:cubicBezTo>
                  <a:cubicBezTo>
                    <a:pt x="8374" y="23344"/>
                    <a:pt x="8033" y="28021"/>
                    <a:pt x="8913" y="32546"/>
                  </a:cubicBezTo>
                  <a:cubicBezTo>
                    <a:pt x="9964" y="39650"/>
                    <a:pt x="5234" y="42017"/>
                    <a:pt x="3198" y="39518"/>
                  </a:cubicBezTo>
                  <a:cubicBezTo>
                    <a:pt x="-920" y="32270"/>
                    <a:pt x="-1071" y="23417"/>
                    <a:pt x="2804" y="16037"/>
                  </a:cubicBezTo>
                  <a:cubicBezTo>
                    <a:pt x="5583" y="9071"/>
                    <a:pt x="10949" y="3461"/>
                    <a:pt x="17780" y="382"/>
                  </a:cubicBezTo>
                  <a:cubicBezTo>
                    <a:pt x="22313" y="-1591"/>
                    <a:pt x="25137" y="4526"/>
                    <a:pt x="19620" y="834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00" name="Freeform 464">
              <a:extLst>
                <a:ext uri="{FF2B5EF4-FFF2-40B4-BE49-F238E27FC236}">
                  <a16:creationId xmlns:a16="http://schemas.microsoft.com/office/drawing/2014/main" id="{0245A1BE-EEF6-4A25-BB1D-AC27A3D14049}"/>
                </a:ext>
              </a:extLst>
            </p:cNvPr>
            <p:cNvSpPr>
              <a:spLocks/>
            </p:cNvSpPr>
            <p:nvPr/>
          </p:nvSpPr>
          <p:spPr bwMode="auto">
            <a:xfrm>
              <a:off x="3130609" y="5730859"/>
              <a:ext cx="141912" cy="165858"/>
            </a:xfrm>
            <a:custGeom>
              <a:avLst/>
              <a:gdLst>
                <a:gd name="T0" fmla="*/ 3854 w 168292"/>
                <a:gd name="T1" fmla="*/ 10839 h 196690"/>
                <a:gd name="T2" fmla="*/ 747 w 168292"/>
                <a:gd name="T3" fmla="*/ 7729 h 196690"/>
                <a:gd name="T4" fmla="*/ 950 w 168292"/>
                <a:gd name="T5" fmla="*/ 6642 h 196690"/>
                <a:gd name="T6" fmla="*/ 866 w 168292"/>
                <a:gd name="T7" fmla="*/ 2255 h 196690"/>
                <a:gd name="T8" fmla="*/ 3611 w 168292"/>
                <a:gd name="T9" fmla="*/ 1346 h 196690"/>
                <a:gd name="T10" fmla="*/ 7931 w 168292"/>
                <a:gd name="T11" fmla="*/ 549 h 196690"/>
                <a:gd name="T12" fmla="*/ 8726 w 168292"/>
                <a:gd name="T13" fmla="*/ 4875 h 196690"/>
                <a:gd name="T14" fmla="*/ 7342 w 168292"/>
                <a:gd name="T15" fmla="*/ 5990 h 196690"/>
                <a:gd name="T16" fmla="*/ 6876 w 168292"/>
                <a:gd name="T17" fmla="*/ 7019 h 196690"/>
                <a:gd name="T18" fmla="*/ 4570 w 168292"/>
                <a:gd name="T19" fmla="*/ 10756 h 196690"/>
                <a:gd name="T20" fmla="*/ 3854 w 168292"/>
                <a:gd name="T21" fmla="*/ 10839 h 1966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292"/>
                <a:gd name="T34" fmla="*/ 0 h 196690"/>
                <a:gd name="T35" fmla="*/ 168292 w 168292"/>
                <a:gd name="T36" fmla="*/ 196690 h 1966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292" h="196690">
                  <a:moveTo>
                    <a:pt x="69916" y="196690"/>
                  </a:moveTo>
                  <a:cubicBezTo>
                    <a:pt x="38807" y="196657"/>
                    <a:pt x="13597" y="171407"/>
                    <a:pt x="13558" y="140256"/>
                  </a:cubicBezTo>
                  <a:cubicBezTo>
                    <a:pt x="13584" y="133508"/>
                    <a:pt x="14826" y="126825"/>
                    <a:pt x="17236" y="120524"/>
                  </a:cubicBezTo>
                  <a:cubicBezTo>
                    <a:pt x="-5136" y="98963"/>
                    <a:pt x="-5819" y="63320"/>
                    <a:pt x="15712" y="40918"/>
                  </a:cubicBezTo>
                  <a:cubicBezTo>
                    <a:pt x="28580" y="27526"/>
                    <a:pt x="47215" y="21357"/>
                    <a:pt x="65515" y="24428"/>
                  </a:cubicBezTo>
                  <a:cubicBezTo>
                    <a:pt x="83171" y="-1244"/>
                    <a:pt x="118260" y="-7716"/>
                    <a:pt x="143897" y="9965"/>
                  </a:cubicBezTo>
                  <a:cubicBezTo>
                    <a:pt x="169534" y="27645"/>
                    <a:pt x="175998" y="62781"/>
                    <a:pt x="158341" y="88453"/>
                  </a:cubicBezTo>
                  <a:cubicBezTo>
                    <a:pt x="152121" y="97496"/>
                    <a:pt x="143391" y="104534"/>
                    <a:pt x="133236" y="108685"/>
                  </a:cubicBezTo>
                  <a:cubicBezTo>
                    <a:pt x="131588" y="115380"/>
                    <a:pt x="128711" y="121715"/>
                    <a:pt x="124763" y="127365"/>
                  </a:cubicBezTo>
                  <a:cubicBezTo>
                    <a:pt x="131910" y="157660"/>
                    <a:pt x="113176" y="188028"/>
                    <a:pt x="82922" y="195184"/>
                  </a:cubicBezTo>
                  <a:cubicBezTo>
                    <a:pt x="78659" y="196190"/>
                    <a:pt x="74297" y="196697"/>
                    <a:pt x="69916" y="196690"/>
                  </a:cubicBez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01" name="Freeform 465">
              <a:extLst>
                <a:ext uri="{FF2B5EF4-FFF2-40B4-BE49-F238E27FC236}">
                  <a16:creationId xmlns:a16="http://schemas.microsoft.com/office/drawing/2014/main" id="{50FA8C64-21AF-484E-B627-1DFB91066D63}"/>
                </a:ext>
              </a:extLst>
            </p:cNvPr>
            <p:cNvSpPr>
              <a:spLocks/>
            </p:cNvSpPr>
            <p:nvPr/>
          </p:nvSpPr>
          <p:spPr bwMode="auto">
            <a:xfrm>
              <a:off x="3125447" y="5725390"/>
              <a:ext cx="152624" cy="177095"/>
            </a:xfrm>
            <a:custGeom>
              <a:avLst/>
              <a:gdLst>
                <a:gd name="T0" fmla="*/ 6500 w 180996"/>
                <a:gd name="T1" fmla="*/ 724 h 210016"/>
                <a:gd name="T2" fmla="*/ 9243 w 180996"/>
                <a:gd name="T3" fmla="*/ 3472 h 210016"/>
                <a:gd name="T4" fmla="*/ 7369 w 180996"/>
                <a:gd name="T5" fmla="*/ 6079 h 210016"/>
                <a:gd name="T6" fmla="*/ 6818 w 180996"/>
                <a:gd name="T7" fmla="*/ 7301 h 210016"/>
                <a:gd name="T8" fmla="*/ 6934 w 180996"/>
                <a:gd name="T9" fmla="*/ 8088 h 210016"/>
                <a:gd name="T10" fmla="*/ 4190 w 180996"/>
                <a:gd name="T11" fmla="*/ 10835 h 210016"/>
                <a:gd name="T12" fmla="*/ 1447 w 180996"/>
                <a:gd name="T13" fmla="*/ 8088 h 210016"/>
                <a:gd name="T14" fmla="*/ 1726 w 180996"/>
                <a:gd name="T15" fmla="*/ 6894 h 210016"/>
                <a:gd name="T16" fmla="*/ 1353 w 180996"/>
                <a:gd name="T17" fmla="*/ 3026 h 210016"/>
                <a:gd name="T18" fmla="*/ 3470 w 180996"/>
                <a:gd name="T19" fmla="*/ 2026 h 210016"/>
                <a:gd name="T20" fmla="*/ 4121 w 180996"/>
                <a:gd name="T21" fmla="*/ 2110 h 210016"/>
                <a:gd name="T22" fmla="*/ 6500 w 180996"/>
                <a:gd name="T23" fmla="*/ 724 h 210016"/>
                <a:gd name="T24" fmla="*/ 6500 w 180996"/>
                <a:gd name="T25" fmla="*/ 0 h 210016"/>
                <a:gd name="T26" fmla="*/ 3785 w 180996"/>
                <a:gd name="T27" fmla="*/ 1315 h 210016"/>
                <a:gd name="T28" fmla="*/ 3470 w 180996"/>
                <a:gd name="T29" fmla="*/ 1315 h 210016"/>
                <a:gd name="T30" fmla="*/ 0 w 180996"/>
                <a:gd name="T31" fmla="*/ 4785 h 210016"/>
                <a:gd name="T32" fmla="*/ 874 w 180996"/>
                <a:gd name="T33" fmla="*/ 7093 h 210016"/>
                <a:gd name="T34" fmla="*/ 723 w 180996"/>
                <a:gd name="T35" fmla="*/ 8101 h 210016"/>
                <a:gd name="T36" fmla="*/ 4190 w 180996"/>
                <a:gd name="T37" fmla="*/ 11574 h 210016"/>
                <a:gd name="T38" fmla="*/ 7658 w 180996"/>
                <a:gd name="T39" fmla="*/ 8101 h 210016"/>
                <a:gd name="T40" fmla="*/ 7600 w 180996"/>
                <a:gd name="T41" fmla="*/ 7464 h 210016"/>
                <a:gd name="T42" fmla="*/ 7985 w 180996"/>
                <a:gd name="T43" fmla="*/ 6623 h 210016"/>
                <a:gd name="T44" fmla="*/ 9643 w 180996"/>
                <a:gd name="T45" fmla="*/ 2007 h 210016"/>
                <a:gd name="T46" fmla="*/ 6500 w 180996"/>
                <a:gd name="T47" fmla="*/ 14 h 2100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0996"/>
                <a:gd name="T73" fmla="*/ 0 h 210016"/>
                <a:gd name="T74" fmla="*/ 180996 w 180996"/>
                <a:gd name="T75" fmla="*/ 210016 h 2100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0996" h="210016">
                  <a:moveTo>
                    <a:pt x="117944" y="13155"/>
                  </a:moveTo>
                  <a:cubicBezTo>
                    <a:pt x="145440" y="13155"/>
                    <a:pt x="167734" y="35478"/>
                    <a:pt x="167734" y="63012"/>
                  </a:cubicBezTo>
                  <a:cubicBezTo>
                    <a:pt x="167734" y="84467"/>
                    <a:pt x="154032" y="103509"/>
                    <a:pt x="133709" y="110303"/>
                  </a:cubicBezTo>
                  <a:cubicBezTo>
                    <a:pt x="132251" y="118400"/>
                    <a:pt x="128822" y="126010"/>
                    <a:pt x="123725" y="132469"/>
                  </a:cubicBezTo>
                  <a:cubicBezTo>
                    <a:pt x="125124" y="137099"/>
                    <a:pt x="125833" y="141907"/>
                    <a:pt x="125827" y="146742"/>
                  </a:cubicBezTo>
                  <a:cubicBezTo>
                    <a:pt x="125827" y="174275"/>
                    <a:pt x="103533" y="196599"/>
                    <a:pt x="76037" y="196599"/>
                  </a:cubicBezTo>
                  <a:cubicBezTo>
                    <a:pt x="48541" y="196599"/>
                    <a:pt x="26248" y="174275"/>
                    <a:pt x="26248" y="146742"/>
                  </a:cubicBezTo>
                  <a:cubicBezTo>
                    <a:pt x="26248" y="139237"/>
                    <a:pt x="27975" y="131831"/>
                    <a:pt x="31306" y="125102"/>
                  </a:cubicBezTo>
                  <a:cubicBezTo>
                    <a:pt x="10083" y="107593"/>
                    <a:pt x="7055" y="76173"/>
                    <a:pt x="24540" y="54922"/>
                  </a:cubicBezTo>
                  <a:cubicBezTo>
                    <a:pt x="33999" y="43424"/>
                    <a:pt x="48095" y="36768"/>
                    <a:pt x="62966" y="36768"/>
                  </a:cubicBezTo>
                  <a:cubicBezTo>
                    <a:pt x="66953" y="36801"/>
                    <a:pt x="70920" y="37307"/>
                    <a:pt x="74789" y="38281"/>
                  </a:cubicBezTo>
                  <a:cubicBezTo>
                    <a:pt x="83630" y="22758"/>
                    <a:pt x="100098" y="13168"/>
                    <a:pt x="117944" y="13155"/>
                  </a:cubicBezTo>
                  <a:moveTo>
                    <a:pt x="117944" y="0"/>
                  </a:moveTo>
                  <a:cubicBezTo>
                    <a:pt x="98758" y="66"/>
                    <a:pt x="80635" y="8847"/>
                    <a:pt x="68680" y="23876"/>
                  </a:cubicBezTo>
                  <a:cubicBezTo>
                    <a:pt x="66776" y="23876"/>
                    <a:pt x="64871" y="23876"/>
                    <a:pt x="62966" y="23876"/>
                  </a:cubicBezTo>
                  <a:cubicBezTo>
                    <a:pt x="28212" y="23856"/>
                    <a:pt x="20" y="52047"/>
                    <a:pt x="0" y="86848"/>
                  </a:cubicBezTo>
                  <a:cubicBezTo>
                    <a:pt x="-7" y="102278"/>
                    <a:pt x="5636" y="117176"/>
                    <a:pt x="15870" y="128720"/>
                  </a:cubicBezTo>
                  <a:cubicBezTo>
                    <a:pt x="14030" y="134640"/>
                    <a:pt x="13104" y="140802"/>
                    <a:pt x="13111" y="147005"/>
                  </a:cubicBezTo>
                  <a:cubicBezTo>
                    <a:pt x="13111" y="181806"/>
                    <a:pt x="41283" y="210016"/>
                    <a:pt x="76037" y="210016"/>
                  </a:cubicBezTo>
                  <a:cubicBezTo>
                    <a:pt x="110791" y="210016"/>
                    <a:pt x="138964" y="181806"/>
                    <a:pt x="138964" y="147005"/>
                  </a:cubicBezTo>
                  <a:cubicBezTo>
                    <a:pt x="138944" y="143124"/>
                    <a:pt x="138589" y="139250"/>
                    <a:pt x="137913" y="135429"/>
                  </a:cubicBezTo>
                  <a:cubicBezTo>
                    <a:pt x="140888" y="130667"/>
                    <a:pt x="143233" y="125536"/>
                    <a:pt x="144875" y="120169"/>
                  </a:cubicBezTo>
                  <a:cubicBezTo>
                    <a:pt x="176293" y="105376"/>
                    <a:pt x="189778" y="67879"/>
                    <a:pt x="175005" y="36419"/>
                  </a:cubicBezTo>
                  <a:cubicBezTo>
                    <a:pt x="164614" y="14293"/>
                    <a:pt x="142366" y="191"/>
                    <a:pt x="117944" y="263"/>
                  </a:cubicBezTo>
                  <a:lnTo>
                    <a:pt x="117944"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02" name="Freeform 466">
              <a:extLst>
                <a:ext uri="{FF2B5EF4-FFF2-40B4-BE49-F238E27FC236}">
                  <a16:creationId xmlns:a16="http://schemas.microsoft.com/office/drawing/2014/main" id="{7DB523FC-15A6-4CD4-A377-10AF0A6E6857}"/>
                </a:ext>
              </a:extLst>
            </p:cNvPr>
            <p:cNvSpPr>
              <a:spLocks/>
            </p:cNvSpPr>
            <p:nvPr/>
          </p:nvSpPr>
          <p:spPr bwMode="auto">
            <a:xfrm>
              <a:off x="3199098" y="5803132"/>
              <a:ext cx="35355" cy="35153"/>
            </a:xfrm>
            <a:custGeom>
              <a:avLst/>
              <a:gdLst>
                <a:gd name="T0" fmla="*/ 333 w 41927"/>
                <a:gd name="T1" fmla="*/ 1607 h 41688"/>
                <a:gd name="T2" fmla="*/ 1306 w 41927"/>
                <a:gd name="T3" fmla="*/ 1327 h 41688"/>
                <a:gd name="T4" fmla="*/ 1585 w 41927"/>
                <a:gd name="T5" fmla="*/ 418 h 41688"/>
                <a:gd name="T6" fmla="*/ 2169 w 41927"/>
                <a:gd name="T7" fmla="*/ 205 h 41688"/>
                <a:gd name="T8" fmla="*/ 1860 w 41927"/>
                <a:gd name="T9" fmla="*/ 1882 h 41688"/>
                <a:gd name="T10" fmla="*/ 373 w 41927"/>
                <a:gd name="T11" fmla="*/ 2244 h 41688"/>
                <a:gd name="T12" fmla="*/ 333 w 41927"/>
                <a:gd name="T13" fmla="*/ 1607 h 41688"/>
                <a:gd name="T14" fmla="*/ 0 60000 65536"/>
                <a:gd name="T15" fmla="*/ 0 60000 65536"/>
                <a:gd name="T16" fmla="*/ 0 60000 65536"/>
                <a:gd name="T17" fmla="*/ 0 60000 65536"/>
                <a:gd name="T18" fmla="*/ 0 60000 65536"/>
                <a:gd name="T19" fmla="*/ 0 60000 65536"/>
                <a:gd name="T20" fmla="*/ 0 60000 65536"/>
                <a:gd name="T21" fmla="*/ 0 w 41927"/>
                <a:gd name="T22" fmla="*/ 0 h 41688"/>
                <a:gd name="T23" fmla="*/ 41927 w 41927"/>
                <a:gd name="T24" fmla="*/ 41688 h 41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927" h="41688">
                  <a:moveTo>
                    <a:pt x="6035" y="29160"/>
                  </a:moveTo>
                  <a:cubicBezTo>
                    <a:pt x="12348" y="29719"/>
                    <a:pt x="18640" y="27916"/>
                    <a:pt x="23705" y="24095"/>
                  </a:cubicBezTo>
                  <a:cubicBezTo>
                    <a:pt x="27383" y="19412"/>
                    <a:pt x="29189" y="13525"/>
                    <a:pt x="28762" y="7585"/>
                  </a:cubicBezTo>
                  <a:cubicBezTo>
                    <a:pt x="28762" y="-2412"/>
                    <a:pt x="36908" y="-1228"/>
                    <a:pt x="39338" y="3705"/>
                  </a:cubicBezTo>
                  <a:cubicBezTo>
                    <a:pt x="44271" y="13992"/>
                    <a:pt x="42018" y="26292"/>
                    <a:pt x="33755" y="34158"/>
                  </a:cubicBezTo>
                  <a:cubicBezTo>
                    <a:pt x="26431" y="40756"/>
                    <a:pt x="16289" y="43228"/>
                    <a:pt x="6758" y="40736"/>
                  </a:cubicBezTo>
                  <a:cubicBezTo>
                    <a:pt x="-664" y="39552"/>
                    <a:pt x="-3423" y="29225"/>
                    <a:pt x="6035" y="29160"/>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03" name="Freeform 467">
              <a:extLst>
                <a:ext uri="{FF2B5EF4-FFF2-40B4-BE49-F238E27FC236}">
                  <a16:creationId xmlns:a16="http://schemas.microsoft.com/office/drawing/2014/main" id="{04096E67-803B-4599-A42B-A0866F7240E9}"/>
                </a:ext>
              </a:extLst>
            </p:cNvPr>
            <p:cNvSpPr>
              <a:spLocks/>
            </p:cNvSpPr>
            <p:nvPr/>
          </p:nvSpPr>
          <p:spPr bwMode="auto">
            <a:xfrm>
              <a:off x="3182514" y="5843026"/>
              <a:ext cx="42749" cy="42784"/>
            </a:xfrm>
            <a:custGeom>
              <a:avLst/>
              <a:gdLst>
                <a:gd name="T0" fmla="*/ 418 w 50696"/>
                <a:gd name="T1" fmla="*/ 2059 h 50737"/>
                <a:gd name="T2" fmla="*/ 1565 w 50696"/>
                <a:gd name="T3" fmla="*/ 1606 h 50737"/>
                <a:gd name="T4" fmla="*/ 2010 w 50696"/>
                <a:gd name="T5" fmla="*/ 519 h 50737"/>
                <a:gd name="T6" fmla="*/ 2705 w 50696"/>
                <a:gd name="T7" fmla="*/ 192 h 50737"/>
                <a:gd name="T8" fmla="*/ 2122 w 50696"/>
                <a:gd name="T9" fmla="*/ 2150 h 50737"/>
                <a:gd name="T10" fmla="*/ 370 w 50696"/>
                <a:gd name="T11" fmla="*/ 2788 h 50737"/>
                <a:gd name="T12" fmla="*/ 418 w 50696"/>
                <a:gd name="T13" fmla="*/ 2059 h 50737"/>
                <a:gd name="T14" fmla="*/ 0 60000 65536"/>
                <a:gd name="T15" fmla="*/ 0 60000 65536"/>
                <a:gd name="T16" fmla="*/ 0 60000 65536"/>
                <a:gd name="T17" fmla="*/ 0 60000 65536"/>
                <a:gd name="T18" fmla="*/ 0 60000 65536"/>
                <a:gd name="T19" fmla="*/ 0 60000 65536"/>
                <a:gd name="T20" fmla="*/ 0 60000 65536"/>
                <a:gd name="T21" fmla="*/ 0 w 50696"/>
                <a:gd name="T22" fmla="*/ 0 h 50737"/>
                <a:gd name="T23" fmla="*/ 50696 w 50696"/>
                <a:gd name="T24" fmla="*/ 50737 h 507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696" h="50737">
                  <a:moveTo>
                    <a:pt x="7573" y="37363"/>
                  </a:moveTo>
                  <a:cubicBezTo>
                    <a:pt x="15226" y="36974"/>
                    <a:pt x="22536" y="34087"/>
                    <a:pt x="28395" y="29141"/>
                  </a:cubicBezTo>
                  <a:cubicBezTo>
                    <a:pt x="33125" y="23596"/>
                    <a:pt x="35962" y="16683"/>
                    <a:pt x="36475" y="9409"/>
                  </a:cubicBezTo>
                  <a:cubicBezTo>
                    <a:pt x="38183" y="-2036"/>
                    <a:pt x="47050" y="-1773"/>
                    <a:pt x="49086" y="3489"/>
                  </a:cubicBezTo>
                  <a:cubicBezTo>
                    <a:pt x="53290" y="14013"/>
                    <a:pt x="49086" y="28417"/>
                    <a:pt x="38511" y="39007"/>
                  </a:cubicBezTo>
                  <a:cubicBezTo>
                    <a:pt x="30143" y="47387"/>
                    <a:pt x="18503" y="51622"/>
                    <a:pt x="6719" y="50583"/>
                  </a:cubicBezTo>
                  <a:cubicBezTo>
                    <a:pt x="-1557" y="50189"/>
                    <a:pt x="-3199" y="38809"/>
                    <a:pt x="7573" y="37363"/>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04" name="Freeform 468">
              <a:extLst>
                <a:ext uri="{FF2B5EF4-FFF2-40B4-BE49-F238E27FC236}">
                  <a16:creationId xmlns:a16="http://schemas.microsoft.com/office/drawing/2014/main" id="{ABCE4925-D8AC-405B-BFF9-D5FF5B4E7B68}"/>
                </a:ext>
              </a:extLst>
            </p:cNvPr>
            <p:cNvSpPr>
              <a:spLocks/>
            </p:cNvSpPr>
            <p:nvPr/>
          </p:nvSpPr>
          <p:spPr bwMode="auto">
            <a:xfrm>
              <a:off x="3235833" y="5779126"/>
              <a:ext cx="25136" cy="33506"/>
            </a:xfrm>
            <a:custGeom>
              <a:avLst/>
              <a:gdLst>
                <a:gd name="T0" fmla="*/ 238 w 29809"/>
                <a:gd name="T1" fmla="*/ 1712 h 39735"/>
                <a:gd name="T2" fmla="*/ 925 w 29809"/>
                <a:gd name="T3" fmla="*/ 1200 h 39735"/>
                <a:gd name="T4" fmla="*/ 1142 w 29809"/>
                <a:gd name="T5" fmla="*/ 421 h 39735"/>
                <a:gd name="T6" fmla="*/ 1558 w 29809"/>
                <a:gd name="T7" fmla="*/ 80 h 39735"/>
                <a:gd name="T8" fmla="*/ 1301 w 29809"/>
                <a:gd name="T9" fmla="*/ 1454 h 39735"/>
                <a:gd name="T10" fmla="*/ 249 w 29809"/>
                <a:gd name="T11" fmla="*/ 2179 h 39735"/>
                <a:gd name="T12" fmla="*/ 238 w 29809"/>
                <a:gd name="T13" fmla="*/ 1712 h 39735"/>
                <a:gd name="T14" fmla="*/ 0 60000 65536"/>
                <a:gd name="T15" fmla="*/ 0 60000 65536"/>
                <a:gd name="T16" fmla="*/ 0 60000 65536"/>
                <a:gd name="T17" fmla="*/ 0 60000 65536"/>
                <a:gd name="T18" fmla="*/ 0 60000 65536"/>
                <a:gd name="T19" fmla="*/ 0 60000 65536"/>
                <a:gd name="T20" fmla="*/ 0 60000 65536"/>
                <a:gd name="T21" fmla="*/ 0 w 29809"/>
                <a:gd name="T22" fmla="*/ 0 h 39735"/>
                <a:gd name="T23" fmla="*/ 29809 w 29809"/>
                <a:gd name="T24" fmla="*/ 39735 h 39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09" h="39735">
                  <a:moveTo>
                    <a:pt x="4313" y="31055"/>
                  </a:moveTo>
                  <a:cubicBezTo>
                    <a:pt x="9252" y="29180"/>
                    <a:pt x="13568" y="25971"/>
                    <a:pt x="16793" y="21781"/>
                  </a:cubicBezTo>
                  <a:cubicBezTo>
                    <a:pt x="19374" y="17519"/>
                    <a:pt x="20741" y="12625"/>
                    <a:pt x="20734" y="7640"/>
                  </a:cubicBezTo>
                  <a:cubicBezTo>
                    <a:pt x="21194" y="-56"/>
                    <a:pt x="26711" y="-1569"/>
                    <a:pt x="28288" y="1457"/>
                  </a:cubicBezTo>
                  <a:cubicBezTo>
                    <a:pt x="31441" y="7442"/>
                    <a:pt x="29602" y="17571"/>
                    <a:pt x="23624" y="26385"/>
                  </a:cubicBezTo>
                  <a:cubicBezTo>
                    <a:pt x="19138" y="33028"/>
                    <a:pt x="12313" y="37725"/>
                    <a:pt x="4510" y="39540"/>
                  </a:cubicBezTo>
                  <a:cubicBezTo>
                    <a:pt x="-614" y="40987"/>
                    <a:pt x="-2256" y="34015"/>
                    <a:pt x="4313" y="31055"/>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05" name="Freeform 469">
              <a:extLst>
                <a:ext uri="{FF2B5EF4-FFF2-40B4-BE49-F238E27FC236}">
                  <a16:creationId xmlns:a16="http://schemas.microsoft.com/office/drawing/2014/main" id="{16738B72-F6F1-4EDC-B9F7-BCB48BDD50CB}"/>
                </a:ext>
              </a:extLst>
            </p:cNvPr>
            <p:cNvSpPr>
              <a:spLocks/>
            </p:cNvSpPr>
            <p:nvPr/>
          </p:nvSpPr>
          <p:spPr bwMode="auto">
            <a:xfrm>
              <a:off x="3196615" y="5741760"/>
              <a:ext cx="49106" cy="21671"/>
            </a:xfrm>
            <a:custGeom>
              <a:avLst/>
              <a:gdLst>
                <a:gd name="T0" fmla="*/ 2652 w 58235"/>
                <a:gd name="T1" fmla="*/ 746 h 25699"/>
                <a:gd name="T2" fmla="*/ 1567 w 58235"/>
                <a:gd name="T3" fmla="*/ 633 h 25699"/>
                <a:gd name="T4" fmla="*/ 694 w 58235"/>
                <a:gd name="T5" fmla="*/ 1192 h 25699"/>
                <a:gd name="T6" fmla="*/ 6 w 58235"/>
                <a:gd name="T7" fmla="*/ 1159 h 25699"/>
                <a:gd name="T8" fmla="*/ 1428 w 58235"/>
                <a:gd name="T9" fmla="*/ 73 h 25699"/>
                <a:gd name="T10" fmla="*/ 3069 w 58235"/>
                <a:gd name="T11" fmla="*/ 282 h 25699"/>
                <a:gd name="T12" fmla="*/ 2652 w 58235"/>
                <a:gd name="T13" fmla="*/ 746 h 25699"/>
                <a:gd name="T14" fmla="*/ 0 60000 65536"/>
                <a:gd name="T15" fmla="*/ 0 60000 65536"/>
                <a:gd name="T16" fmla="*/ 0 60000 65536"/>
                <a:gd name="T17" fmla="*/ 0 60000 65536"/>
                <a:gd name="T18" fmla="*/ 0 60000 65536"/>
                <a:gd name="T19" fmla="*/ 0 60000 65536"/>
                <a:gd name="T20" fmla="*/ 0 60000 65536"/>
                <a:gd name="T21" fmla="*/ 0 w 58235"/>
                <a:gd name="T22" fmla="*/ 0 h 25699"/>
                <a:gd name="T23" fmla="*/ 58235 w 58235"/>
                <a:gd name="T24" fmla="*/ 25699 h 25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235" h="25699">
                  <a:moveTo>
                    <a:pt x="48128" y="13540"/>
                  </a:moveTo>
                  <a:cubicBezTo>
                    <a:pt x="41868" y="11067"/>
                    <a:pt x="35057" y="10363"/>
                    <a:pt x="28422" y="11501"/>
                  </a:cubicBezTo>
                  <a:cubicBezTo>
                    <a:pt x="22333" y="13388"/>
                    <a:pt x="16862" y="16887"/>
                    <a:pt x="12592" y="21630"/>
                  </a:cubicBezTo>
                  <a:cubicBezTo>
                    <a:pt x="5564" y="28668"/>
                    <a:pt x="-939" y="25313"/>
                    <a:pt x="112" y="21038"/>
                  </a:cubicBezTo>
                  <a:cubicBezTo>
                    <a:pt x="2214" y="12422"/>
                    <a:pt x="12724" y="4331"/>
                    <a:pt x="25927" y="1306"/>
                  </a:cubicBezTo>
                  <a:cubicBezTo>
                    <a:pt x="35963" y="-1319"/>
                    <a:pt x="46630" y="43"/>
                    <a:pt x="55682" y="5121"/>
                  </a:cubicBezTo>
                  <a:cubicBezTo>
                    <a:pt x="61397" y="8212"/>
                    <a:pt x="56930" y="16499"/>
                    <a:pt x="48128" y="1354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06" name="Freeform 470">
              <a:extLst>
                <a:ext uri="{FF2B5EF4-FFF2-40B4-BE49-F238E27FC236}">
                  <a16:creationId xmlns:a16="http://schemas.microsoft.com/office/drawing/2014/main" id="{5D933EBB-E1D5-4A6E-9025-3E264A40487C}"/>
                </a:ext>
              </a:extLst>
            </p:cNvPr>
            <p:cNvSpPr>
              <a:spLocks/>
            </p:cNvSpPr>
            <p:nvPr/>
          </p:nvSpPr>
          <p:spPr bwMode="auto">
            <a:xfrm>
              <a:off x="3145139" y="5762469"/>
              <a:ext cx="42120" cy="33106"/>
            </a:xfrm>
            <a:custGeom>
              <a:avLst/>
              <a:gdLst>
                <a:gd name="T0" fmla="*/ 2316 w 49950"/>
                <a:gd name="T1" fmla="*/ 611 h 39260"/>
                <a:gd name="T2" fmla="*/ 1260 w 49950"/>
                <a:gd name="T3" fmla="*/ 918 h 39260"/>
                <a:gd name="T4" fmla="*/ 660 w 49950"/>
                <a:gd name="T5" fmla="*/ 1763 h 39260"/>
                <a:gd name="T6" fmla="*/ 8 w 49950"/>
                <a:gd name="T7" fmla="*/ 1992 h 39260"/>
                <a:gd name="T8" fmla="*/ 916 w 49950"/>
                <a:gd name="T9" fmla="*/ 440 h 39260"/>
                <a:gd name="T10" fmla="*/ 2512 w 49950"/>
                <a:gd name="T11" fmla="*/ 16 h 39260"/>
                <a:gd name="T12" fmla="*/ 2316 w 49950"/>
                <a:gd name="T13" fmla="*/ 611 h 39260"/>
                <a:gd name="T14" fmla="*/ 0 60000 65536"/>
                <a:gd name="T15" fmla="*/ 0 60000 65536"/>
                <a:gd name="T16" fmla="*/ 0 60000 65536"/>
                <a:gd name="T17" fmla="*/ 0 60000 65536"/>
                <a:gd name="T18" fmla="*/ 0 60000 65536"/>
                <a:gd name="T19" fmla="*/ 0 60000 65536"/>
                <a:gd name="T20" fmla="*/ 0 60000 65536"/>
                <a:gd name="T21" fmla="*/ 0 w 49950"/>
                <a:gd name="T22" fmla="*/ 0 h 39260"/>
                <a:gd name="T23" fmla="*/ 49950 w 49950"/>
                <a:gd name="T24" fmla="*/ 39260 h 39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50" h="39260">
                  <a:moveTo>
                    <a:pt x="42043" y="11081"/>
                  </a:moveTo>
                  <a:cubicBezTo>
                    <a:pt x="35257" y="11141"/>
                    <a:pt x="28623" y="13074"/>
                    <a:pt x="22863" y="16672"/>
                  </a:cubicBezTo>
                  <a:cubicBezTo>
                    <a:pt x="17917" y="20704"/>
                    <a:pt x="14153" y="25999"/>
                    <a:pt x="11959" y="31997"/>
                  </a:cubicBezTo>
                  <a:cubicBezTo>
                    <a:pt x="8084" y="41206"/>
                    <a:pt x="792" y="40548"/>
                    <a:pt x="136" y="36141"/>
                  </a:cubicBezTo>
                  <a:cubicBezTo>
                    <a:pt x="-1047" y="27394"/>
                    <a:pt x="5587" y="16014"/>
                    <a:pt x="16623" y="7990"/>
                  </a:cubicBezTo>
                  <a:cubicBezTo>
                    <a:pt x="24938" y="1801"/>
                    <a:pt x="35303" y="-955"/>
                    <a:pt x="45590" y="295"/>
                  </a:cubicBezTo>
                  <a:cubicBezTo>
                    <a:pt x="52355" y="1281"/>
                    <a:pt x="51304" y="10490"/>
                    <a:pt x="42043" y="1108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07" name="Freeform 471">
              <a:extLst>
                <a:ext uri="{FF2B5EF4-FFF2-40B4-BE49-F238E27FC236}">
                  <a16:creationId xmlns:a16="http://schemas.microsoft.com/office/drawing/2014/main" id="{B948795C-E089-41BB-80FF-87B4F857231F}"/>
                </a:ext>
              </a:extLst>
            </p:cNvPr>
            <p:cNvSpPr>
              <a:spLocks/>
            </p:cNvSpPr>
            <p:nvPr/>
          </p:nvSpPr>
          <p:spPr bwMode="auto">
            <a:xfrm>
              <a:off x="3152079" y="5823738"/>
              <a:ext cx="19154" cy="34113"/>
            </a:xfrm>
            <a:custGeom>
              <a:avLst/>
              <a:gdLst>
                <a:gd name="T0" fmla="*/ 1085 w 22714"/>
                <a:gd name="T1" fmla="*/ 460 h 40454"/>
                <a:gd name="T2" fmla="*/ 550 w 22714"/>
                <a:gd name="T3" fmla="*/ 1046 h 40454"/>
                <a:gd name="T4" fmla="*/ 496 w 22714"/>
                <a:gd name="T5" fmla="*/ 1794 h 40454"/>
                <a:gd name="T6" fmla="*/ 180 w 22714"/>
                <a:gd name="T7" fmla="*/ 2179 h 40454"/>
                <a:gd name="T8" fmla="*/ 155 w 22714"/>
                <a:gd name="T9" fmla="*/ 880 h 40454"/>
                <a:gd name="T10" fmla="*/ 984 w 22714"/>
                <a:gd name="T11" fmla="*/ 21 h 40454"/>
                <a:gd name="T12" fmla="*/ 1085 w 22714"/>
                <a:gd name="T13" fmla="*/ 460 h 40454"/>
                <a:gd name="T14" fmla="*/ 0 60000 65536"/>
                <a:gd name="T15" fmla="*/ 0 60000 65536"/>
                <a:gd name="T16" fmla="*/ 0 60000 65536"/>
                <a:gd name="T17" fmla="*/ 0 60000 65536"/>
                <a:gd name="T18" fmla="*/ 0 60000 65536"/>
                <a:gd name="T19" fmla="*/ 0 60000 65536"/>
                <a:gd name="T20" fmla="*/ 0 60000 65536"/>
                <a:gd name="T21" fmla="*/ 0 w 22714"/>
                <a:gd name="T22" fmla="*/ 0 h 40454"/>
                <a:gd name="T23" fmla="*/ 22714 w 22714"/>
                <a:gd name="T24" fmla="*/ 40454 h 404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14" h="40454">
                  <a:moveTo>
                    <a:pt x="19690" y="8341"/>
                  </a:moveTo>
                  <a:cubicBezTo>
                    <a:pt x="15506" y="10900"/>
                    <a:pt x="12137" y="14596"/>
                    <a:pt x="9969" y="18996"/>
                  </a:cubicBezTo>
                  <a:cubicBezTo>
                    <a:pt x="8380" y="23331"/>
                    <a:pt x="8038" y="28027"/>
                    <a:pt x="8984" y="32546"/>
                  </a:cubicBezTo>
                  <a:cubicBezTo>
                    <a:pt x="10035" y="39649"/>
                    <a:pt x="5240" y="41951"/>
                    <a:pt x="3269" y="39518"/>
                  </a:cubicBezTo>
                  <a:cubicBezTo>
                    <a:pt x="-922" y="32270"/>
                    <a:pt x="-1092" y="23377"/>
                    <a:pt x="2809" y="15971"/>
                  </a:cubicBezTo>
                  <a:cubicBezTo>
                    <a:pt x="5634" y="9032"/>
                    <a:pt x="11020" y="3448"/>
                    <a:pt x="17851" y="383"/>
                  </a:cubicBezTo>
                  <a:cubicBezTo>
                    <a:pt x="22318" y="-1591"/>
                    <a:pt x="25208" y="4526"/>
                    <a:pt x="19690" y="834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08" name="Freeform 472">
              <a:extLst>
                <a:ext uri="{FF2B5EF4-FFF2-40B4-BE49-F238E27FC236}">
                  <a16:creationId xmlns:a16="http://schemas.microsoft.com/office/drawing/2014/main" id="{84B77E85-4FF9-41B5-AE4F-0C7893D36DBE}"/>
                </a:ext>
              </a:extLst>
            </p:cNvPr>
            <p:cNvSpPr>
              <a:spLocks/>
            </p:cNvSpPr>
            <p:nvPr/>
          </p:nvSpPr>
          <p:spPr bwMode="auto">
            <a:xfrm>
              <a:off x="3200694" y="5767500"/>
              <a:ext cx="141262" cy="165712"/>
            </a:xfrm>
            <a:custGeom>
              <a:avLst/>
              <a:gdLst>
                <a:gd name="T0" fmla="*/ 3822 w 167522"/>
                <a:gd name="T1" fmla="*/ 10830 h 196517"/>
                <a:gd name="T2" fmla="*/ 724 w 167522"/>
                <a:gd name="T3" fmla="*/ 7721 h 196517"/>
                <a:gd name="T4" fmla="*/ 928 w 167522"/>
                <a:gd name="T5" fmla="*/ 6618 h 196517"/>
                <a:gd name="T6" fmla="*/ 891 w 167522"/>
                <a:gd name="T7" fmla="*/ 2225 h 196517"/>
                <a:gd name="T8" fmla="*/ 3099 w 167522"/>
                <a:gd name="T9" fmla="*/ 1297 h 196517"/>
                <a:gd name="T10" fmla="*/ 3581 w 167522"/>
                <a:gd name="T11" fmla="*/ 1337 h 196517"/>
                <a:gd name="T12" fmla="*/ 7897 w 167522"/>
                <a:gd name="T13" fmla="*/ 553 h 196517"/>
                <a:gd name="T14" fmla="*/ 8678 w 167522"/>
                <a:gd name="T15" fmla="*/ 4876 h 196517"/>
                <a:gd name="T16" fmla="*/ 7308 w 167522"/>
                <a:gd name="T17" fmla="*/ 5980 h 196517"/>
                <a:gd name="T18" fmla="*/ 6841 w 167522"/>
                <a:gd name="T19" fmla="*/ 7010 h 196517"/>
                <a:gd name="T20" fmla="*/ 6925 w 167522"/>
                <a:gd name="T21" fmla="*/ 7734 h 196517"/>
                <a:gd name="T22" fmla="*/ 3822 w 167522"/>
                <a:gd name="T23" fmla="*/ 10830 h 1965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522"/>
                <a:gd name="T37" fmla="*/ 0 h 196517"/>
                <a:gd name="T38" fmla="*/ 167522 w 167522"/>
                <a:gd name="T39" fmla="*/ 196517 h 1965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522" h="196517">
                  <a:moveTo>
                    <a:pt x="69368" y="196517"/>
                  </a:moveTo>
                  <a:cubicBezTo>
                    <a:pt x="38279" y="196484"/>
                    <a:pt x="13102" y="171221"/>
                    <a:pt x="13135" y="140090"/>
                  </a:cubicBezTo>
                  <a:cubicBezTo>
                    <a:pt x="13141" y="133256"/>
                    <a:pt x="14389" y="126474"/>
                    <a:pt x="16820" y="120088"/>
                  </a:cubicBezTo>
                  <a:cubicBezTo>
                    <a:pt x="-5342" y="98257"/>
                    <a:pt x="-5644" y="62569"/>
                    <a:pt x="16156" y="40376"/>
                  </a:cubicBezTo>
                  <a:cubicBezTo>
                    <a:pt x="26725" y="29616"/>
                    <a:pt x="41163" y="23545"/>
                    <a:pt x="56231" y="23531"/>
                  </a:cubicBezTo>
                  <a:cubicBezTo>
                    <a:pt x="59161" y="23512"/>
                    <a:pt x="62084" y="23755"/>
                    <a:pt x="64967" y="24255"/>
                  </a:cubicBezTo>
                  <a:cubicBezTo>
                    <a:pt x="82682" y="-1331"/>
                    <a:pt x="117752" y="-7685"/>
                    <a:pt x="143303" y="10048"/>
                  </a:cubicBezTo>
                  <a:cubicBezTo>
                    <a:pt x="168848" y="27787"/>
                    <a:pt x="175200" y="62910"/>
                    <a:pt x="157485" y="88490"/>
                  </a:cubicBezTo>
                  <a:cubicBezTo>
                    <a:pt x="151304" y="97429"/>
                    <a:pt x="142666" y="104381"/>
                    <a:pt x="132623" y="108512"/>
                  </a:cubicBezTo>
                  <a:cubicBezTo>
                    <a:pt x="130961" y="115201"/>
                    <a:pt x="128091" y="121535"/>
                    <a:pt x="124149" y="127191"/>
                  </a:cubicBezTo>
                  <a:cubicBezTo>
                    <a:pt x="125200" y="131493"/>
                    <a:pt x="125706" y="135913"/>
                    <a:pt x="125660" y="140346"/>
                  </a:cubicBezTo>
                  <a:cubicBezTo>
                    <a:pt x="125516" y="171385"/>
                    <a:pt x="100365" y="196484"/>
                    <a:pt x="69368" y="196517"/>
                  </a:cubicBez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09" name="Freeform 473">
              <a:extLst>
                <a:ext uri="{FF2B5EF4-FFF2-40B4-BE49-F238E27FC236}">
                  <a16:creationId xmlns:a16="http://schemas.microsoft.com/office/drawing/2014/main" id="{22947E26-12D7-44CF-A0A2-8A647DD06A46}"/>
                </a:ext>
              </a:extLst>
            </p:cNvPr>
            <p:cNvSpPr>
              <a:spLocks/>
            </p:cNvSpPr>
            <p:nvPr/>
          </p:nvSpPr>
          <p:spPr bwMode="auto">
            <a:xfrm>
              <a:off x="3194999" y="5761885"/>
              <a:ext cx="152586" cy="178815"/>
            </a:xfrm>
            <a:custGeom>
              <a:avLst/>
              <a:gdLst>
                <a:gd name="T0" fmla="*/ 6505 w 180950"/>
                <a:gd name="T1" fmla="*/ 724 h 212055"/>
                <a:gd name="T2" fmla="*/ 9250 w 180950"/>
                <a:gd name="T3" fmla="*/ 3464 h 212055"/>
                <a:gd name="T4" fmla="*/ 7365 w 180950"/>
                <a:gd name="T5" fmla="*/ 6076 h 212055"/>
                <a:gd name="T6" fmla="*/ 6817 w 180950"/>
                <a:gd name="T7" fmla="*/ 7301 h 212055"/>
                <a:gd name="T8" fmla="*/ 6933 w 180950"/>
                <a:gd name="T9" fmla="*/ 8088 h 212055"/>
                <a:gd name="T10" fmla="*/ 4199 w 180950"/>
                <a:gd name="T11" fmla="*/ 10845 h 212055"/>
                <a:gd name="T12" fmla="*/ 1444 w 180950"/>
                <a:gd name="T13" fmla="*/ 8108 h 212055"/>
                <a:gd name="T14" fmla="*/ 1723 w 180950"/>
                <a:gd name="T15" fmla="*/ 6891 h 212055"/>
                <a:gd name="T16" fmla="*/ 1343 w 180950"/>
                <a:gd name="T17" fmla="*/ 3028 h 212055"/>
                <a:gd name="T18" fmla="*/ 4119 w 180950"/>
                <a:gd name="T19" fmla="*/ 2106 h 212055"/>
                <a:gd name="T20" fmla="*/ 6501 w 180950"/>
                <a:gd name="T21" fmla="*/ 724 h 212055"/>
                <a:gd name="T22" fmla="*/ 6501 w 180950"/>
                <a:gd name="T23" fmla="*/ 0 h 212055"/>
                <a:gd name="T24" fmla="*/ 3785 w 180950"/>
                <a:gd name="T25" fmla="*/ 1315 h 212055"/>
                <a:gd name="T26" fmla="*/ 3468 w 180950"/>
                <a:gd name="T27" fmla="*/ 1315 h 212055"/>
                <a:gd name="T28" fmla="*/ 0 w 180950"/>
                <a:gd name="T29" fmla="*/ 4781 h 212055"/>
                <a:gd name="T30" fmla="*/ 875 w 180950"/>
                <a:gd name="T31" fmla="*/ 7090 h 212055"/>
                <a:gd name="T32" fmla="*/ 724 w 180950"/>
                <a:gd name="T33" fmla="*/ 8101 h 212055"/>
                <a:gd name="T34" fmla="*/ 4077 w 180950"/>
                <a:gd name="T35" fmla="*/ 11684 h 212055"/>
                <a:gd name="T36" fmla="*/ 7656 w 180950"/>
                <a:gd name="T37" fmla="*/ 8326 h 212055"/>
                <a:gd name="T38" fmla="*/ 7656 w 180950"/>
                <a:gd name="T39" fmla="*/ 8101 h 212055"/>
                <a:gd name="T40" fmla="*/ 7599 w 180950"/>
                <a:gd name="T41" fmla="*/ 7464 h 212055"/>
                <a:gd name="T42" fmla="*/ 7981 w 180950"/>
                <a:gd name="T43" fmla="*/ 6623 h 212055"/>
                <a:gd name="T44" fmla="*/ 9643 w 180950"/>
                <a:gd name="T45" fmla="*/ 2007 h 212055"/>
                <a:gd name="T46" fmla="*/ 6501 w 180950"/>
                <a:gd name="T47" fmla="*/ 14 h 2120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0950"/>
                <a:gd name="T73" fmla="*/ 0 h 212055"/>
                <a:gd name="T74" fmla="*/ 180950 w 180950"/>
                <a:gd name="T75" fmla="*/ 212055 h 2120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0950" h="212055">
                  <a:moveTo>
                    <a:pt x="118030" y="13155"/>
                  </a:moveTo>
                  <a:cubicBezTo>
                    <a:pt x="145493" y="13115"/>
                    <a:pt x="167786" y="35367"/>
                    <a:pt x="167832" y="62867"/>
                  </a:cubicBezTo>
                  <a:cubicBezTo>
                    <a:pt x="167865" y="84395"/>
                    <a:pt x="154078" y="103502"/>
                    <a:pt x="133663" y="110237"/>
                  </a:cubicBezTo>
                  <a:cubicBezTo>
                    <a:pt x="132244" y="118367"/>
                    <a:pt x="128815" y="126010"/>
                    <a:pt x="123679" y="132469"/>
                  </a:cubicBezTo>
                  <a:cubicBezTo>
                    <a:pt x="125084" y="137093"/>
                    <a:pt x="125794" y="141907"/>
                    <a:pt x="125781" y="146742"/>
                  </a:cubicBezTo>
                  <a:cubicBezTo>
                    <a:pt x="125886" y="174275"/>
                    <a:pt x="103678" y="196684"/>
                    <a:pt x="76182" y="196782"/>
                  </a:cubicBezTo>
                  <a:cubicBezTo>
                    <a:pt x="48679" y="196888"/>
                    <a:pt x="26307" y="174650"/>
                    <a:pt x="26202" y="147117"/>
                  </a:cubicBezTo>
                  <a:cubicBezTo>
                    <a:pt x="26175" y="139467"/>
                    <a:pt x="27903" y="131910"/>
                    <a:pt x="31260" y="125036"/>
                  </a:cubicBezTo>
                  <a:cubicBezTo>
                    <a:pt x="10030" y="107586"/>
                    <a:pt x="6950" y="76212"/>
                    <a:pt x="24369" y="54961"/>
                  </a:cubicBezTo>
                  <a:cubicBezTo>
                    <a:pt x="36534" y="40122"/>
                    <a:pt x="56135" y="33604"/>
                    <a:pt x="74743" y="38215"/>
                  </a:cubicBezTo>
                  <a:cubicBezTo>
                    <a:pt x="83630" y="22718"/>
                    <a:pt x="100117" y="13161"/>
                    <a:pt x="117964" y="13155"/>
                  </a:cubicBezTo>
                  <a:moveTo>
                    <a:pt x="117964" y="0"/>
                  </a:moveTo>
                  <a:cubicBezTo>
                    <a:pt x="98764" y="26"/>
                    <a:pt x="80629" y="8813"/>
                    <a:pt x="68700" y="23876"/>
                  </a:cubicBezTo>
                  <a:cubicBezTo>
                    <a:pt x="66776" y="23777"/>
                    <a:pt x="64845" y="23777"/>
                    <a:pt x="62920" y="23876"/>
                  </a:cubicBezTo>
                  <a:cubicBezTo>
                    <a:pt x="28205" y="23843"/>
                    <a:pt x="33" y="52001"/>
                    <a:pt x="0" y="86762"/>
                  </a:cubicBezTo>
                  <a:cubicBezTo>
                    <a:pt x="-13" y="102206"/>
                    <a:pt x="5642" y="117117"/>
                    <a:pt x="15889" y="128654"/>
                  </a:cubicBezTo>
                  <a:cubicBezTo>
                    <a:pt x="14050" y="134600"/>
                    <a:pt x="13124" y="140783"/>
                    <a:pt x="13130" y="147005"/>
                  </a:cubicBezTo>
                  <a:cubicBezTo>
                    <a:pt x="12007" y="181786"/>
                    <a:pt x="39254" y="210897"/>
                    <a:pt x="73988" y="212022"/>
                  </a:cubicBezTo>
                  <a:cubicBezTo>
                    <a:pt x="108729" y="213140"/>
                    <a:pt x="137794" y="185858"/>
                    <a:pt x="138918" y="151076"/>
                  </a:cubicBezTo>
                  <a:cubicBezTo>
                    <a:pt x="138964" y="149721"/>
                    <a:pt x="138964" y="148360"/>
                    <a:pt x="138918" y="147005"/>
                  </a:cubicBezTo>
                  <a:cubicBezTo>
                    <a:pt x="138931" y="143124"/>
                    <a:pt x="138576" y="139243"/>
                    <a:pt x="137867" y="135428"/>
                  </a:cubicBezTo>
                  <a:cubicBezTo>
                    <a:pt x="140842" y="130666"/>
                    <a:pt x="143187" y="125536"/>
                    <a:pt x="144829" y="120169"/>
                  </a:cubicBezTo>
                  <a:cubicBezTo>
                    <a:pt x="176247" y="105376"/>
                    <a:pt x="189732" y="67879"/>
                    <a:pt x="174959" y="36419"/>
                  </a:cubicBezTo>
                  <a:cubicBezTo>
                    <a:pt x="164574" y="14313"/>
                    <a:pt x="142360" y="217"/>
                    <a:pt x="117964" y="263"/>
                  </a:cubicBezTo>
                  <a:lnTo>
                    <a:pt x="117964"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10" name="Freeform 474">
              <a:extLst>
                <a:ext uri="{FF2B5EF4-FFF2-40B4-BE49-F238E27FC236}">
                  <a16:creationId xmlns:a16="http://schemas.microsoft.com/office/drawing/2014/main" id="{4FD4359C-2BBD-4975-BC10-43C770FBCD28}"/>
                </a:ext>
              </a:extLst>
            </p:cNvPr>
            <p:cNvSpPr>
              <a:spLocks/>
            </p:cNvSpPr>
            <p:nvPr/>
          </p:nvSpPr>
          <p:spPr bwMode="auto">
            <a:xfrm>
              <a:off x="3268699" y="5839595"/>
              <a:ext cx="35287" cy="35184"/>
            </a:xfrm>
            <a:custGeom>
              <a:avLst/>
              <a:gdLst>
                <a:gd name="T0" fmla="*/ 334 w 41847"/>
                <a:gd name="T1" fmla="*/ 1608 h 41725"/>
                <a:gd name="T2" fmla="*/ 1308 w 41847"/>
                <a:gd name="T3" fmla="*/ 1326 h 41725"/>
                <a:gd name="T4" fmla="*/ 1582 w 41847"/>
                <a:gd name="T5" fmla="*/ 420 h 41725"/>
                <a:gd name="T6" fmla="*/ 2165 w 41847"/>
                <a:gd name="T7" fmla="*/ 202 h 41725"/>
                <a:gd name="T8" fmla="*/ 1861 w 41847"/>
                <a:gd name="T9" fmla="*/ 1885 h 41725"/>
                <a:gd name="T10" fmla="*/ 370 w 41847"/>
                <a:gd name="T11" fmla="*/ 2246 h 41725"/>
                <a:gd name="T12" fmla="*/ 334 w 41847"/>
                <a:gd name="T13" fmla="*/ 1608 h 41725"/>
                <a:gd name="T14" fmla="*/ 0 60000 65536"/>
                <a:gd name="T15" fmla="*/ 0 60000 65536"/>
                <a:gd name="T16" fmla="*/ 0 60000 65536"/>
                <a:gd name="T17" fmla="*/ 0 60000 65536"/>
                <a:gd name="T18" fmla="*/ 0 60000 65536"/>
                <a:gd name="T19" fmla="*/ 0 60000 65536"/>
                <a:gd name="T20" fmla="*/ 0 60000 65536"/>
                <a:gd name="T21" fmla="*/ 0 w 41847"/>
                <a:gd name="T22" fmla="*/ 0 h 41725"/>
                <a:gd name="T23" fmla="*/ 41847 w 41847"/>
                <a:gd name="T24" fmla="*/ 41725 h 41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847" h="41725">
                  <a:moveTo>
                    <a:pt x="6063" y="29197"/>
                  </a:moveTo>
                  <a:cubicBezTo>
                    <a:pt x="12389" y="29763"/>
                    <a:pt x="18695" y="27934"/>
                    <a:pt x="23733" y="24067"/>
                  </a:cubicBezTo>
                  <a:cubicBezTo>
                    <a:pt x="27372" y="19390"/>
                    <a:pt x="29152" y="13536"/>
                    <a:pt x="28725" y="7623"/>
                  </a:cubicBezTo>
                  <a:cubicBezTo>
                    <a:pt x="28725" y="-2374"/>
                    <a:pt x="36870" y="-1256"/>
                    <a:pt x="39300" y="3677"/>
                  </a:cubicBezTo>
                  <a:cubicBezTo>
                    <a:pt x="44154" y="13984"/>
                    <a:pt x="41941" y="26244"/>
                    <a:pt x="33783" y="34196"/>
                  </a:cubicBezTo>
                  <a:cubicBezTo>
                    <a:pt x="26432" y="40793"/>
                    <a:pt x="16271" y="43266"/>
                    <a:pt x="6720" y="40773"/>
                  </a:cubicBezTo>
                  <a:cubicBezTo>
                    <a:pt x="-702" y="39524"/>
                    <a:pt x="-3395" y="29263"/>
                    <a:pt x="6063" y="29197"/>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11" name="Freeform 475">
              <a:extLst>
                <a:ext uri="{FF2B5EF4-FFF2-40B4-BE49-F238E27FC236}">
                  <a16:creationId xmlns:a16="http://schemas.microsoft.com/office/drawing/2014/main" id="{992B84D3-2654-435D-9877-1A8BB4703BEA}"/>
                </a:ext>
              </a:extLst>
            </p:cNvPr>
            <p:cNvSpPr>
              <a:spLocks/>
            </p:cNvSpPr>
            <p:nvPr/>
          </p:nvSpPr>
          <p:spPr bwMode="auto">
            <a:xfrm>
              <a:off x="3252103" y="5879431"/>
              <a:ext cx="42783" cy="42814"/>
            </a:xfrm>
            <a:custGeom>
              <a:avLst/>
              <a:gdLst>
                <a:gd name="T0" fmla="*/ 416 w 50736"/>
                <a:gd name="T1" fmla="*/ 2065 h 50773"/>
                <a:gd name="T2" fmla="*/ 1568 w 50736"/>
                <a:gd name="T3" fmla="*/ 1608 h 50773"/>
                <a:gd name="T4" fmla="*/ 2012 w 50736"/>
                <a:gd name="T5" fmla="*/ 521 h 50773"/>
                <a:gd name="T6" fmla="*/ 2708 w 50736"/>
                <a:gd name="T7" fmla="*/ 191 h 50773"/>
                <a:gd name="T8" fmla="*/ 2121 w 50736"/>
                <a:gd name="T9" fmla="*/ 2148 h 50773"/>
                <a:gd name="T10" fmla="*/ 369 w 50736"/>
                <a:gd name="T11" fmla="*/ 2790 h 50773"/>
                <a:gd name="T12" fmla="*/ 416 w 50736"/>
                <a:gd name="T13" fmla="*/ 2065 h 50773"/>
                <a:gd name="T14" fmla="*/ 0 60000 65536"/>
                <a:gd name="T15" fmla="*/ 0 60000 65536"/>
                <a:gd name="T16" fmla="*/ 0 60000 65536"/>
                <a:gd name="T17" fmla="*/ 0 60000 65536"/>
                <a:gd name="T18" fmla="*/ 0 60000 65536"/>
                <a:gd name="T19" fmla="*/ 0 60000 65536"/>
                <a:gd name="T20" fmla="*/ 0 60000 65536"/>
                <a:gd name="T21" fmla="*/ 0 w 50736"/>
                <a:gd name="T22" fmla="*/ 0 h 50773"/>
                <a:gd name="T23" fmla="*/ 50736 w 50736"/>
                <a:gd name="T24" fmla="*/ 50773 h 507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36" h="50773">
                  <a:moveTo>
                    <a:pt x="7549" y="37470"/>
                  </a:moveTo>
                  <a:cubicBezTo>
                    <a:pt x="15215" y="37016"/>
                    <a:pt x="22539" y="34109"/>
                    <a:pt x="28437" y="29182"/>
                  </a:cubicBezTo>
                  <a:cubicBezTo>
                    <a:pt x="33153" y="23631"/>
                    <a:pt x="35984" y="16718"/>
                    <a:pt x="36516" y="9450"/>
                  </a:cubicBezTo>
                  <a:cubicBezTo>
                    <a:pt x="38224" y="-1994"/>
                    <a:pt x="47026" y="-1797"/>
                    <a:pt x="49128" y="3465"/>
                  </a:cubicBezTo>
                  <a:cubicBezTo>
                    <a:pt x="53332" y="14055"/>
                    <a:pt x="49128" y="28459"/>
                    <a:pt x="38487" y="38983"/>
                  </a:cubicBezTo>
                  <a:cubicBezTo>
                    <a:pt x="30132" y="47382"/>
                    <a:pt x="18492" y="51644"/>
                    <a:pt x="6695" y="50625"/>
                  </a:cubicBezTo>
                  <a:cubicBezTo>
                    <a:pt x="-1515" y="50230"/>
                    <a:pt x="-3223" y="38917"/>
                    <a:pt x="7549" y="37470"/>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12" name="Freeform 476">
              <a:extLst>
                <a:ext uri="{FF2B5EF4-FFF2-40B4-BE49-F238E27FC236}">
                  <a16:creationId xmlns:a16="http://schemas.microsoft.com/office/drawing/2014/main" id="{CB756D9A-698E-49EA-98F7-3F2A40AA9ADC}"/>
                </a:ext>
              </a:extLst>
            </p:cNvPr>
            <p:cNvSpPr>
              <a:spLocks/>
            </p:cNvSpPr>
            <p:nvPr/>
          </p:nvSpPr>
          <p:spPr bwMode="auto">
            <a:xfrm>
              <a:off x="3305416" y="5815486"/>
              <a:ext cx="24948" cy="33400"/>
            </a:xfrm>
            <a:custGeom>
              <a:avLst/>
              <a:gdLst>
                <a:gd name="T0" fmla="*/ 240 w 29586"/>
                <a:gd name="T1" fmla="*/ 1717 h 39609"/>
                <a:gd name="T2" fmla="*/ 928 w 29586"/>
                <a:gd name="T3" fmla="*/ 1205 h 39609"/>
                <a:gd name="T4" fmla="*/ 1145 w 29586"/>
                <a:gd name="T5" fmla="*/ 430 h 39609"/>
                <a:gd name="T6" fmla="*/ 1558 w 29586"/>
                <a:gd name="T7" fmla="*/ 67 h 39609"/>
                <a:gd name="T8" fmla="*/ 1301 w 29586"/>
                <a:gd name="T9" fmla="*/ 1440 h 39609"/>
                <a:gd name="T10" fmla="*/ 251 w 29586"/>
                <a:gd name="T11" fmla="*/ 2166 h 39609"/>
                <a:gd name="T12" fmla="*/ 240 w 29586"/>
                <a:gd name="T13" fmla="*/ 1717 h 39609"/>
                <a:gd name="T14" fmla="*/ 0 60000 65536"/>
                <a:gd name="T15" fmla="*/ 0 60000 65536"/>
                <a:gd name="T16" fmla="*/ 0 60000 65536"/>
                <a:gd name="T17" fmla="*/ 0 60000 65536"/>
                <a:gd name="T18" fmla="*/ 0 60000 65536"/>
                <a:gd name="T19" fmla="*/ 0 60000 65536"/>
                <a:gd name="T20" fmla="*/ 0 60000 65536"/>
                <a:gd name="T21" fmla="*/ 0 w 29586"/>
                <a:gd name="T22" fmla="*/ 0 h 39609"/>
                <a:gd name="T23" fmla="*/ 29586 w 29586"/>
                <a:gd name="T24" fmla="*/ 39609 h 396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86" h="39609">
                  <a:moveTo>
                    <a:pt x="4362" y="31151"/>
                  </a:moveTo>
                  <a:cubicBezTo>
                    <a:pt x="9288" y="29263"/>
                    <a:pt x="13610" y="26053"/>
                    <a:pt x="16842" y="21876"/>
                  </a:cubicBezTo>
                  <a:cubicBezTo>
                    <a:pt x="19397" y="17627"/>
                    <a:pt x="20763" y="12760"/>
                    <a:pt x="20783" y="7800"/>
                  </a:cubicBezTo>
                  <a:cubicBezTo>
                    <a:pt x="21177" y="105"/>
                    <a:pt x="26695" y="-1473"/>
                    <a:pt x="28271" y="1223"/>
                  </a:cubicBezTo>
                  <a:cubicBezTo>
                    <a:pt x="31083" y="9787"/>
                    <a:pt x="29322" y="19193"/>
                    <a:pt x="23608" y="26152"/>
                  </a:cubicBezTo>
                  <a:cubicBezTo>
                    <a:pt x="19167" y="32808"/>
                    <a:pt x="12349" y="37517"/>
                    <a:pt x="4559" y="39306"/>
                  </a:cubicBezTo>
                  <a:cubicBezTo>
                    <a:pt x="-630" y="41148"/>
                    <a:pt x="-2272" y="34110"/>
                    <a:pt x="4362" y="31151"/>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13" name="Freeform 477">
              <a:extLst>
                <a:ext uri="{FF2B5EF4-FFF2-40B4-BE49-F238E27FC236}">
                  <a16:creationId xmlns:a16="http://schemas.microsoft.com/office/drawing/2014/main" id="{7974E4E0-57AB-4934-ABBC-7EEDF8A002F0}"/>
                </a:ext>
              </a:extLst>
            </p:cNvPr>
            <p:cNvSpPr>
              <a:spLocks/>
            </p:cNvSpPr>
            <p:nvPr/>
          </p:nvSpPr>
          <p:spPr bwMode="auto">
            <a:xfrm>
              <a:off x="3266129" y="5778179"/>
              <a:ext cx="49172" cy="21692"/>
            </a:xfrm>
            <a:custGeom>
              <a:avLst/>
              <a:gdLst>
                <a:gd name="T0" fmla="*/ 2656 w 58313"/>
                <a:gd name="T1" fmla="*/ 751 h 25724"/>
                <a:gd name="T2" fmla="*/ 1570 w 58313"/>
                <a:gd name="T3" fmla="*/ 638 h 25724"/>
                <a:gd name="T4" fmla="*/ 694 w 58313"/>
                <a:gd name="T5" fmla="*/ 1194 h 25724"/>
                <a:gd name="T6" fmla="*/ 6 w 58313"/>
                <a:gd name="T7" fmla="*/ 1161 h 25724"/>
                <a:gd name="T8" fmla="*/ 1428 w 58313"/>
                <a:gd name="T9" fmla="*/ 74 h 25724"/>
                <a:gd name="T10" fmla="*/ 3073 w 58313"/>
                <a:gd name="T11" fmla="*/ 279 h 25724"/>
                <a:gd name="T12" fmla="*/ 2656 w 58313"/>
                <a:gd name="T13" fmla="*/ 751 h 25724"/>
                <a:gd name="T14" fmla="*/ 0 60000 65536"/>
                <a:gd name="T15" fmla="*/ 0 60000 65536"/>
                <a:gd name="T16" fmla="*/ 0 60000 65536"/>
                <a:gd name="T17" fmla="*/ 0 60000 65536"/>
                <a:gd name="T18" fmla="*/ 0 60000 65536"/>
                <a:gd name="T19" fmla="*/ 0 60000 65536"/>
                <a:gd name="T20" fmla="*/ 0 60000 65536"/>
                <a:gd name="T21" fmla="*/ 0 w 58313"/>
                <a:gd name="T22" fmla="*/ 0 h 25724"/>
                <a:gd name="T23" fmla="*/ 58313 w 58313"/>
                <a:gd name="T24" fmla="*/ 25724 h 25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313" h="25724">
                  <a:moveTo>
                    <a:pt x="48193" y="13630"/>
                  </a:moveTo>
                  <a:cubicBezTo>
                    <a:pt x="41946" y="11117"/>
                    <a:pt x="35115" y="10414"/>
                    <a:pt x="28487" y="11591"/>
                  </a:cubicBezTo>
                  <a:cubicBezTo>
                    <a:pt x="22365" y="13413"/>
                    <a:pt x="16861" y="16892"/>
                    <a:pt x="12591" y="21654"/>
                  </a:cubicBezTo>
                  <a:cubicBezTo>
                    <a:pt x="5629" y="28692"/>
                    <a:pt x="-940" y="25338"/>
                    <a:pt x="111" y="21062"/>
                  </a:cubicBezTo>
                  <a:cubicBezTo>
                    <a:pt x="2279" y="12512"/>
                    <a:pt x="12723" y="4421"/>
                    <a:pt x="25925" y="1330"/>
                  </a:cubicBezTo>
                  <a:cubicBezTo>
                    <a:pt x="35975" y="-1321"/>
                    <a:pt x="46662" y="21"/>
                    <a:pt x="55747" y="5079"/>
                  </a:cubicBezTo>
                  <a:cubicBezTo>
                    <a:pt x="61461" y="8368"/>
                    <a:pt x="57060" y="16590"/>
                    <a:pt x="48193" y="1363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14" name="Freeform 478">
              <a:extLst>
                <a:ext uri="{FF2B5EF4-FFF2-40B4-BE49-F238E27FC236}">
                  <a16:creationId xmlns:a16="http://schemas.microsoft.com/office/drawing/2014/main" id="{0B7E8DD6-3F19-46AB-9E79-AE4DEF2C9681}"/>
                </a:ext>
              </a:extLst>
            </p:cNvPr>
            <p:cNvSpPr>
              <a:spLocks/>
            </p:cNvSpPr>
            <p:nvPr/>
          </p:nvSpPr>
          <p:spPr bwMode="auto">
            <a:xfrm>
              <a:off x="3214751" y="5798953"/>
              <a:ext cx="42076" cy="33076"/>
            </a:xfrm>
            <a:custGeom>
              <a:avLst/>
              <a:gdLst>
                <a:gd name="T0" fmla="*/ 2314 w 49898"/>
                <a:gd name="T1" fmla="*/ 611 h 39224"/>
                <a:gd name="T2" fmla="*/ 656 w 49898"/>
                <a:gd name="T3" fmla="*/ 1765 h 39224"/>
                <a:gd name="T4" fmla="*/ 8 w 49898"/>
                <a:gd name="T5" fmla="*/ 1993 h 39224"/>
                <a:gd name="T6" fmla="*/ 913 w 49898"/>
                <a:gd name="T7" fmla="*/ 442 h 39224"/>
                <a:gd name="T8" fmla="*/ 2513 w 49898"/>
                <a:gd name="T9" fmla="*/ 17 h 39224"/>
                <a:gd name="T10" fmla="*/ 2314 w 49898"/>
                <a:gd name="T11" fmla="*/ 611 h 39224"/>
                <a:gd name="T12" fmla="*/ 0 60000 65536"/>
                <a:gd name="T13" fmla="*/ 0 60000 65536"/>
                <a:gd name="T14" fmla="*/ 0 60000 65536"/>
                <a:gd name="T15" fmla="*/ 0 60000 65536"/>
                <a:gd name="T16" fmla="*/ 0 60000 65536"/>
                <a:gd name="T17" fmla="*/ 0 60000 65536"/>
                <a:gd name="T18" fmla="*/ 0 w 49898"/>
                <a:gd name="T19" fmla="*/ 0 h 39224"/>
                <a:gd name="T20" fmla="*/ 49898 w 49898"/>
                <a:gd name="T21" fmla="*/ 39224 h 39224"/>
              </a:gdLst>
              <a:ahLst/>
              <a:cxnLst>
                <a:cxn ang="T12">
                  <a:pos x="T0" y="T1"/>
                </a:cxn>
                <a:cxn ang="T13">
                  <a:pos x="T2" y="T3"/>
                </a:cxn>
                <a:cxn ang="T14">
                  <a:pos x="T4" y="T5"/>
                </a:cxn>
                <a:cxn ang="T15">
                  <a:pos x="T6" y="T7"/>
                </a:cxn>
                <a:cxn ang="T16">
                  <a:pos x="T8" y="T9"/>
                </a:cxn>
                <a:cxn ang="T17">
                  <a:pos x="T10" y="T11"/>
                </a:cxn>
              </a:cxnLst>
              <a:rect l="T18" t="T19" r="T20" b="T21"/>
              <a:pathLst>
                <a:path w="49898" h="39224">
                  <a:moveTo>
                    <a:pt x="41991" y="11094"/>
                  </a:moveTo>
                  <a:cubicBezTo>
                    <a:pt x="28336" y="10259"/>
                    <a:pt x="15895" y="18908"/>
                    <a:pt x="11908" y="32011"/>
                  </a:cubicBezTo>
                  <a:cubicBezTo>
                    <a:pt x="8098" y="41153"/>
                    <a:pt x="741" y="40495"/>
                    <a:pt x="150" y="36154"/>
                  </a:cubicBezTo>
                  <a:cubicBezTo>
                    <a:pt x="-1098" y="27406"/>
                    <a:pt x="5536" y="15962"/>
                    <a:pt x="16571" y="8003"/>
                  </a:cubicBezTo>
                  <a:cubicBezTo>
                    <a:pt x="24894" y="1788"/>
                    <a:pt x="35298" y="-975"/>
                    <a:pt x="45604" y="307"/>
                  </a:cubicBezTo>
                  <a:cubicBezTo>
                    <a:pt x="52370" y="1228"/>
                    <a:pt x="51122" y="10502"/>
                    <a:pt x="41991" y="11094"/>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15" name="Freeform 479">
              <a:extLst>
                <a:ext uri="{FF2B5EF4-FFF2-40B4-BE49-F238E27FC236}">
                  <a16:creationId xmlns:a16="http://schemas.microsoft.com/office/drawing/2014/main" id="{CCE2D7C2-5B6C-4A88-AA82-5790C703C871}"/>
                </a:ext>
              </a:extLst>
            </p:cNvPr>
            <p:cNvSpPr>
              <a:spLocks/>
            </p:cNvSpPr>
            <p:nvPr/>
          </p:nvSpPr>
          <p:spPr bwMode="auto">
            <a:xfrm>
              <a:off x="3221813" y="5860194"/>
              <a:ext cx="19011" cy="34144"/>
            </a:xfrm>
            <a:custGeom>
              <a:avLst/>
              <a:gdLst>
                <a:gd name="T0" fmla="*/ 1074 w 22545"/>
                <a:gd name="T1" fmla="*/ 462 h 40491"/>
                <a:gd name="T2" fmla="*/ 546 w 22545"/>
                <a:gd name="T3" fmla="*/ 1050 h 40491"/>
                <a:gd name="T4" fmla="*/ 492 w 22545"/>
                <a:gd name="T5" fmla="*/ 1796 h 40491"/>
                <a:gd name="T6" fmla="*/ 177 w 22545"/>
                <a:gd name="T7" fmla="*/ 2180 h 40491"/>
                <a:gd name="T8" fmla="*/ 155 w 22545"/>
                <a:gd name="T9" fmla="*/ 882 h 40491"/>
                <a:gd name="T10" fmla="*/ 981 w 22545"/>
                <a:gd name="T11" fmla="*/ 20 h 40491"/>
                <a:gd name="T12" fmla="*/ 1074 w 22545"/>
                <a:gd name="T13" fmla="*/ 462 h 40491"/>
                <a:gd name="T14" fmla="*/ 0 60000 65536"/>
                <a:gd name="T15" fmla="*/ 0 60000 65536"/>
                <a:gd name="T16" fmla="*/ 0 60000 65536"/>
                <a:gd name="T17" fmla="*/ 0 60000 65536"/>
                <a:gd name="T18" fmla="*/ 0 60000 65536"/>
                <a:gd name="T19" fmla="*/ 0 60000 65536"/>
                <a:gd name="T20" fmla="*/ 0 60000 65536"/>
                <a:gd name="T21" fmla="*/ 0 w 22545"/>
                <a:gd name="T22" fmla="*/ 0 h 40491"/>
                <a:gd name="T23" fmla="*/ 22545 w 22545"/>
                <a:gd name="T24" fmla="*/ 40491 h 404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45" h="40491">
                  <a:moveTo>
                    <a:pt x="19495" y="8387"/>
                  </a:moveTo>
                  <a:cubicBezTo>
                    <a:pt x="15377" y="10979"/>
                    <a:pt x="12053" y="14669"/>
                    <a:pt x="9905" y="19043"/>
                  </a:cubicBezTo>
                  <a:cubicBezTo>
                    <a:pt x="8342" y="23384"/>
                    <a:pt x="8000" y="28073"/>
                    <a:pt x="8920" y="32592"/>
                  </a:cubicBezTo>
                  <a:cubicBezTo>
                    <a:pt x="9971" y="39630"/>
                    <a:pt x="5242" y="41998"/>
                    <a:pt x="3206" y="39564"/>
                  </a:cubicBezTo>
                  <a:cubicBezTo>
                    <a:pt x="-926" y="32296"/>
                    <a:pt x="-1071" y="23423"/>
                    <a:pt x="2811" y="16017"/>
                  </a:cubicBezTo>
                  <a:cubicBezTo>
                    <a:pt x="5590" y="9052"/>
                    <a:pt x="10956" y="3441"/>
                    <a:pt x="17788" y="363"/>
                  </a:cubicBezTo>
                  <a:cubicBezTo>
                    <a:pt x="22188" y="-1545"/>
                    <a:pt x="25013" y="4506"/>
                    <a:pt x="19495" y="838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481" name="TextBox 480">
              <a:extLst>
                <a:ext uri="{FF2B5EF4-FFF2-40B4-BE49-F238E27FC236}">
                  <a16:creationId xmlns:a16="http://schemas.microsoft.com/office/drawing/2014/main" id="{7C863682-FEE0-4646-A0C4-F341062BE88C}"/>
                </a:ext>
              </a:extLst>
            </p:cNvPr>
            <p:cNvSpPr txBox="1"/>
            <p:nvPr/>
          </p:nvSpPr>
          <p:spPr>
            <a:xfrm>
              <a:off x="3176875" y="5011457"/>
              <a:ext cx="465182" cy="212719"/>
            </a:xfrm>
            <a:prstGeom prst="rect">
              <a:avLst/>
            </a:prstGeom>
            <a:noFill/>
          </p:spPr>
          <p:txBody>
            <a:bodyPr wrap="none">
              <a:spAutoFit/>
            </a:bodyPr>
            <a:lstStyle/>
            <a:p>
              <a:pPr eaLnBrk="1" fontAlgn="auto" hangingPunct="1">
                <a:spcBef>
                  <a:spcPts val="0"/>
                </a:spcBef>
                <a:spcAft>
                  <a:spcPts val="0"/>
                </a:spcAft>
                <a:defRPr/>
              </a:pPr>
              <a:r>
                <a:rPr lang="en-US" sz="776" dirty="0">
                  <a:solidFill>
                    <a:srgbClr val="050483"/>
                  </a:solidFill>
                  <a:ea typeface="NotoSans-Regular"/>
                  <a:sym typeface="NotoSans-Regular"/>
                </a:rPr>
                <a:t>3CL</a:t>
              </a:r>
              <a:r>
                <a:rPr lang="en-US" sz="776" baseline="30000" dirty="0">
                  <a:solidFill>
                    <a:srgbClr val="050483"/>
                  </a:solidFill>
                  <a:ea typeface="NotoSans-Regular"/>
                  <a:sym typeface="NotoSans-Regular"/>
                </a:rPr>
                <a:t>pro</a:t>
              </a:r>
            </a:p>
          </p:txBody>
        </p:sp>
        <p:grpSp>
          <p:nvGrpSpPr>
            <p:cNvPr id="15717" name="Graphic 19">
              <a:extLst>
                <a:ext uri="{FF2B5EF4-FFF2-40B4-BE49-F238E27FC236}">
                  <a16:creationId xmlns:a16="http://schemas.microsoft.com/office/drawing/2014/main" id="{22B24EC2-F439-4F77-AC68-E3694B6CF039}"/>
                </a:ext>
              </a:extLst>
            </p:cNvPr>
            <p:cNvGrpSpPr>
              <a:grpSpLocks/>
            </p:cNvGrpSpPr>
            <p:nvPr/>
          </p:nvGrpSpPr>
          <p:grpSpPr bwMode="auto">
            <a:xfrm>
              <a:off x="3578519" y="4857825"/>
              <a:ext cx="103105" cy="132834"/>
              <a:chOff x="4927516" y="5137119"/>
              <a:chExt cx="122272" cy="157527"/>
            </a:xfrm>
          </p:grpSpPr>
          <p:sp>
            <p:nvSpPr>
              <p:cNvPr id="15989" name="Freeform 489">
                <a:extLst>
                  <a:ext uri="{FF2B5EF4-FFF2-40B4-BE49-F238E27FC236}">
                    <a16:creationId xmlns:a16="http://schemas.microsoft.com/office/drawing/2014/main" id="{4CBA3F0F-06E1-476C-8B29-205199D7FBD3}"/>
                  </a:ext>
                </a:extLst>
              </p:cNvPr>
              <p:cNvSpPr>
                <a:spLocks/>
              </p:cNvSpPr>
              <p:nvPr/>
            </p:nvSpPr>
            <p:spPr bwMode="auto">
              <a:xfrm>
                <a:off x="4930146" y="5139892"/>
                <a:ext cx="117198" cy="152589"/>
              </a:xfrm>
              <a:custGeom>
                <a:avLst/>
                <a:gdLst>
                  <a:gd name="T0" fmla="*/ 76898 w 117198"/>
                  <a:gd name="T1" fmla="*/ 152588 h 152589"/>
                  <a:gd name="T2" fmla="*/ 44055 w 117198"/>
                  <a:gd name="T3" fmla="*/ 136342 h 152589"/>
                  <a:gd name="T4" fmla="*/ 37093 w 117198"/>
                  <a:gd name="T5" fmla="*/ 121477 h 152589"/>
                  <a:gd name="T6" fmla="*/ 164 w 117198"/>
                  <a:gd name="T7" fmla="*/ 77218 h 152589"/>
                  <a:gd name="T8" fmla="*/ 16336 w 117198"/>
                  <a:gd name="T9" fmla="*/ 48205 h 152589"/>
                  <a:gd name="T10" fmla="*/ 22905 w 117198"/>
                  <a:gd name="T11" fmla="*/ 44061 h 152589"/>
                  <a:gd name="T12" fmla="*/ 38997 w 117198"/>
                  <a:gd name="T13" fmla="*/ 8214 h 152589"/>
                  <a:gd name="T14" fmla="*/ 96032 w 117198"/>
                  <a:gd name="T15" fmla="*/ 16239 h 152589"/>
                  <a:gd name="T16" fmla="*/ 96078 w 117198"/>
                  <a:gd name="T17" fmla="*/ 16304 h 152589"/>
                  <a:gd name="T18" fmla="*/ 101596 w 117198"/>
                  <a:gd name="T19" fmla="*/ 79710 h 152589"/>
                  <a:gd name="T20" fmla="*/ 109018 w 117198"/>
                  <a:gd name="T21" fmla="*/ 87209 h 152589"/>
                  <a:gd name="T22" fmla="*/ 100906 w 117198"/>
                  <a:gd name="T23" fmla="*/ 144399 h 152589"/>
                  <a:gd name="T24" fmla="*/ 76176 w 117198"/>
                  <a:gd name="T25" fmla="*/ 152588 h 1525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198"/>
                  <a:gd name="T40" fmla="*/ 0 h 152589"/>
                  <a:gd name="T41" fmla="*/ 117198 w 117198"/>
                  <a:gd name="T42" fmla="*/ 152589 h 1525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198" h="152589">
                    <a:moveTo>
                      <a:pt x="76898" y="152588"/>
                    </a:moveTo>
                    <a:cubicBezTo>
                      <a:pt x="63997" y="152700"/>
                      <a:pt x="51806" y="146668"/>
                      <a:pt x="44055" y="136342"/>
                    </a:cubicBezTo>
                    <a:cubicBezTo>
                      <a:pt x="40765" y="131902"/>
                      <a:pt x="38393" y="126850"/>
                      <a:pt x="37093" y="121477"/>
                    </a:cubicBezTo>
                    <a:cubicBezTo>
                      <a:pt x="14694" y="119464"/>
                      <a:pt x="-1839" y="99653"/>
                      <a:pt x="164" y="77218"/>
                    </a:cubicBezTo>
                    <a:cubicBezTo>
                      <a:pt x="1202" y="65688"/>
                      <a:pt x="7081" y="55137"/>
                      <a:pt x="16336" y="48205"/>
                    </a:cubicBezTo>
                    <a:cubicBezTo>
                      <a:pt x="18373" y="46600"/>
                      <a:pt x="20580" y="45205"/>
                      <a:pt x="22905" y="44061"/>
                    </a:cubicBezTo>
                    <a:cubicBezTo>
                      <a:pt x="21775" y="30137"/>
                      <a:pt x="27851" y="16607"/>
                      <a:pt x="38997" y="8214"/>
                    </a:cubicBezTo>
                    <a:cubicBezTo>
                      <a:pt x="56963" y="-5342"/>
                      <a:pt x="82494" y="-1744"/>
                      <a:pt x="96032" y="16239"/>
                    </a:cubicBezTo>
                    <a:cubicBezTo>
                      <a:pt x="96045" y="16265"/>
                      <a:pt x="96065" y="16284"/>
                      <a:pt x="96078" y="16304"/>
                    </a:cubicBezTo>
                    <a:cubicBezTo>
                      <a:pt x="94088" y="37602"/>
                      <a:pt x="95960" y="59077"/>
                      <a:pt x="101596" y="79710"/>
                    </a:cubicBezTo>
                    <a:cubicBezTo>
                      <a:pt x="104387" y="81875"/>
                      <a:pt x="106883" y="84394"/>
                      <a:pt x="109018" y="87209"/>
                    </a:cubicBezTo>
                    <a:cubicBezTo>
                      <a:pt x="122549" y="105244"/>
                      <a:pt x="118917" y="130850"/>
                      <a:pt x="100906" y="144399"/>
                    </a:cubicBezTo>
                    <a:cubicBezTo>
                      <a:pt x="93779" y="149760"/>
                      <a:pt x="85089" y="152641"/>
                      <a:pt x="76176" y="152588"/>
                    </a:cubicBezTo>
                    <a:lnTo>
                      <a:pt x="76898" y="152588"/>
                    </a:ln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90" name="Freeform 490">
                <a:extLst>
                  <a:ext uri="{FF2B5EF4-FFF2-40B4-BE49-F238E27FC236}">
                    <a16:creationId xmlns:a16="http://schemas.microsoft.com/office/drawing/2014/main" id="{EB12B2B6-DF31-4623-BFC6-F99E425A25DF}"/>
                  </a:ext>
                </a:extLst>
              </p:cNvPr>
              <p:cNvSpPr>
                <a:spLocks/>
              </p:cNvSpPr>
              <p:nvPr/>
            </p:nvSpPr>
            <p:spPr bwMode="auto">
              <a:xfrm>
                <a:off x="4927516" y="5137119"/>
                <a:ext cx="122272" cy="157527"/>
              </a:xfrm>
              <a:custGeom>
                <a:avLst/>
                <a:gdLst>
                  <a:gd name="T0" fmla="*/ 66392 w 122272"/>
                  <a:gd name="T1" fmla="*/ 4935 h 157527"/>
                  <a:gd name="T2" fmla="*/ 104693 w 122272"/>
                  <a:gd name="T3" fmla="*/ 43275 h 157527"/>
                  <a:gd name="T4" fmla="*/ 97920 w 122272"/>
                  <a:gd name="T5" fmla="*/ 65053 h 157527"/>
                  <a:gd name="T6" fmla="*/ 109941 w 122272"/>
                  <a:gd name="T7" fmla="*/ 91362 h 157527"/>
                  <a:gd name="T8" fmla="*/ 53445 w 122272"/>
                  <a:gd name="T9" fmla="*/ 136043 h 157527"/>
                  <a:gd name="T10" fmla="*/ 8825 w 122272"/>
                  <a:gd name="T11" fmla="*/ 79477 h 157527"/>
                  <a:gd name="T12" fmla="*/ 20412 w 122272"/>
                  <a:gd name="T13" fmla="*/ 52622 h 157527"/>
                  <a:gd name="T14" fmla="*/ 28425 w 122272"/>
                  <a:gd name="T15" fmla="*/ 48017 h 157527"/>
                  <a:gd name="T16" fmla="*/ 61419 w 122272"/>
                  <a:gd name="T17" fmla="*/ 5244 h 157527"/>
                  <a:gd name="T18" fmla="*/ 66392 w 122272"/>
                  <a:gd name="T19" fmla="*/ 4935 h 157527"/>
                  <a:gd name="T20" fmla="*/ 66392 w 122272"/>
                  <a:gd name="T21" fmla="*/ 2 h 157527"/>
                  <a:gd name="T22" fmla="*/ 40117 w 122272"/>
                  <a:gd name="T23" fmla="*/ 8685 h 157527"/>
                  <a:gd name="T24" fmla="*/ 17193 w 122272"/>
                  <a:gd name="T25" fmla="*/ 48675 h 157527"/>
                  <a:gd name="T26" fmla="*/ 8753 w 122272"/>
                  <a:gd name="T27" fmla="*/ 109391 h 157527"/>
                  <a:gd name="T28" fmla="*/ 37556 w 122272"/>
                  <a:gd name="T29" fmla="*/ 126223 h 157527"/>
                  <a:gd name="T30" fmla="*/ 44518 w 122272"/>
                  <a:gd name="T31" fmla="*/ 140233 h 157527"/>
                  <a:gd name="T32" fmla="*/ 104837 w 122272"/>
                  <a:gd name="T33" fmla="*/ 148921 h 157527"/>
                  <a:gd name="T34" fmla="*/ 105015 w 122272"/>
                  <a:gd name="T35" fmla="*/ 148783 h 157527"/>
                  <a:gd name="T36" fmla="*/ 113619 w 122272"/>
                  <a:gd name="T37" fmla="*/ 88205 h 157527"/>
                  <a:gd name="T38" fmla="*/ 106722 w 122272"/>
                  <a:gd name="T39" fmla="*/ 80904 h 157527"/>
                  <a:gd name="T40" fmla="*/ 100679 w 122272"/>
                  <a:gd name="T41" fmla="*/ 17235 h 157527"/>
                  <a:gd name="T42" fmla="*/ 66129 w 122272"/>
                  <a:gd name="T43" fmla="*/ 2 h 1575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272"/>
                  <a:gd name="T67" fmla="*/ 0 h 157527"/>
                  <a:gd name="T68" fmla="*/ 122272 w 122272"/>
                  <a:gd name="T69" fmla="*/ 157527 h 1575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272" h="157527">
                    <a:moveTo>
                      <a:pt x="66392" y="4935"/>
                    </a:moveTo>
                    <a:cubicBezTo>
                      <a:pt x="87542" y="4935"/>
                      <a:pt x="104686" y="22096"/>
                      <a:pt x="104693" y="43275"/>
                    </a:cubicBezTo>
                    <a:cubicBezTo>
                      <a:pt x="104693" y="51056"/>
                      <a:pt x="102328" y="58647"/>
                      <a:pt x="97920" y="65053"/>
                    </a:cubicBezTo>
                    <a:cubicBezTo>
                      <a:pt x="96443" y="75419"/>
                      <a:pt x="101139" y="85699"/>
                      <a:pt x="109941" y="91362"/>
                    </a:cubicBezTo>
                    <a:cubicBezTo>
                      <a:pt x="106663" y="119323"/>
                      <a:pt x="81368" y="139325"/>
                      <a:pt x="53445" y="136043"/>
                    </a:cubicBezTo>
                    <a:cubicBezTo>
                      <a:pt x="25522" y="132761"/>
                      <a:pt x="5547" y="107437"/>
                      <a:pt x="8825" y="79477"/>
                    </a:cubicBezTo>
                    <a:cubicBezTo>
                      <a:pt x="9981" y="69584"/>
                      <a:pt x="14014" y="60245"/>
                      <a:pt x="20412" y="52622"/>
                    </a:cubicBezTo>
                    <a:cubicBezTo>
                      <a:pt x="22895" y="50780"/>
                      <a:pt x="25581" y="49234"/>
                      <a:pt x="28425" y="48017"/>
                    </a:cubicBezTo>
                    <a:cubicBezTo>
                      <a:pt x="25739" y="27082"/>
                      <a:pt x="40512" y="7935"/>
                      <a:pt x="61419" y="5244"/>
                    </a:cubicBezTo>
                    <a:cubicBezTo>
                      <a:pt x="63068" y="5034"/>
                      <a:pt x="64730" y="4929"/>
                      <a:pt x="66392" y="4935"/>
                    </a:cubicBezTo>
                    <a:moveTo>
                      <a:pt x="66392" y="2"/>
                    </a:moveTo>
                    <a:cubicBezTo>
                      <a:pt x="56913" y="-96"/>
                      <a:pt x="47671" y="2955"/>
                      <a:pt x="40117" y="8685"/>
                    </a:cubicBezTo>
                    <a:cubicBezTo>
                      <a:pt x="40958" y="25358"/>
                      <a:pt x="31999" y="40993"/>
                      <a:pt x="17193" y="48675"/>
                    </a:cubicBezTo>
                    <a:cubicBezTo>
                      <a:pt x="-1882" y="63106"/>
                      <a:pt x="-5659" y="90290"/>
                      <a:pt x="8753" y="109391"/>
                    </a:cubicBezTo>
                    <a:cubicBezTo>
                      <a:pt x="15722" y="118626"/>
                      <a:pt x="26094" y="124690"/>
                      <a:pt x="37556" y="126223"/>
                    </a:cubicBezTo>
                    <a:cubicBezTo>
                      <a:pt x="38974" y="131287"/>
                      <a:pt x="41339" y="136043"/>
                      <a:pt x="44518" y="140233"/>
                    </a:cubicBezTo>
                    <a:cubicBezTo>
                      <a:pt x="58779" y="159307"/>
                      <a:pt x="85782" y="163201"/>
                      <a:pt x="104837" y="148921"/>
                    </a:cubicBezTo>
                    <a:cubicBezTo>
                      <a:pt x="104896" y="148875"/>
                      <a:pt x="104955" y="148829"/>
                      <a:pt x="105015" y="148783"/>
                    </a:cubicBezTo>
                    <a:cubicBezTo>
                      <a:pt x="124089" y="134431"/>
                      <a:pt x="127939" y="107313"/>
                      <a:pt x="113619" y="88205"/>
                    </a:cubicBezTo>
                    <a:cubicBezTo>
                      <a:pt x="111596" y="85522"/>
                      <a:pt x="109284" y="83075"/>
                      <a:pt x="106722" y="80904"/>
                    </a:cubicBezTo>
                    <a:cubicBezTo>
                      <a:pt x="101146" y="60172"/>
                      <a:pt x="99103" y="38645"/>
                      <a:pt x="100679" y="17235"/>
                    </a:cubicBezTo>
                    <a:cubicBezTo>
                      <a:pt x="92554" y="6317"/>
                      <a:pt x="79726" y="-83"/>
                      <a:pt x="66129" y="2"/>
                    </a:cubicBezTo>
                    <a:lnTo>
                      <a:pt x="66392" y="2"/>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91" name="Freeform 491">
                <a:extLst>
                  <a:ext uri="{FF2B5EF4-FFF2-40B4-BE49-F238E27FC236}">
                    <a16:creationId xmlns:a16="http://schemas.microsoft.com/office/drawing/2014/main" id="{3FB7AD5A-F22C-459B-9A04-1211488F7649}"/>
                  </a:ext>
                </a:extLst>
              </p:cNvPr>
              <p:cNvSpPr>
                <a:spLocks/>
              </p:cNvSpPr>
              <p:nvPr/>
            </p:nvSpPr>
            <p:spPr bwMode="auto">
              <a:xfrm>
                <a:off x="5003462" y="5196008"/>
                <a:ext cx="21894" cy="39283"/>
              </a:xfrm>
              <a:custGeom>
                <a:avLst/>
                <a:gdLst>
                  <a:gd name="T0" fmla="*/ 2269 w 21894"/>
                  <a:gd name="T1" fmla="*/ 31684 h 39283"/>
                  <a:gd name="T2" fmla="*/ 10808 w 21894"/>
                  <a:gd name="T3" fmla="*/ 20371 h 39283"/>
                  <a:gd name="T4" fmla="*/ 6276 w 21894"/>
                  <a:gd name="T5" fmla="*/ 7874 h 39283"/>
                  <a:gd name="T6" fmla="*/ 11005 w 21894"/>
                  <a:gd name="T7" fmla="*/ 573 h 39283"/>
                  <a:gd name="T8" fmla="*/ 21646 w 21894"/>
                  <a:gd name="T9" fmla="*/ 21884 h 39283"/>
                  <a:gd name="T10" fmla="*/ 8509 w 21894"/>
                  <a:gd name="T11" fmla="*/ 38591 h 39283"/>
                  <a:gd name="T12" fmla="*/ 2269 w 21894"/>
                  <a:gd name="T13" fmla="*/ 31684 h 39283"/>
                  <a:gd name="T14" fmla="*/ 0 60000 65536"/>
                  <a:gd name="T15" fmla="*/ 0 60000 65536"/>
                  <a:gd name="T16" fmla="*/ 0 60000 65536"/>
                  <a:gd name="T17" fmla="*/ 0 60000 65536"/>
                  <a:gd name="T18" fmla="*/ 0 60000 65536"/>
                  <a:gd name="T19" fmla="*/ 0 60000 65536"/>
                  <a:gd name="T20" fmla="*/ 0 60000 65536"/>
                  <a:gd name="T21" fmla="*/ 0 w 21894"/>
                  <a:gd name="T22" fmla="*/ 0 h 39283"/>
                  <a:gd name="T23" fmla="*/ 21894 w 21894"/>
                  <a:gd name="T24" fmla="*/ 39283 h 39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94" h="39283">
                    <a:moveTo>
                      <a:pt x="2269" y="31684"/>
                    </a:moveTo>
                    <a:cubicBezTo>
                      <a:pt x="6414" y="29106"/>
                      <a:pt x="9462" y="25074"/>
                      <a:pt x="10808" y="20371"/>
                    </a:cubicBezTo>
                    <a:cubicBezTo>
                      <a:pt x="10900" y="15786"/>
                      <a:pt x="9284" y="11334"/>
                      <a:pt x="6276" y="7874"/>
                    </a:cubicBezTo>
                    <a:cubicBezTo>
                      <a:pt x="1809" y="1626"/>
                      <a:pt x="7261" y="-1334"/>
                      <a:pt x="11005" y="573"/>
                    </a:cubicBezTo>
                    <a:cubicBezTo>
                      <a:pt x="18730" y="4677"/>
                      <a:pt x="22999" y="13234"/>
                      <a:pt x="21646" y="21884"/>
                    </a:cubicBezTo>
                    <a:cubicBezTo>
                      <a:pt x="20352" y="29310"/>
                      <a:pt x="15413" y="35585"/>
                      <a:pt x="8509" y="38591"/>
                    </a:cubicBezTo>
                    <a:cubicBezTo>
                      <a:pt x="2926" y="41156"/>
                      <a:pt x="-3511" y="36091"/>
                      <a:pt x="2269" y="31684"/>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92" name="Freeform 492">
                <a:extLst>
                  <a:ext uri="{FF2B5EF4-FFF2-40B4-BE49-F238E27FC236}">
                    <a16:creationId xmlns:a16="http://schemas.microsoft.com/office/drawing/2014/main" id="{80F9C64A-CB62-4CD1-83D0-9B295D1F46CF}"/>
                  </a:ext>
                </a:extLst>
              </p:cNvPr>
              <p:cNvSpPr>
                <a:spLocks/>
              </p:cNvSpPr>
              <p:nvPr/>
            </p:nvSpPr>
            <p:spPr bwMode="auto">
              <a:xfrm>
                <a:off x="5017797" y="5229606"/>
                <a:ext cx="22796" cy="50238"/>
              </a:xfrm>
              <a:custGeom>
                <a:avLst/>
                <a:gdLst>
                  <a:gd name="T0" fmla="*/ 2385 w 22796"/>
                  <a:gd name="T1" fmla="*/ 40642 h 50238"/>
                  <a:gd name="T2" fmla="*/ 11384 w 22796"/>
                  <a:gd name="T3" fmla="*/ 25909 h 50238"/>
                  <a:gd name="T4" fmla="*/ 7377 w 22796"/>
                  <a:gd name="T5" fmla="*/ 10123 h 50238"/>
                  <a:gd name="T6" fmla="*/ 12369 w 22796"/>
                  <a:gd name="T7" fmla="*/ 652 h 50238"/>
                  <a:gd name="T8" fmla="*/ 22222 w 22796"/>
                  <a:gd name="T9" fmla="*/ 27422 h 50238"/>
                  <a:gd name="T10" fmla="*/ 8034 w 22796"/>
                  <a:gd name="T11" fmla="*/ 49259 h 50238"/>
                  <a:gd name="T12" fmla="*/ 2385 w 22796"/>
                  <a:gd name="T13" fmla="*/ 40642 h 50238"/>
                  <a:gd name="T14" fmla="*/ 0 60000 65536"/>
                  <a:gd name="T15" fmla="*/ 0 60000 65536"/>
                  <a:gd name="T16" fmla="*/ 0 60000 65536"/>
                  <a:gd name="T17" fmla="*/ 0 60000 65536"/>
                  <a:gd name="T18" fmla="*/ 0 60000 65536"/>
                  <a:gd name="T19" fmla="*/ 0 60000 65536"/>
                  <a:gd name="T20" fmla="*/ 0 60000 65536"/>
                  <a:gd name="T21" fmla="*/ 0 w 22796"/>
                  <a:gd name="T22" fmla="*/ 0 h 50238"/>
                  <a:gd name="T23" fmla="*/ 22796 w 22796"/>
                  <a:gd name="T24" fmla="*/ 50238 h 50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96" h="50238">
                    <a:moveTo>
                      <a:pt x="2385" y="40642"/>
                    </a:moveTo>
                    <a:cubicBezTo>
                      <a:pt x="6904" y="36841"/>
                      <a:pt x="10057" y="31671"/>
                      <a:pt x="11384" y="25909"/>
                    </a:cubicBezTo>
                    <a:cubicBezTo>
                      <a:pt x="11719" y="20358"/>
                      <a:pt x="10320" y="14839"/>
                      <a:pt x="7377" y="10123"/>
                    </a:cubicBezTo>
                    <a:cubicBezTo>
                      <a:pt x="3107" y="2296"/>
                      <a:pt x="8625" y="-1650"/>
                      <a:pt x="12369" y="652"/>
                    </a:cubicBezTo>
                    <a:cubicBezTo>
                      <a:pt x="20514" y="6940"/>
                      <a:pt x="24337" y="17345"/>
                      <a:pt x="22222" y="27422"/>
                    </a:cubicBezTo>
                    <a:cubicBezTo>
                      <a:pt x="20980" y="36452"/>
                      <a:pt x="15778" y="44464"/>
                      <a:pt x="8034" y="49259"/>
                    </a:cubicBezTo>
                    <a:cubicBezTo>
                      <a:pt x="2779" y="52679"/>
                      <a:pt x="-3527" y="46496"/>
                      <a:pt x="2385" y="40642"/>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93" name="Freeform 493">
                <a:extLst>
                  <a:ext uri="{FF2B5EF4-FFF2-40B4-BE49-F238E27FC236}">
                    <a16:creationId xmlns:a16="http://schemas.microsoft.com/office/drawing/2014/main" id="{8803E0A1-9269-4C42-8F40-260BAEBD3ABC}"/>
                  </a:ext>
                </a:extLst>
              </p:cNvPr>
              <p:cNvSpPr>
                <a:spLocks/>
              </p:cNvSpPr>
              <p:nvPr/>
            </p:nvSpPr>
            <p:spPr bwMode="auto">
              <a:xfrm>
                <a:off x="5016968" y="5162432"/>
                <a:ext cx="12005" cy="35992"/>
              </a:xfrm>
              <a:custGeom>
                <a:avLst/>
                <a:gdLst>
                  <a:gd name="T0" fmla="*/ 2228 w 12005"/>
                  <a:gd name="T1" fmla="*/ 29479 h 35992"/>
                  <a:gd name="T2" fmla="*/ 5644 w 12005"/>
                  <a:gd name="T3" fmla="*/ 17969 h 35992"/>
                  <a:gd name="T4" fmla="*/ 1572 w 12005"/>
                  <a:gd name="T5" fmla="*/ 7510 h 35992"/>
                  <a:gd name="T6" fmla="*/ 3280 w 12005"/>
                  <a:gd name="T7" fmla="*/ 210 h 35992"/>
                  <a:gd name="T8" fmla="*/ 11950 w 12005"/>
                  <a:gd name="T9" fmla="*/ 17705 h 35992"/>
                  <a:gd name="T10" fmla="*/ 6432 w 12005"/>
                  <a:gd name="T11" fmla="*/ 34807 h 35992"/>
                  <a:gd name="T12" fmla="*/ 2228 w 12005"/>
                  <a:gd name="T13" fmla="*/ 29479 h 35992"/>
                  <a:gd name="T14" fmla="*/ 0 60000 65536"/>
                  <a:gd name="T15" fmla="*/ 0 60000 65536"/>
                  <a:gd name="T16" fmla="*/ 0 60000 65536"/>
                  <a:gd name="T17" fmla="*/ 0 60000 65536"/>
                  <a:gd name="T18" fmla="*/ 0 60000 65536"/>
                  <a:gd name="T19" fmla="*/ 0 60000 65536"/>
                  <a:gd name="T20" fmla="*/ 0 60000 65536"/>
                  <a:gd name="T21" fmla="*/ 0 w 12005"/>
                  <a:gd name="T22" fmla="*/ 0 h 35992"/>
                  <a:gd name="T23" fmla="*/ 12005 w 12005"/>
                  <a:gd name="T24" fmla="*/ 35992 h 359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5" h="35992">
                    <a:moveTo>
                      <a:pt x="2228" y="29479"/>
                    </a:moveTo>
                    <a:cubicBezTo>
                      <a:pt x="4423" y="26039"/>
                      <a:pt x="5611" y="22053"/>
                      <a:pt x="5644" y="17969"/>
                    </a:cubicBezTo>
                    <a:cubicBezTo>
                      <a:pt x="5250" y="14180"/>
                      <a:pt x="3838" y="10569"/>
                      <a:pt x="1572" y="7510"/>
                    </a:cubicBezTo>
                    <a:cubicBezTo>
                      <a:pt x="-1778" y="2577"/>
                      <a:pt x="915" y="-908"/>
                      <a:pt x="3280" y="210"/>
                    </a:cubicBezTo>
                    <a:cubicBezTo>
                      <a:pt x="8961" y="4176"/>
                      <a:pt x="12232" y="10773"/>
                      <a:pt x="11950" y="17705"/>
                    </a:cubicBezTo>
                    <a:cubicBezTo>
                      <a:pt x="12370" y="23901"/>
                      <a:pt x="10393" y="30025"/>
                      <a:pt x="6432" y="34807"/>
                    </a:cubicBezTo>
                    <a:cubicBezTo>
                      <a:pt x="3805" y="37964"/>
                      <a:pt x="-464" y="34346"/>
                      <a:pt x="2228" y="29479"/>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94" name="Freeform 494">
                <a:extLst>
                  <a:ext uri="{FF2B5EF4-FFF2-40B4-BE49-F238E27FC236}">
                    <a16:creationId xmlns:a16="http://schemas.microsoft.com/office/drawing/2014/main" id="{12DC2933-39AE-4713-9807-04A3AF7A9D7E}"/>
                  </a:ext>
                </a:extLst>
              </p:cNvPr>
              <p:cNvSpPr>
                <a:spLocks/>
              </p:cNvSpPr>
              <p:nvPr/>
            </p:nvSpPr>
            <p:spPr bwMode="auto">
              <a:xfrm>
                <a:off x="4962072" y="5146361"/>
                <a:ext cx="31690" cy="37391"/>
              </a:xfrm>
              <a:custGeom>
                <a:avLst/>
                <a:gdLst>
                  <a:gd name="T0" fmla="*/ 26908 w 31690"/>
                  <a:gd name="T1" fmla="*/ 8783 h 37391"/>
                  <a:gd name="T2" fmla="*/ 13771 w 31690"/>
                  <a:gd name="T3" fmla="*/ 16742 h 37391"/>
                  <a:gd name="T4" fmla="*/ 8648 w 31690"/>
                  <a:gd name="T5" fmla="*/ 30291 h 37391"/>
                  <a:gd name="T6" fmla="*/ 700 w 31690"/>
                  <a:gd name="T7" fmla="*/ 35750 h 37391"/>
                  <a:gd name="T8" fmla="*/ 7269 w 31690"/>
                  <a:gd name="T9" fmla="*/ 11545 h 37391"/>
                  <a:gd name="T10" fmla="*/ 27303 w 31690"/>
                  <a:gd name="T11" fmla="*/ 35 h 37391"/>
                  <a:gd name="T12" fmla="*/ 26908 w 31690"/>
                  <a:gd name="T13" fmla="*/ 8783 h 37391"/>
                  <a:gd name="T14" fmla="*/ 0 60000 65536"/>
                  <a:gd name="T15" fmla="*/ 0 60000 65536"/>
                  <a:gd name="T16" fmla="*/ 0 60000 65536"/>
                  <a:gd name="T17" fmla="*/ 0 60000 65536"/>
                  <a:gd name="T18" fmla="*/ 0 60000 65536"/>
                  <a:gd name="T19" fmla="*/ 0 60000 65536"/>
                  <a:gd name="T20" fmla="*/ 0 60000 65536"/>
                  <a:gd name="T21" fmla="*/ 0 w 31690"/>
                  <a:gd name="T22" fmla="*/ 0 h 37391"/>
                  <a:gd name="T23" fmla="*/ 31690 w 31690"/>
                  <a:gd name="T24" fmla="*/ 37391 h 373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90" h="37391">
                    <a:moveTo>
                      <a:pt x="26908" y="8783"/>
                    </a:moveTo>
                    <a:cubicBezTo>
                      <a:pt x="21870" y="10145"/>
                      <a:pt x="17318" y="12907"/>
                      <a:pt x="13771" y="16742"/>
                    </a:cubicBezTo>
                    <a:cubicBezTo>
                      <a:pt x="10875" y="20715"/>
                      <a:pt x="9108" y="25397"/>
                      <a:pt x="8648" y="30291"/>
                    </a:cubicBezTo>
                    <a:cubicBezTo>
                      <a:pt x="7597" y="37855"/>
                      <a:pt x="2079" y="38842"/>
                      <a:pt x="700" y="35750"/>
                    </a:cubicBezTo>
                    <a:cubicBezTo>
                      <a:pt x="-1336" y="27088"/>
                      <a:pt x="1134" y="17985"/>
                      <a:pt x="7269" y="11545"/>
                    </a:cubicBezTo>
                    <a:cubicBezTo>
                      <a:pt x="12228" y="5277"/>
                      <a:pt x="19401" y="1160"/>
                      <a:pt x="27303" y="35"/>
                    </a:cubicBezTo>
                    <a:cubicBezTo>
                      <a:pt x="32689" y="-557"/>
                      <a:pt x="33740" y="6547"/>
                      <a:pt x="26908" y="878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95" name="Freeform 495">
                <a:extLst>
                  <a:ext uri="{FF2B5EF4-FFF2-40B4-BE49-F238E27FC236}">
                    <a16:creationId xmlns:a16="http://schemas.microsoft.com/office/drawing/2014/main" id="{18BA41C0-12DF-4743-AF09-E2986E2BF264}"/>
                  </a:ext>
                </a:extLst>
              </p:cNvPr>
              <p:cNvSpPr>
                <a:spLocks/>
              </p:cNvSpPr>
              <p:nvPr/>
            </p:nvSpPr>
            <p:spPr bwMode="auto">
              <a:xfrm>
                <a:off x="4938615" y="5190981"/>
                <a:ext cx="22006" cy="44509"/>
              </a:xfrm>
              <a:custGeom>
                <a:avLst/>
                <a:gdLst>
                  <a:gd name="T0" fmla="*/ 19297 w 22006"/>
                  <a:gd name="T1" fmla="*/ 8889 h 44509"/>
                  <a:gd name="T2" fmla="*/ 10101 w 22006"/>
                  <a:gd name="T3" fmla="*/ 21189 h 44509"/>
                  <a:gd name="T4" fmla="*/ 10101 w 22006"/>
                  <a:gd name="T5" fmla="*/ 35659 h 44509"/>
                  <a:gd name="T6" fmla="*/ 4780 w 22006"/>
                  <a:gd name="T7" fmla="*/ 43684 h 44509"/>
                  <a:gd name="T8" fmla="*/ 1890 w 22006"/>
                  <a:gd name="T9" fmla="*/ 18755 h 44509"/>
                  <a:gd name="T10" fmla="*/ 16210 w 22006"/>
                  <a:gd name="T11" fmla="*/ 601 h 44509"/>
                  <a:gd name="T12" fmla="*/ 19297 w 22006"/>
                  <a:gd name="T13" fmla="*/ 8889 h 44509"/>
                  <a:gd name="T14" fmla="*/ 0 60000 65536"/>
                  <a:gd name="T15" fmla="*/ 0 60000 65536"/>
                  <a:gd name="T16" fmla="*/ 0 60000 65536"/>
                  <a:gd name="T17" fmla="*/ 0 60000 65536"/>
                  <a:gd name="T18" fmla="*/ 0 60000 65536"/>
                  <a:gd name="T19" fmla="*/ 0 60000 65536"/>
                  <a:gd name="T20" fmla="*/ 0 60000 65536"/>
                  <a:gd name="T21" fmla="*/ 0 w 22006"/>
                  <a:gd name="T22" fmla="*/ 0 h 44509"/>
                  <a:gd name="T23" fmla="*/ 22006 w 22006"/>
                  <a:gd name="T24" fmla="*/ 44509 h 445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06" h="44509">
                    <a:moveTo>
                      <a:pt x="19297" y="8889"/>
                    </a:moveTo>
                    <a:cubicBezTo>
                      <a:pt x="15119" y="12020"/>
                      <a:pt x="11927" y="16289"/>
                      <a:pt x="10101" y="21189"/>
                    </a:cubicBezTo>
                    <a:cubicBezTo>
                      <a:pt x="8781" y="25925"/>
                      <a:pt x="8781" y="30924"/>
                      <a:pt x="10101" y="35659"/>
                    </a:cubicBezTo>
                    <a:cubicBezTo>
                      <a:pt x="12006" y="43092"/>
                      <a:pt x="7211" y="46117"/>
                      <a:pt x="4780" y="43684"/>
                    </a:cubicBezTo>
                    <a:cubicBezTo>
                      <a:pt x="-336" y="36403"/>
                      <a:pt x="-1420" y="27017"/>
                      <a:pt x="1890" y="18755"/>
                    </a:cubicBezTo>
                    <a:cubicBezTo>
                      <a:pt x="4124" y="11073"/>
                      <a:pt x="9260" y="4561"/>
                      <a:pt x="16210" y="601"/>
                    </a:cubicBezTo>
                    <a:cubicBezTo>
                      <a:pt x="21070" y="-1963"/>
                      <a:pt x="24749" y="4219"/>
                      <a:pt x="19297" y="8889"/>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96" name="Freeform 496">
                <a:extLst>
                  <a:ext uri="{FF2B5EF4-FFF2-40B4-BE49-F238E27FC236}">
                    <a16:creationId xmlns:a16="http://schemas.microsoft.com/office/drawing/2014/main" id="{6BD90C82-675C-4CDB-B03E-7664F9E8BD1F}"/>
                  </a:ext>
                </a:extLst>
              </p:cNvPr>
              <p:cNvSpPr>
                <a:spLocks/>
              </p:cNvSpPr>
              <p:nvPr/>
            </p:nvSpPr>
            <p:spPr bwMode="auto">
              <a:xfrm>
                <a:off x="4974181" y="5243815"/>
                <a:ext cx="14226" cy="32470"/>
              </a:xfrm>
              <a:custGeom>
                <a:avLst/>
                <a:gdLst>
                  <a:gd name="T0" fmla="*/ 7312 w 14226"/>
                  <a:gd name="T1" fmla="*/ 5583 h 32470"/>
                  <a:gd name="T2" fmla="*/ 6261 w 14226"/>
                  <a:gd name="T3" fmla="*/ 16633 h 32470"/>
                  <a:gd name="T4" fmla="*/ 11910 w 14226"/>
                  <a:gd name="T5" fmla="*/ 25447 h 32470"/>
                  <a:gd name="T6" fmla="*/ 11910 w 14226"/>
                  <a:gd name="T7" fmla="*/ 32419 h 32470"/>
                  <a:gd name="T8" fmla="*/ 744 w 14226"/>
                  <a:gd name="T9" fmla="*/ 18080 h 32470"/>
                  <a:gd name="T10" fmla="*/ 2780 w 14226"/>
                  <a:gd name="T11" fmla="*/ 1505 h 32470"/>
                  <a:gd name="T12" fmla="*/ 7312 w 14226"/>
                  <a:gd name="T13" fmla="*/ 5583 h 32470"/>
                  <a:gd name="T14" fmla="*/ 0 60000 65536"/>
                  <a:gd name="T15" fmla="*/ 0 60000 65536"/>
                  <a:gd name="T16" fmla="*/ 0 60000 65536"/>
                  <a:gd name="T17" fmla="*/ 0 60000 65536"/>
                  <a:gd name="T18" fmla="*/ 0 60000 65536"/>
                  <a:gd name="T19" fmla="*/ 0 60000 65536"/>
                  <a:gd name="T20" fmla="*/ 0 60000 65536"/>
                  <a:gd name="T21" fmla="*/ 0 w 14226"/>
                  <a:gd name="T22" fmla="*/ 0 h 32470"/>
                  <a:gd name="T23" fmla="*/ 14226 w 14226"/>
                  <a:gd name="T24" fmla="*/ 32470 h 324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26" h="32470">
                    <a:moveTo>
                      <a:pt x="7312" y="5583"/>
                    </a:moveTo>
                    <a:cubicBezTo>
                      <a:pt x="5972" y="9102"/>
                      <a:pt x="5611" y="12923"/>
                      <a:pt x="6261" y="16633"/>
                    </a:cubicBezTo>
                    <a:cubicBezTo>
                      <a:pt x="7292" y="20040"/>
                      <a:pt x="9243" y="23092"/>
                      <a:pt x="11910" y="25447"/>
                    </a:cubicBezTo>
                    <a:cubicBezTo>
                      <a:pt x="15851" y="29327"/>
                      <a:pt x="14012" y="32945"/>
                      <a:pt x="11910" y="32419"/>
                    </a:cubicBezTo>
                    <a:cubicBezTo>
                      <a:pt x="5985" y="29867"/>
                      <a:pt x="1768" y="24460"/>
                      <a:pt x="744" y="18080"/>
                    </a:cubicBezTo>
                    <a:cubicBezTo>
                      <a:pt x="-728" y="12496"/>
                      <a:pt x="1" y="6563"/>
                      <a:pt x="2780" y="1505"/>
                    </a:cubicBezTo>
                    <a:cubicBezTo>
                      <a:pt x="4356" y="-1784"/>
                      <a:pt x="8954" y="650"/>
                      <a:pt x="7312" y="558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grpSp>
        <p:sp>
          <p:nvSpPr>
            <p:cNvPr id="15718" name="Freeform 497">
              <a:extLst>
                <a:ext uri="{FF2B5EF4-FFF2-40B4-BE49-F238E27FC236}">
                  <a16:creationId xmlns:a16="http://schemas.microsoft.com/office/drawing/2014/main" id="{CC414AAF-4D06-424C-A504-D257950A0522}"/>
                </a:ext>
              </a:extLst>
            </p:cNvPr>
            <p:cNvSpPr>
              <a:spLocks/>
            </p:cNvSpPr>
            <p:nvPr/>
          </p:nvSpPr>
          <p:spPr bwMode="auto">
            <a:xfrm>
              <a:off x="3858909" y="4809851"/>
              <a:ext cx="106850" cy="118470"/>
            </a:xfrm>
            <a:custGeom>
              <a:avLst/>
              <a:gdLst>
                <a:gd name="T0" fmla="*/ 2427 w 126712"/>
                <a:gd name="T1" fmla="*/ 7742 h 140493"/>
                <a:gd name="T2" fmla="*/ 2066 w 126712"/>
                <a:gd name="T3" fmla="*/ 7717 h 140493"/>
                <a:gd name="T4" fmla="*/ 186 w 126712"/>
                <a:gd name="T5" fmla="*/ 5146 h 140493"/>
                <a:gd name="T6" fmla="*/ 502 w 126712"/>
                <a:gd name="T7" fmla="*/ 4302 h 140493"/>
                <a:gd name="T8" fmla="*/ 832 w 126712"/>
                <a:gd name="T9" fmla="*/ 1137 h 140493"/>
                <a:gd name="T10" fmla="*/ 2247 w 126712"/>
                <a:gd name="T11" fmla="*/ 634 h 140493"/>
                <a:gd name="T12" fmla="*/ 2609 w 126712"/>
                <a:gd name="T13" fmla="*/ 660 h 140493"/>
                <a:gd name="T14" fmla="*/ 3031 w 126712"/>
                <a:gd name="T15" fmla="*/ 772 h 140493"/>
                <a:gd name="T16" fmla="*/ 4723 w 126712"/>
                <a:gd name="T17" fmla="*/ 0 h 140493"/>
                <a:gd name="T18" fmla="*/ 5086 w 126712"/>
                <a:gd name="T19" fmla="*/ 29 h 140493"/>
                <a:gd name="T20" fmla="*/ 6957 w 126712"/>
                <a:gd name="T21" fmla="*/ 2601 h 140493"/>
                <a:gd name="T22" fmla="*/ 5201 w 126712"/>
                <a:gd name="T23" fmla="*/ 4455 h 140493"/>
                <a:gd name="T24" fmla="*/ 4680 w 126712"/>
                <a:gd name="T25" fmla="*/ 5252 h 140493"/>
                <a:gd name="T26" fmla="*/ 4680 w 126712"/>
                <a:gd name="T27" fmla="*/ 5832 h 140493"/>
                <a:gd name="T28" fmla="*/ 2461 w 126712"/>
                <a:gd name="T29" fmla="*/ 7742 h 1404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712"/>
                <a:gd name="T46" fmla="*/ 0 h 140493"/>
                <a:gd name="T47" fmla="*/ 126712 w 126712"/>
                <a:gd name="T48" fmla="*/ 140493 h 1404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712" h="140493">
                  <a:moveTo>
                    <a:pt x="44045" y="140494"/>
                  </a:moveTo>
                  <a:cubicBezTo>
                    <a:pt x="41845" y="140480"/>
                    <a:pt x="39651" y="140329"/>
                    <a:pt x="37477" y="140033"/>
                  </a:cubicBezTo>
                  <a:cubicBezTo>
                    <a:pt x="15216" y="136560"/>
                    <a:pt x="-36" y="115697"/>
                    <a:pt x="3386" y="93399"/>
                  </a:cubicBezTo>
                  <a:cubicBezTo>
                    <a:pt x="4260" y="87960"/>
                    <a:pt x="6204" y="82750"/>
                    <a:pt x="9101" y="78074"/>
                  </a:cubicBezTo>
                  <a:cubicBezTo>
                    <a:pt x="-5080" y="60545"/>
                    <a:pt x="-2394" y="34828"/>
                    <a:pt x="15105" y="20620"/>
                  </a:cubicBezTo>
                  <a:cubicBezTo>
                    <a:pt x="22363" y="14733"/>
                    <a:pt x="31420" y="11517"/>
                    <a:pt x="40761" y="11511"/>
                  </a:cubicBezTo>
                  <a:cubicBezTo>
                    <a:pt x="42955" y="11524"/>
                    <a:pt x="45149" y="11675"/>
                    <a:pt x="47329" y="11971"/>
                  </a:cubicBezTo>
                  <a:cubicBezTo>
                    <a:pt x="49951" y="12405"/>
                    <a:pt x="52525" y="13089"/>
                    <a:pt x="55015" y="14010"/>
                  </a:cubicBezTo>
                  <a:cubicBezTo>
                    <a:pt x="62746" y="5131"/>
                    <a:pt x="73925" y="20"/>
                    <a:pt x="85690" y="0"/>
                  </a:cubicBezTo>
                  <a:cubicBezTo>
                    <a:pt x="87890" y="-6"/>
                    <a:pt x="90084" y="165"/>
                    <a:pt x="92258" y="526"/>
                  </a:cubicBezTo>
                  <a:cubicBezTo>
                    <a:pt x="114512" y="4032"/>
                    <a:pt x="129712" y="24942"/>
                    <a:pt x="126211" y="47226"/>
                  </a:cubicBezTo>
                  <a:cubicBezTo>
                    <a:pt x="123583" y="63959"/>
                    <a:pt x="110906" y="77331"/>
                    <a:pt x="94360" y="80837"/>
                  </a:cubicBezTo>
                  <a:cubicBezTo>
                    <a:pt x="92252" y="86270"/>
                    <a:pt x="89033" y="91203"/>
                    <a:pt x="84902" y="95307"/>
                  </a:cubicBezTo>
                  <a:cubicBezTo>
                    <a:pt x="85361" y="98799"/>
                    <a:pt x="85361" y="102338"/>
                    <a:pt x="84902" y="105831"/>
                  </a:cubicBezTo>
                  <a:cubicBezTo>
                    <a:pt x="81755" y="125688"/>
                    <a:pt x="64717" y="140355"/>
                    <a:pt x="44637" y="140494"/>
                  </a:cubicBezTo>
                  <a:lnTo>
                    <a:pt x="44045" y="140494"/>
                  </a:ln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19" name="Freeform 498">
              <a:extLst>
                <a:ext uri="{FF2B5EF4-FFF2-40B4-BE49-F238E27FC236}">
                  <a16:creationId xmlns:a16="http://schemas.microsoft.com/office/drawing/2014/main" id="{15D62411-3995-41E6-8E65-E58F07B6F301}"/>
                </a:ext>
              </a:extLst>
            </p:cNvPr>
            <p:cNvSpPr>
              <a:spLocks/>
            </p:cNvSpPr>
            <p:nvPr/>
          </p:nvSpPr>
          <p:spPr bwMode="auto">
            <a:xfrm>
              <a:off x="3857223" y="4807797"/>
              <a:ext cx="110222" cy="122576"/>
            </a:xfrm>
            <a:custGeom>
              <a:avLst/>
              <a:gdLst>
                <a:gd name="T0" fmla="*/ 4828 w 130712"/>
                <a:gd name="T1" fmla="*/ 272 h 145362"/>
                <a:gd name="T2" fmla="*/ 5155 w 130712"/>
                <a:gd name="T3" fmla="*/ 297 h 145362"/>
                <a:gd name="T4" fmla="*/ 4626 w 130712"/>
                <a:gd name="T5" fmla="*/ 5336 h 145362"/>
                <a:gd name="T6" fmla="*/ 4626 w 130712"/>
                <a:gd name="T7" fmla="*/ 5949 h 145362"/>
                <a:gd name="T8" fmla="*/ 2544 w 130712"/>
                <a:gd name="T9" fmla="*/ 7740 h 145362"/>
                <a:gd name="T10" fmla="*/ 2219 w 130712"/>
                <a:gd name="T11" fmla="*/ 7714 h 145362"/>
                <a:gd name="T12" fmla="*/ 456 w 130712"/>
                <a:gd name="T13" fmla="*/ 5302 h 145362"/>
                <a:gd name="T14" fmla="*/ 804 w 130712"/>
                <a:gd name="T15" fmla="*/ 4426 h 145362"/>
                <a:gd name="T16" fmla="*/ 974 w 130712"/>
                <a:gd name="T17" fmla="*/ 1443 h 145362"/>
                <a:gd name="T18" fmla="*/ 2379 w 130712"/>
                <a:gd name="T19" fmla="*/ 906 h 145362"/>
                <a:gd name="T20" fmla="*/ 2700 w 130712"/>
                <a:gd name="T21" fmla="*/ 932 h 145362"/>
                <a:gd name="T22" fmla="*/ 3188 w 130712"/>
                <a:gd name="T23" fmla="*/ 1069 h 145362"/>
                <a:gd name="T24" fmla="*/ 4836 w 130712"/>
                <a:gd name="T25" fmla="*/ 272 h 145362"/>
                <a:gd name="T26" fmla="*/ 4836 w 130712"/>
                <a:gd name="T27" fmla="*/ 1 h 145362"/>
                <a:gd name="T28" fmla="*/ 3106 w 130712"/>
                <a:gd name="T29" fmla="*/ 750 h 145362"/>
                <a:gd name="T30" fmla="*/ 2744 w 130712"/>
                <a:gd name="T31" fmla="*/ 660 h 145362"/>
                <a:gd name="T32" fmla="*/ 2381 w 130712"/>
                <a:gd name="T33" fmla="*/ 634 h 145362"/>
                <a:gd name="T34" fmla="*/ 0 w 130712"/>
                <a:gd name="T35" fmla="*/ 3020 h 145362"/>
                <a:gd name="T36" fmla="*/ 474 w 130712"/>
                <a:gd name="T37" fmla="*/ 4448 h 145362"/>
                <a:gd name="T38" fmla="*/ 1356 w 130712"/>
                <a:gd name="T39" fmla="*/ 7698 h 145362"/>
                <a:gd name="T40" fmla="*/ 2182 w 130712"/>
                <a:gd name="T41" fmla="*/ 7986 h 145362"/>
                <a:gd name="T42" fmla="*/ 2544 w 130712"/>
                <a:gd name="T43" fmla="*/ 8011 h 145362"/>
                <a:gd name="T44" fmla="*/ 4898 w 130712"/>
                <a:gd name="T45" fmla="*/ 5989 h 145362"/>
                <a:gd name="T46" fmla="*/ 4898 w 130712"/>
                <a:gd name="T47" fmla="*/ 5436 h 145362"/>
                <a:gd name="T48" fmla="*/ 7173 w 130712"/>
                <a:gd name="T49" fmla="*/ 2748 h 145362"/>
                <a:gd name="T50" fmla="*/ 5195 w 130712"/>
                <a:gd name="T51" fmla="*/ 31 h 145362"/>
                <a:gd name="T52" fmla="*/ 5183 w 130712"/>
                <a:gd name="T53" fmla="*/ 29 h 145362"/>
                <a:gd name="T54" fmla="*/ 4822 w 130712"/>
                <a:gd name="T55" fmla="*/ 1 h 1453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0712"/>
                <a:gd name="T85" fmla="*/ 0 h 145362"/>
                <a:gd name="T86" fmla="*/ 130712 w 130712"/>
                <a:gd name="T87" fmla="*/ 145362 h 1453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0712" h="145362">
                  <a:moveTo>
                    <a:pt x="87624" y="4935"/>
                  </a:moveTo>
                  <a:cubicBezTo>
                    <a:pt x="89601" y="4928"/>
                    <a:pt x="91578" y="5079"/>
                    <a:pt x="93536" y="5395"/>
                  </a:cubicBezTo>
                  <a:cubicBezTo>
                    <a:pt x="108899" y="35046"/>
                    <a:pt x="105122" y="71011"/>
                    <a:pt x="83946" y="96821"/>
                  </a:cubicBezTo>
                  <a:cubicBezTo>
                    <a:pt x="84471" y="100511"/>
                    <a:pt x="84471" y="104253"/>
                    <a:pt x="83946" y="107937"/>
                  </a:cubicBezTo>
                  <a:cubicBezTo>
                    <a:pt x="81095" y="126616"/>
                    <a:pt x="65048" y="140416"/>
                    <a:pt x="46177" y="140429"/>
                  </a:cubicBezTo>
                  <a:cubicBezTo>
                    <a:pt x="44200" y="140442"/>
                    <a:pt x="42222" y="140284"/>
                    <a:pt x="40265" y="139969"/>
                  </a:cubicBezTo>
                  <a:cubicBezTo>
                    <a:pt x="19364" y="136733"/>
                    <a:pt x="5038" y="117145"/>
                    <a:pt x="8270" y="96216"/>
                  </a:cubicBezTo>
                  <a:cubicBezTo>
                    <a:pt x="9150" y="90507"/>
                    <a:pt x="11304" y="85067"/>
                    <a:pt x="14582" y="80312"/>
                  </a:cubicBezTo>
                  <a:cubicBezTo>
                    <a:pt x="506" y="64506"/>
                    <a:pt x="1891" y="40268"/>
                    <a:pt x="17676" y="26173"/>
                  </a:cubicBezTo>
                  <a:cubicBezTo>
                    <a:pt x="24691" y="19912"/>
                    <a:pt x="33755" y="16445"/>
                    <a:pt x="43155" y="16445"/>
                  </a:cubicBezTo>
                  <a:cubicBezTo>
                    <a:pt x="45112" y="16439"/>
                    <a:pt x="47070" y="16590"/>
                    <a:pt x="49001" y="16905"/>
                  </a:cubicBezTo>
                  <a:cubicBezTo>
                    <a:pt x="52049" y="17359"/>
                    <a:pt x="55031" y="18195"/>
                    <a:pt x="57869" y="19405"/>
                  </a:cubicBezTo>
                  <a:cubicBezTo>
                    <a:pt x="65107" y="10275"/>
                    <a:pt x="76109" y="4948"/>
                    <a:pt x="87755" y="4935"/>
                  </a:cubicBezTo>
                  <a:moveTo>
                    <a:pt x="87755" y="1"/>
                  </a:moveTo>
                  <a:cubicBezTo>
                    <a:pt x="75860" y="8"/>
                    <a:pt x="64496" y="4935"/>
                    <a:pt x="56358" y="13617"/>
                  </a:cubicBezTo>
                  <a:cubicBezTo>
                    <a:pt x="54210" y="12913"/>
                    <a:pt x="52016" y="12367"/>
                    <a:pt x="49789" y="11972"/>
                  </a:cubicBezTo>
                  <a:cubicBezTo>
                    <a:pt x="47615" y="11663"/>
                    <a:pt x="45421" y="11505"/>
                    <a:pt x="43221" y="11512"/>
                  </a:cubicBezTo>
                  <a:cubicBezTo>
                    <a:pt x="19351" y="11512"/>
                    <a:pt x="0" y="30889"/>
                    <a:pt x="0" y="54791"/>
                  </a:cubicBezTo>
                  <a:cubicBezTo>
                    <a:pt x="0" y="64131"/>
                    <a:pt x="3015" y="73221"/>
                    <a:pt x="8605" y="80706"/>
                  </a:cubicBezTo>
                  <a:cubicBezTo>
                    <a:pt x="-3239" y="101418"/>
                    <a:pt x="3935" y="127820"/>
                    <a:pt x="24619" y="139679"/>
                  </a:cubicBezTo>
                  <a:cubicBezTo>
                    <a:pt x="29250" y="142330"/>
                    <a:pt x="34334" y="144106"/>
                    <a:pt x="39608" y="144902"/>
                  </a:cubicBezTo>
                  <a:cubicBezTo>
                    <a:pt x="41782" y="145217"/>
                    <a:pt x="43976" y="145369"/>
                    <a:pt x="46177" y="145362"/>
                  </a:cubicBezTo>
                  <a:cubicBezTo>
                    <a:pt x="67531" y="145434"/>
                    <a:pt x="85706" y="129806"/>
                    <a:pt x="88872" y="108660"/>
                  </a:cubicBezTo>
                  <a:cubicBezTo>
                    <a:pt x="89233" y="105339"/>
                    <a:pt x="89233" y="101984"/>
                    <a:pt x="88872" y="98662"/>
                  </a:cubicBezTo>
                  <a:cubicBezTo>
                    <a:pt x="99861" y="80226"/>
                    <a:pt x="113819" y="63730"/>
                    <a:pt x="130188" y="49858"/>
                  </a:cubicBezTo>
                  <a:cubicBezTo>
                    <a:pt x="133867" y="26318"/>
                    <a:pt x="117787" y="4244"/>
                    <a:pt x="94271" y="561"/>
                  </a:cubicBezTo>
                  <a:cubicBezTo>
                    <a:pt x="94206" y="547"/>
                    <a:pt x="94133" y="541"/>
                    <a:pt x="94061" y="528"/>
                  </a:cubicBezTo>
                  <a:cubicBezTo>
                    <a:pt x="91894" y="159"/>
                    <a:pt x="89693" y="-18"/>
                    <a:pt x="87493" y="1"/>
                  </a:cubicBezTo>
                  <a:lnTo>
                    <a:pt x="87755" y="1"/>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20" name="Freeform 499">
              <a:extLst>
                <a:ext uri="{FF2B5EF4-FFF2-40B4-BE49-F238E27FC236}">
                  <a16:creationId xmlns:a16="http://schemas.microsoft.com/office/drawing/2014/main" id="{8D51CBA7-5334-4FCB-8FDE-B82DA6EBB23F}"/>
                </a:ext>
              </a:extLst>
            </p:cNvPr>
            <p:cNvSpPr>
              <a:spLocks/>
            </p:cNvSpPr>
            <p:nvPr/>
          </p:nvSpPr>
          <p:spPr bwMode="auto">
            <a:xfrm>
              <a:off x="3905273" y="4863318"/>
              <a:ext cx="28923" cy="25159"/>
            </a:xfrm>
            <a:custGeom>
              <a:avLst/>
              <a:gdLst>
                <a:gd name="T0" fmla="*/ 284 w 34300"/>
                <a:gd name="T1" fmla="*/ 1044 h 29836"/>
                <a:gd name="T2" fmla="*/ 1058 w 34300"/>
                <a:gd name="T3" fmla="*/ 946 h 29836"/>
                <a:gd name="T4" fmla="*/ 1377 w 34300"/>
                <a:gd name="T5" fmla="*/ 286 h 29836"/>
                <a:gd name="T6" fmla="*/ 1844 w 34300"/>
                <a:gd name="T7" fmla="*/ 192 h 29836"/>
                <a:gd name="T8" fmla="*/ 1413 w 34300"/>
                <a:gd name="T9" fmla="*/ 1432 h 29836"/>
                <a:gd name="T10" fmla="*/ 238 w 34300"/>
                <a:gd name="T11" fmla="*/ 1544 h 29836"/>
                <a:gd name="T12" fmla="*/ 284 w 34300"/>
                <a:gd name="T13" fmla="*/ 1044 h 29836"/>
                <a:gd name="T14" fmla="*/ 0 60000 65536"/>
                <a:gd name="T15" fmla="*/ 0 60000 65536"/>
                <a:gd name="T16" fmla="*/ 0 60000 65536"/>
                <a:gd name="T17" fmla="*/ 0 60000 65536"/>
                <a:gd name="T18" fmla="*/ 0 60000 65536"/>
                <a:gd name="T19" fmla="*/ 0 60000 65536"/>
                <a:gd name="T20" fmla="*/ 0 60000 65536"/>
                <a:gd name="T21" fmla="*/ 0 w 34300"/>
                <a:gd name="T22" fmla="*/ 0 h 29836"/>
                <a:gd name="T23" fmla="*/ 34300 w 34300"/>
                <a:gd name="T24" fmla="*/ 29836 h 298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300" h="29836">
                  <a:moveTo>
                    <a:pt x="5156" y="18943"/>
                  </a:moveTo>
                  <a:cubicBezTo>
                    <a:pt x="9899" y="20114"/>
                    <a:pt x="14911" y="19482"/>
                    <a:pt x="19213" y="17167"/>
                  </a:cubicBezTo>
                  <a:cubicBezTo>
                    <a:pt x="22530" y="14016"/>
                    <a:pt x="24586" y="9761"/>
                    <a:pt x="24993" y="5196"/>
                  </a:cubicBezTo>
                  <a:cubicBezTo>
                    <a:pt x="26307" y="-2368"/>
                    <a:pt x="32218" y="-526"/>
                    <a:pt x="33466" y="3486"/>
                  </a:cubicBezTo>
                  <a:cubicBezTo>
                    <a:pt x="35936" y="11886"/>
                    <a:pt x="32797" y="20929"/>
                    <a:pt x="25650" y="25981"/>
                  </a:cubicBezTo>
                  <a:cubicBezTo>
                    <a:pt x="19344" y="30263"/>
                    <a:pt x="11298" y="31032"/>
                    <a:pt x="4302" y="28020"/>
                  </a:cubicBezTo>
                  <a:cubicBezTo>
                    <a:pt x="-1149" y="26047"/>
                    <a:pt x="-2003" y="17891"/>
                    <a:pt x="5156" y="18943"/>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21" name="Freeform 500">
              <a:extLst>
                <a:ext uri="{FF2B5EF4-FFF2-40B4-BE49-F238E27FC236}">
                  <a16:creationId xmlns:a16="http://schemas.microsoft.com/office/drawing/2014/main" id="{BC72F2E4-BC8D-4186-BDF8-B25FBCF04AE8}"/>
                </a:ext>
              </a:extLst>
            </p:cNvPr>
            <p:cNvSpPr>
              <a:spLocks/>
            </p:cNvSpPr>
            <p:nvPr/>
          </p:nvSpPr>
          <p:spPr bwMode="auto">
            <a:xfrm>
              <a:off x="3886944" y="4892839"/>
              <a:ext cx="35686" cy="29560"/>
            </a:xfrm>
            <a:custGeom>
              <a:avLst/>
              <a:gdLst>
                <a:gd name="T0" fmla="*/ 363 w 42320"/>
                <a:gd name="T1" fmla="*/ 1326 h 35055"/>
                <a:gd name="T2" fmla="*/ 1290 w 42320"/>
                <a:gd name="T3" fmla="*/ 1115 h 35055"/>
                <a:gd name="T4" fmla="*/ 1757 w 42320"/>
                <a:gd name="T5" fmla="*/ 347 h 35055"/>
                <a:gd name="T6" fmla="*/ 2321 w 42320"/>
                <a:gd name="T7" fmla="*/ 180 h 35055"/>
                <a:gd name="T8" fmla="*/ 1649 w 42320"/>
                <a:gd name="T9" fmla="*/ 1600 h 35055"/>
                <a:gd name="T10" fmla="*/ 240 w 42320"/>
                <a:gd name="T11" fmla="*/ 1884 h 35055"/>
                <a:gd name="T12" fmla="*/ 363 w 42320"/>
                <a:gd name="T13" fmla="*/ 1326 h 35055"/>
                <a:gd name="T14" fmla="*/ 0 60000 65536"/>
                <a:gd name="T15" fmla="*/ 0 60000 65536"/>
                <a:gd name="T16" fmla="*/ 0 60000 65536"/>
                <a:gd name="T17" fmla="*/ 0 60000 65536"/>
                <a:gd name="T18" fmla="*/ 0 60000 65536"/>
                <a:gd name="T19" fmla="*/ 0 60000 65536"/>
                <a:gd name="T20" fmla="*/ 0 60000 65536"/>
                <a:gd name="T21" fmla="*/ 0 w 42320"/>
                <a:gd name="T22" fmla="*/ 0 h 35055"/>
                <a:gd name="T23" fmla="*/ 42320 w 42320"/>
                <a:gd name="T24" fmla="*/ 35055 h 350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20" h="35055">
                  <a:moveTo>
                    <a:pt x="6595" y="24056"/>
                  </a:moveTo>
                  <a:cubicBezTo>
                    <a:pt x="12467" y="24628"/>
                    <a:pt x="18359" y="23293"/>
                    <a:pt x="23410" y="20241"/>
                  </a:cubicBezTo>
                  <a:cubicBezTo>
                    <a:pt x="27640" y="16610"/>
                    <a:pt x="30609" y="11730"/>
                    <a:pt x="31883" y="6297"/>
                  </a:cubicBezTo>
                  <a:cubicBezTo>
                    <a:pt x="34445" y="-2188"/>
                    <a:pt x="41145" y="-938"/>
                    <a:pt x="42130" y="3271"/>
                  </a:cubicBezTo>
                  <a:cubicBezTo>
                    <a:pt x="43352" y="13505"/>
                    <a:pt x="38603" y="23530"/>
                    <a:pt x="29913" y="29055"/>
                  </a:cubicBezTo>
                  <a:cubicBezTo>
                    <a:pt x="22569" y="34455"/>
                    <a:pt x="13216" y="36336"/>
                    <a:pt x="4361" y="34185"/>
                  </a:cubicBezTo>
                  <a:cubicBezTo>
                    <a:pt x="-1813" y="32738"/>
                    <a:pt x="-1747" y="23859"/>
                    <a:pt x="6595" y="24056"/>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22" name="Freeform 501">
              <a:extLst>
                <a:ext uri="{FF2B5EF4-FFF2-40B4-BE49-F238E27FC236}">
                  <a16:creationId xmlns:a16="http://schemas.microsoft.com/office/drawing/2014/main" id="{51760C23-B048-4D4E-B946-9B6C6805BC86}"/>
                </a:ext>
              </a:extLst>
            </p:cNvPr>
            <p:cNvSpPr>
              <a:spLocks/>
            </p:cNvSpPr>
            <p:nvPr/>
          </p:nvSpPr>
          <p:spPr bwMode="auto">
            <a:xfrm>
              <a:off x="3935748" y="4848490"/>
              <a:ext cx="21999" cy="23602"/>
            </a:xfrm>
            <a:custGeom>
              <a:avLst/>
              <a:gdLst>
                <a:gd name="T0" fmla="*/ 221 w 26088"/>
                <a:gd name="T1" fmla="*/ 1168 h 27990"/>
                <a:gd name="T2" fmla="*/ 805 w 26088"/>
                <a:gd name="T3" fmla="*/ 859 h 27990"/>
                <a:gd name="T4" fmla="*/ 1062 w 26088"/>
                <a:gd name="T5" fmla="*/ 295 h 27990"/>
                <a:gd name="T6" fmla="*/ 1424 w 26088"/>
                <a:gd name="T7" fmla="*/ 84 h 27990"/>
                <a:gd name="T8" fmla="*/ 1062 w 26088"/>
                <a:gd name="T9" fmla="*/ 1100 h 27990"/>
                <a:gd name="T10" fmla="*/ 175 w 26088"/>
                <a:gd name="T11" fmla="*/ 1541 h 27990"/>
                <a:gd name="T12" fmla="*/ 221 w 26088"/>
                <a:gd name="T13" fmla="*/ 1168 h 27990"/>
                <a:gd name="T14" fmla="*/ 0 60000 65536"/>
                <a:gd name="T15" fmla="*/ 0 60000 65536"/>
                <a:gd name="T16" fmla="*/ 0 60000 65536"/>
                <a:gd name="T17" fmla="*/ 0 60000 65536"/>
                <a:gd name="T18" fmla="*/ 0 60000 65536"/>
                <a:gd name="T19" fmla="*/ 0 60000 65536"/>
                <a:gd name="T20" fmla="*/ 0 60000 65536"/>
                <a:gd name="T21" fmla="*/ 0 w 26088"/>
                <a:gd name="T22" fmla="*/ 0 h 27990"/>
                <a:gd name="T23" fmla="*/ 26088 w 26088"/>
                <a:gd name="T24" fmla="*/ 27990 h 279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088" h="27990">
                  <a:moveTo>
                    <a:pt x="4025" y="21201"/>
                  </a:moveTo>
                  <a:cubicBezTo>
                    <a:pt x="7999" y="20360"/>
                    <a:pt x="11664" y="18426"/>
                    <a:pt x="14600" y="15611"/>
                  </a:cubicBezTo>
                  <a:cubicBezTo>
                    <a:pt x="17057" y="12677"/>
                    <a:pt x="18666" y="9132"/>
                    <a:pt x="19264" y="5350"/>
                  </a:cubicBezTo>
                  <a:cubicBezTo>
                    <a:pt x="20512" y="-438"/>
                    <a:pt x="24847" y="-1227"/>
                    <a:pt x="25832" y="1535"/>
                  </a:cubicBezTo>
                  <a:cubicBezTo>
                    <a:pt x="26929" y="8395"/>
                    <a:pt x="24453" y="15341"/>
                    <a:pt x="19264" y="19952"/>
                  </a:cubicBezTo>
                  <a:cubicBezTo>
                    <a:pt x="15099" y="24563"/>
                    <a:pt x="9352" y="27430"/>
                    <a:pt x="3171" y="27976"/>
                  </a:cubicBezTo>
                  <a:cubicBezTo>
                    <a:pt x="-967" y="28305"/>
                    <a:pt x="-1427" y="22714"/>
                    <a:pt x="4025" y="21201"/>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23" name="Freeform 502">
              <a:extLst>
                <a:ext uri="{FF2B5EF4-FFF2-40B4-BE49-F238E27FC236}">
                  <a16:creationId xmlns:a16="http://schemas.microsoft.com/office/drawing/2014/main" id="{2E419234-DEDF-44D2-9FBB-CC80E171655F}"/>
                </a:ext>
              </a:extLst>
            </p:cNvPr>
            <p:cNvSpPr>
              <a:spLocks/>
            </p:cNvSpPr>
            <p:nvPr/>
          </p:nvSpPr>
          <p:spPr bwMode="auto">
            <a:xfrm>
              <a:off x="3911646" y="4816167"/>
              <a:ext cx="38769" cy="13797"/>
            </a:xfrm>
            <a:custGeom>
              <a:avLst/>
              <a:gdLst>
                <a:gd name="T0" fmla="*/ 2079 w 45976"/>
                <a:gd name="T1" fmla="*/ 674 h 16362"/>
                <a:gd name="T2" fmla="*/ 1258 w 45976"/>
                <a:gd name="T3" fmla="*/ 460 h 16362"/>
                <a:gd name="T4" fmla="*/ 533 w 45976"/>
                <a:gd name="T5" fmla="*/ 779 h 16362"/>
                <a:gd name="T6" fmla="*/ 12 w 45976"/>
                <a:gd name="T7" fmla="*/ 674 h 16362"/>
                <a:gd name="T8" fmla="*/ 1225 w 45976"/>
                <a:gd name="T9" fmla="*/ 8 h 16362"/>
                <a:gd name="T10" fmla="*/ 2449 w 45976"/>
                <a:gd name="T11" fmla="*/ 370 h 16362"/>
                <a:gd name="T12" fmla="*/ 2079 w 45976"/>
                <a:gd name="T13" fmla="*/ 674 h 16362"/>
                <a:gd name="T14" fmla="*/ 0 60000 65536"/>
                <a:gd name="T15" fmla="*/ 0 60000 65536"/>
                <a:gd name="T16" fmla="*/ 0 60000 65536"/>
                <a:gd name="T17" fmla="*/ 0 60000 65536"/>
                <a:gd name="T18" fmla="*/ 0 60000 65536"/>
                <a:gd name="T19" fmla="*/ 0 60000 65536"/>
                <a:gd name="T20" fmla="*/ 0 60000 65536"/>
                <a:gd name="T21" fmla="*/ 0 w 45976"/>
                <a:gd name="T22" fmla="*/ 0 h 16362"/>
                <a:gd name="T23" fmla="*/ 45976 w 45976"/>
                <a:gd name="T24" fmla="*/ 16362 h 16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976" h="16362">
                  <a:moveTo>
                    <a:pt x="37732" y="12241"/>
                  </a:moveTo>
                  <a:cubicBezTo>
                    <a:pt x="33239" y="9537"/>
                    <a:pt x="28063" y="8189"/>
                    <a:pt x="22821" y="8360"/>
                  </a:cubicBezTo>
                  <a:cubicBezTo>
                    <a:pt x="17993" y="9031"/>
                    <a:pt x="13441" y="11037"/>
                    <a:pt x="9684" y="14148"/>
                  </a:cubicBezTo>
                  <a:cubicBezTo>
                    <a:pt x="3510" y="18687"/>
                    <a:pt x="-1088" y="15332"/>
                    <a:pt x="225" y="12241"/>
                  </a:cubicBezTo>
                  <a:cubicBezTo>
                    <a:pt x="5033" y="4730"/>
                    <a:pt x="13323" y="178"/>
                    <a:pt x="22230" y="139"/>
                  </a:cubicBezTo>
                  <a:cubicBezTo>
                    <a:pt x="30197" y="-618"/>
                    <a:pt x="38152" y="1743"/>
                    <a:pt x="44431" y="6716"/>
                  </a:cubicBezTo>
                  <a:cubicBezTo>
                    <a:pt x="48438" y="9807"/>
                    <a:pt x="44103" y="15529"/>
                    <a:pt x="37732" y="1224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24" name="Freeform 503">
              <a:extLst>
                <a:ext uri="{FF2B5EF4-FFF2-40B4-BE49-F238E27FC236}">
                  <a16:creationId xmlns:a16="http://schemas.microsoft.com/office/drawing/2014/main" id="{0CAAF366-4C6B-4283-969A-57247CC5DAAA}"/>
                </a:ext>
              </a:extLst>
            </p:cNvPr>
            <p:cNvSpPr>
              <a:spLocks/>
            </p:cNvSpPr>
            <p:nvPr/>
          </p:nvSpPr>
          <p:spPr bwMode="auto">
            <a:xfrm>
              <a:off x="3868854" y="4826286"/>
              <a:ext cx="35157" cy="22063"/>
            </a:xfrm>
            <a:custGeom>
              <a:avLst/>
              <a:gdLst>
                <a:gd name="T0" fmla="*/ 1918 w 41692"/>
                <a:gd name="T1" fmla="*/ 506 h 26164"/>
                <a:gd name="T2" fmla="*/ 1079 w 41692"/>
                <a:gd name="T3" fmla="*/ 615 h 26164"/>
                <a:gd name="T4" fmla="*/ 521 w 41692"/>
                <a:gd name="T5" fmla="*/ 1187 h 26164"/>
                <a:gd name="T6" fmla="*/ 0 w 41692"/>
                <a:gd name="T7" fmla="*/ 1286 h 26164"/>
                <a:gd name="T8" fmla="*/ 873 w 41692"/>
                <a:gd name="T9" fmla="*/ 198 h 26164"/>
                <a:gd name="T10" fmla="*/ 2139 w 41692"/>
                <a:gd name="T11" fmla="*/ 63 h 26164"/>
                <a:gd name="T12" fmla="*/ 1918 w 41692"/>
                <a:gd name="T13" fmla="*/ 506 h 26164"/>
                <a:gd name="T14" fmla="*/ 0 60000 65536"/>
                <a:gd name="T15" fmla="*/ 0 60000 65536"/>
                <a:gd name="T16" fmla="*/ 0 60000 65536"/>
                <a:gd name="T17" fmla="*/ 0 60000 65536"/>
                <a:gd name="T18" fmla="*/ 0 60000 65536"/>
                <a:gd name="T19" fmla="*/ 0 60000 65536"/>
                <a:gd name="T20" fmla="*/ 0 60000 65536"/>
                <a:gd name="T21" fmla="*/ 0 w 41692"/>
                <a:gd name="T22" fmla="*/ 0 h 26164"/>
                <a:gd name="T23" fmla="*/ 41692 w 41692"/>
                <a:gd name="T24" fmla="*/ 26164 h 26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92" h="26164">
                  <a:moveTo>
                    <a:pt x="34813" y="9186"/>
                  </a:moveTo>
                  <a:cubicBezTo>
                    <a:pt x="29650" y="8377"/>
                    <a:pt x="24363" y="9061"/>
                    <a:pt x="19574" y="11159"/>
                  </a:cubicBezTo>
                  <a:cubicBezTo>
                    <a:pt x="15318" y="13632"/>
                    <a:pt x="11817" y="17224"/>
                    <a:pt x="9459" y="21551"/>
                  </a:cubicBezTo>
                  <a:cubicBezTo>
                    <a:pt x="5452" y="28129"/>
                    <a:pt x="0" y="26682"/>
                    <a:pt x="0" y="23327"/>
                  </a:cubicBezTo>
                  <a:cubicBezTo>
                    <a:pt x="1563" y="14474"/>
                    <a:pt x="7534" y="7035"/>
                    <a:pt x="15830" y="3595"/>
                  </a:cubicBezTo>
                  <a:cubicBezTo>
                    <a:pt x="22904" y="-127"/>
                    <a:pt x="31128" y="-996"/>
                    <a:pt x="38820" y="1162"/>
                  </a:cubicBezTo>
                  <a:cubicBezTo>
                    <a:pt x="43943" y="2872"/>
                    <a:pt x="41973" y="9778"/>
                    <a:pt x="34813" y="918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25" name="Freeform 504">
              <a:extLst>
                <a:ext uri="{FF2B5EF4-FFF2-40B4-BE49-F238E27FC236}">
                  <a16:creationId xmlns:a16="http://schemas.microsoft.com/office/drawing/2014/main" id="{B4307031-19D0-495B-A473-70D116BDE5D5}"/>
                </a:ext>
              </a:extLst>
            </p:cNvPr>
            <p:cNvSpPr>
              <a:spLocks/>
            </p:cNvSpPr>
            <p:nvPr/>
          </p:nvSpPr>
          <p:spPr bwMode="auto">
            <a:xfrm>
              <a:off x="3867579" y="4872041"/>
              <a:ext cx="17105" cy="24544"/>
            </a:xfrm>
            <a:custGeom>
              <a:avLst/>
              <a:gdLst>
                <a:gd name="T0" fmla="*/ 960 w 20285"/>
                <a:gd name="T1" fmla="*/ 354 h 29106"/>
                <a:gd name="T2" fmla="*/ 482 w 20285"/>
                <a:gd name="T3" fmla="*/ 739 h 29106"/>
                <a:gd name="T4" fmla="*/ 352 w 20285"/>
                <a:gd name="T5" fmla="*/ 1301 h 29106"/>
                <a:gd name="T6" fmla="*/ 70 w 20285"/>
                <a:gd name="T7" fmla="*/ 1554 h 29106"/>
                <a:gd name="T8" fmla="*/ 202 w 20285"/>
                <a:gd name="T9" fmla="*/ 565 h 29106"/>
                <a:gd name="T10" fmla="*/ 927 w 20285"/>
                <a:gd name="T11" fmla="*/ 6 h 29106"/>
                <a:gd name="T12" fmla="*/ 960 w 20285"/>
                <a:gd name="T13" fmla="*/ 354 h 29106"/>
                <a:gd name="T14" fmla="*/ 0 60000 65536"/>
                <a:gd name="T15" fmla="*/ 0 60000 65536"/>
                <a:gd name="T16" fmla="*/ 0 60000 65536"/>
                <a:gd name="T17" fmla="*/ 0 60000 65536"/>
                <a:gd name="T18" fmla="*/ 0 60000 65536"/>
                <a:gd name="T19" fmla="*/ 0 60000 65536"/>
                <a:gd name="T20" fmla="*/ 0 60000 65536"/>
                <a:gd name="T21" fmla="*/ 0 w 20285"/>
                <a:gd name="T22" fmla="*/ 0 h 29106"/>
                <a:gd name="T23" fmla="*/ 20285 w 20285"/>
                <a:gd name="T24" fmla="*/ 29106 h 29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85" h="29106">
                  <a:moveTo>
                    <a:pt x="17407" y="6427"/>
                  </a:moveTo>
                  <a:cubicBezTo>
                    <a:pt x="13906" y="7868"/>
                    <a:pt x="10898" y="10288"/>
                    <a:pt x="8737" y="13399"/>
                  </a:cubicBezTo>
                  <a:cubicBezTo>
                    <a:pt x="7049" y="16524"/>
                    <a:pt x="6228" y="20042"/>
                    <a:pt x="6372" y="23595"/>
                  </a:cubicBezTo>
                  <a:cubicBezTo>
                    <a:pt x="6372" y="29054"/>
                    <a:pt x="2497" y="30172"/>
                    <a:pt x="1249" y="28198"/>
                  </a:cubicBezTo>
                  <a:cubicBezTo>
                    <a:pt x="-1050" y="22187"/>
                    <a:pt x="-137" y="15419"/>
                    <a:pt x="3679" y="10242"/>
                  </a:cubicBezTo>
                  <a:cubicBezTo>
                    <a:pt x="6602" y="5309"/>
                    <a:pt x="11305" y="1685"/>
                    <a:pt x="16816" y="113"/>
                  </a:cubicBezTo>
                  <a:cubicBezTo>
                    <a:pt x="20560" y="-808"/>
                    <a:pt x="22005" y="4125"/>
                    <a:pt x="17407" y="642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26" name="Freeform 505">
              <a:extLst>
                <a:ext uri="{FF2B5EF4-FFF2-40B4-BE49-F238E27FC236}">
                  <a16:creationId xmlns:a16="http://schemas.microsoft.com/office/drawing/2014/main" id="{A0B39DDC-86D7-4684-8EB0-5F304428FBB7}"/>
                </a:ext>
              </a:extLst>
            </p:cNvPr>
            <p:cNvSpPr>
              <a:spLocks/>
            </p:cNvSpPr>
            <p:nvPr/>
          </p:nvSpPr>
          <p:spPr bwMode="auto">
            <a:xfrm>
              <a:off x="3999860" y="4811348"/>
              <a:ext cx="105214" cy="135608"/>
            </a:xfrm>
            <a:custGeom>
              <a:avLst/>
              <a:gdLst>
                <a:gd name="T0" fmla="*/ 4404 w 124773"/>
                <a:gd name="T1" fmla="*/ 8858 h 160817"/>
                <a:gd name="T2" fmla="*/ 451 w 124773"/>
                <a:gd name="T3" fmla="*/ 6162 h 160817"/>
                <a:gd name="T4" fmla="*/ 2370 w 124773"/>
                <a:gd name="T5" fmla="*/ 411 h 160817"/>
                <a:gd name="T6" fmla="*/ 3692 w 124773"/>
                <a:gd name="T7" fmla="*/ 0 h 160817"/>
                <a:gd name="T8" fmla="*/ 6015 w 124773"/>
                <a:gd name="T9" fmla="*/ 4509 h 160817"/>
                <a:gd name="T10" fmla="*/ 6279 w 124773"/>
                <a:gd name="T11" fmla="*/ 8000 h 160817"/>
                <a:gd name="T12" fmla="*/ 5888 w 124773"/>
                <a:gd name="T13" fmla="*/ 8365 h 160817"/>
                <a:gd name="T14" fmla="*/ 4404 w 124773"/>
                <a:gd name="T15" fmla="*/ 8862 h 160817"/>
                <a:gd name="T16" fmla="*/ 0 60000 65536"/>
                <a:gd name="T17" fmla="*/ 0 60000 65536"/>
                <a:gd name="T18" fmla="*/ 0 60000 65536"/>
                <a:gd name="T19" fmla="*/ 0 60000 65536"/>
                <a:gd name="T20" fmla="*/ 0 60000 65536"/>
                <a:gd name="T21" fmla="*/ 0 60000 65536"/>
                <a:gd name="T22" fmla="*/ 0 60000 65536"/>
                <a:gd name="T23" fmla="*/ 0 60000 65536"/>
                <a:gd name="T24" fmla="*/ 0 w 124773"/>
                <a:gd name="T25" fmla="*/ 0 h 160817"/>
                <a:gd name="T26" fmla="*/ 124773 w 124773"/>
                <a:gd name="T27" fmla="*/ 160817 h 160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773" h="160817">
                  <a:moveTo>
                    <a:pt x="79926" y="160752"/>
                  </a:moveTo>
                  <a:cubicBezTo>
                    <a:pt x="57541" y="142302"/>
                    <a:pt x="33533" y="125924"/>
                    <a:pt x="8198" y="111816"/>
                  </a:cubicBezTo>
                  <a:cubicBezTo>
                    <a:pt x="-10969" y="73364"/>
                    <a:pt x="4618" y="26638"/>
                    <a:pt x="43018" y="7446"/>
                  </a:cubicBezTo>
                  <a:cubicBezTo>
                    <a:pt x="50552" y="3677"/>
                    <a:pt x="58644" y="1164"/>
                    <a:pt x="66986" y="0"/>
                  </a:cubicBezTo>
                  <a:cubicBezTo>
                    <a:pt x="89175" y="22238"/>
                    <a:pt x="103908" y="50830"/>
                    <a:pt x="109156" y="81823"/>
                  </a:cubicBezTo>
                  <a:cubicBezTo>
                    <a:pt x="127942" y="97997"/>
                    <a:pt x="130083" y="126358"/>
                    <a:pt x="113932" y="145176"/>
                  </a:cubicBezTo>
                  <a:cubicBezTo>
                    <a:pt x="111816" y="147636"/>
                    <a:pt x="109445" y="149859"/>
                    <a:pt x="106857" y="151806"/>
                  </a:cubicBezTo>
                  <a:cubicBezTo>
                    <a:pt x="99113" y="157687"/>
                    <a:pt x="89648" y="160857"/>
                    <a:pt x="79926" y="160817"/>
                  </a:cubicBezTo>
                  <a:lnTo>
                    <a:pt x="79926" y="160752"/>
                  </a:ln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27" name="Freeform 506">
              <a:extLst>
                <a:ext uri="{FF2B5EF4-FFF2-40B4-BE49-F238E27FC236}">
                  <a16:creationId xmlns:a16="http://schemas.microsoft.com/office/drawing/2014/main" id="{7FDED784-C5A4-4CE5-AF7D-268845CF772E}"/>
                </a:ext>
              </a:extLst>
            </p:cNvPr>
            <p:cNvSpPr>
              <a:spLocks/>
            </p:cNvSpPr>
            <p:nvPr/>
          </p:nvSpPr>
          <p:spPr bwMode="auto">
            <a:xfrm>
              <a:off x="3993601" y="4805801"/>
              <a:ext cx="116993" cy="146725"/>
            </a:xfrm>
            <a:custGeom>
              <a:avLst/>
              <a:gdLst>
                <a:gd name="T0" fmla="*/ 4101 w 138741"/>
                <a:gd name="T1" fmla="*/ 724 h 174000"/>
                <a:gd name="T2" fmla="*/ 6066 w 138741"/>
                <a:gd name="T3" fmla="*/ 5050 h 174000"/>
                <a:gd name="T4" fmla="*/ 6517 w 138741"/>
                <a:gd name="T5" fmla="*/ 8004 h 174000"/>
                <a:gd name="T6" fmla="*/ 3568 w 138741"/>
                <a:gd name="T7" fmla="*/ 8455 h 174000"/>
                <a:gd name="T8" fmla="*/ 3128 w 138741"/>
                <a:gd name="T9" fmla="*/ 8018 h 174000"/>
                <a:gd name="T10" fmla="*/ 2743 w 138741"/>
                <a:gd name="T11" fmla="*/ 7155 h 174000"/>
                <a:gd name="T12" fmla="*/ 728 w 138741"/>
                <a:gd name="T13" fmla="*/ 4951 h 174000"/>
                <a:gd name="T14" fmla="*/ 1567 w 138741"/>
                <a:gd name="T15" fmla="*/ 3356 h 174000"/>
                <a:gd name="T16" fmla="*/ 2009 w 138741"/>
                <a:gd name="T17" fmla="*/ 3102 h 174000"/>
                <a:gd name="T18" fmla="*/ 3838 w 138741"/>
                <a:gd name="T19" fmla="*/ 742 h 174000"/>
                <a:gd name="T20" fmla="*/ 4101 w 138741"/>
                <a:gd name="T21" fmla="*/ 724 h 174000"/>
                <a:gd name="T22" fmla="*/ 4101 w 138741"/>
                <a:gd name="T23" fmla="*/ 0 h 174000"/>
                <a:gd name="T24" fmla="*/ 1273 w 138741"/>
                <a:gd name="T25" fmla="*/ 2679 h 174000"/>
                <a:gd name="T26" fmla="*/ 1132 w 138741"/>
                <a:gd name="T27" fmla="*/ 2776 h 174000"/>
                <a:gd name="T28" fmla="*/ 568 w 138741"/>
                <a:gd name="T29" fmla="*/ 6751 h 174000"/>
                <a:gd name="T30" fmla="*/ 2182 w 138741"/>
                <a:gd name="T31" fmla="*/ 7808 h 174000"/>
                <a:gd name="T32" fmla="*/ 2544 w 138741"/>
                <a:gd name="T33" fmla="*/ 8457 h 174000"/>
                <a:gd name="T34" fmla="*/ 6515 w 138741"/>
                <a:gd name="T35" fmla="*/ 9018 h 174000"/>
                <a:gd name="T36" fmla="*/ 7076 w 138741"/>
                <a:gd name="T37" fmla="*/ 5043 h 174000"/>
                <a:gd name="T38" fmla="*/ 6772 w 138741"/>
                <a:gd name="T39" fmla="*/ 4702 h 174000"/>
                <a:gd name="T40" fmla="*/ 6639 w 138741"/>
                <a:gd name="T41" fmla="*/ 4096 h 174000"/>
                <a:gd name="T42" fmla="*/ 5354 w 138741"/>
                <a:gd name="T43" fmla="*/ 294 h 174000"/>
                <a:gd name="T44" fmla="*/ 4104 w 138741"/>
                <a:gd name="T45" fmla="*/ 0 h 174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741"/>
                <a:gd name="T70" fmla="*/ 0 h 174000"/>
                <a:gd name="T71" fmla="*/ 138741 w 138741"/>
                <a:gd name="T72" fmla="*/ 174000 h 174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741" h="174000">
                  <a:moveTo>
                    <a:pt x="74408" y="13155"/>
                  </a:moveTo>
                  <a:cubicBezTo>
                    <a:pt x="92931" y="35748"/>
                    <a:pt x="105227" y="62801"/>
                    <a:pt x="110075" y="91623"/>
                  </a:cubicBezTo>
                  <a:cubicBezTo>
                    <a:pt x="127120" y="104160"/>
                    <a:pt x="130792" y="128154"/>
                    <a:pt x="118272" y="145229"/>
                  </a:cubicBezTo>
                  <a:cubicBezTo>
                    <a:pt x="105759" y="162297"/>
                    <a:pt x="81791" y="165974"/>
                    <a:pt x="64746" y="153438"/>
                  </a:cubicBezTo>
                  <a:cubicBezTo>
                    <a:pt x="61698" y="151201"/>
                    <a:pt x="58998" y="148524"/>
                    <a:pt x="56738" y="145492"/>
                  </a:cubicBezTo>
                  <a:cubicBezTo>
                    <a:pt x="53231" y="140888"/>
                    <a:pt x="50846" y="135527"/>
                    <a:pt x="49776" y="129838"/>
                  </a:cubicBezTo>
                  <a:cubicBezTo>
                    <a:pt x="28645" y="128897"/>
                    <a:pt x="12283" y="110980"/>
                    <a:pt x="13222" y="89827"/>
                  </a:cubicBezTo>
                  <a:cubicBezTo>
                    <a:pt x="13728" y="78396"/>
                    <a:pt x="19304" y="67793"/>
                    <a:pt x="28428" y="60907"/>
                  </a:cubicBezTo>
                  <a:cubicBezTo>
                    <a:pt x="30911" y="59065"/>
                    <a:pt x="33598" y="57519"/>
                    <a:pt x="36442" y="56303"/>
                  </a:cubicBezTo>
                  <a:cubicBezTo>
                    <a:pt x="33795" y="35295"/>
                    <a:pt x="48659" y="16108"/>
                    <a:pt x="69639" y="13458"/>
                  </a:cubicBezTo>
                  <a:cubicBezTo>
                    <a:pt x="71222" y="13260"/>
                    <a:pt x="72812" y="13155"/>
                    <a:pt x="74408" y="13155"/>
                  </a:cubicBezTo>
                  <a:moveTo>
                    <a:pt x="74408" y="0"/>
                  </a:moveTo>
                  <a:cubicBezTo>
                    <a:pt x="47116" y="-39"/>
                    <a:pt x="24572" y="21324"/>
                    <a:pt x="23107" y="48607"/>
                  </a:cubicBezTo>
                  <a:cubicBezTo>
                    <a:pt x="22214" y="49140"/>
                    <a:pt x="21354" y="49732"/>
                    <a:pt x="20546" y="50383"/>
                  </a:cubicBezTo>
                  <a:cubicBezTo>
                    <a:pt x="-2168" y="67465"/>
                    <a:pt x="-6746" y="99753"/>
                    <a:pt x="10312" y="122491"/>
                  </a:cubicBezTo>
                  <a:cubicBezTo>
                    <a:pt x="17538" y="132120"/>
                    <a:pt x="27896" y="138908"/>
                    <a:pt x="39595" y="141677"/>
                  </a:cubicBezTo>
                  <a:cubicBezTo>
                    <a:pt x="41237" y="145880"/>
                    <a:pt x="43450" y="149846"/>
                    <a:pt x="46163" y="153451"/>
                  </a:cubicBezTo>
                  <a:cubicBezTo>
                    <a:pt x="63248" y="176189"/>
                    <a:pt x="95512" y="180754"/>
                    <a:pt x="118220" y="163646"/>
                  </a:cubicBezTo>
                  <a:cubicBezTo>
                    <a:pt x="140927" y="146538"/>
                    <a:pt x="145486" y="114230"/>
                    <a:pt x="128401" y="91491"/>
                  </a:cubicBezTo>
                  <a:cubicBezTo>
                    <a:pt x="126720" y="89295"/>
                    <a:pt x="124874" y="87230"/>
                    <a:pt x="122883" y="85309"/>
                  </a:cubicBezTo>
                  <a:cubicBezTo>
                    <a:pt x="122470" y="81573"/>
                    <a:pt x="121655" y="77889"/>
                    <a:pt x="120453" y="74325"/>
                  </a:cubicBezTo>
                  <a:cubicBezTo>
                    <a:pt x="133038" y="48831"/>
                    <a:pt x="122601" y="17937"/>
                    <a:pt x="97141" y="5334"/>
                  </a:cubicBezTo>
                  <a:cubicBezTo>
                    <a:pt x="90093" y="1842"/>
                    <a:pt x="82336" y="20"/>
                    <a:pt x="74473" y="0"/>
                  </a:cubicBezTo>
                  <a:lnTo>
                    <a:pt x="74408"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28" name="Freeform 507">
              <a:extLst>
                <a:ext uri="{FF2B5EF4-FFF2-40B4-BE49-F238E27FC236}">
                  <a16:creationId xmlns:a16="http://schemas.microsoft.com/office/drawing/2014/main" id="{93834D24-2F1F-48E6-90DB-285D28B1CE5A}"/>
                </a:ext>
              </a:extLst>
            </p:cNvPr>
            <p:cNvSpPr>
              <a:spLocks/>
            </p:cNvSpPr>
            <p:nvPr/>
          </p:nvSpPr>
          <p:spPr bwMode="auto">
            <a:xfrm>
              <a:off x="4064489" y="4862301"/>
              <a:ext cx="18594" cy="33163"/>
            </a:xfrm>
            <a:custGeom>
              <a:avLst/>
              <a:gdLst>
                <a:gd name="T0" fmla="*/ 134 w 22051"/>
                <a:gd name="T1" fmla="*/ 1744 h 39328"/>
                <a:gd name="T2" fmla="*/ 605 w 22051"/>
                <a:gd name="T3" fmla="*/ 1121 h 39328"/>
                <a:gd name="T4" fmla="*/ 354 w 22051"/>
                <a:gd name="T5" fmla="*/ 433 h 39328"/>
                <a:gd name="T6" fmla="*/ 616 w 22051"/>
                <a:gd name="T7" fmla="*/ 30 h 39328"/>
                <a:gd name="T8" fmla="*/ 1202 w 22051"/>
                <a:gd name="T9" fmla="*/ 1208 h 39328"/>
                <a:gd name="T10" fmla="*/ 477 w 22051"/>
                <a:gd name="T11" fmla="*/ 2129 h 39328"/>
                <a:gd name="T12" fmla="*/ 134 w 22051"/>
                <a:gd name="T13" fmla="*/ 1744 h 39328"/>
                <a:gd name="T14" fmla="*/ 0 60000 65536"/>
                <a:gd name="T15" fmla="*/ 0 60000 65536"/>
                <a:gd name="T16" fmla="*/ 0 60000 65536"/>
                <a:gd name="T17" fmla="*/ 0 60000 65536"/>
                <a:gd name="T18" fmla="*/ 0 60000 65536"/>
                <a:gd name="T19" fmla="*/ 0 60000 65536"/>
                <a:gd name="T20" fmla="*/ 0 60000 65536"/>
                <a:gd name="T21" fmla="*/ 0 w 22051"/>
                <a:gd name="T22" fmla="*/ 0 h 39328"/>
                <a:gd name="T23" fmla="*/ 22051 w 22051"/>
                <a:gd name="T24" fmla="*/ 39328 h 393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51" h="39328">
                  <a:moveTo>
                    <a:pt x="2428" y="31659"/>
                  </a:moveTo>
                  <a:cubicBezTo>
                    <a:pt x="6573" y="29080"/>
                    <a:pt x="9621" y="25049"/>
                    <a:pt x="10967" y="20346"/>
                  </a:cubicBezTo>
                  <a:cubicBezTo>
                    <a:pt x="11033" y="15768"/>
                    <a:pt x="9417" y="11322"/>
                    <a:pt x="6435" y="7849"/>
                  </a:cubicBezTo>
                  <a:cubicBezTo>
                    <a:pt x="1968" y="1600"/>
                    <a:pt x="7420" y="-1294"/>
                    <a:pt x="11164" y="548"/>
                  </a:cubicBezTo>
                  <a:cubicBezTo>
                    <a:pt x="18882" y="4692"/>
                    <a:pt x="23152" y="13262"/>
                    <a:pt x="21805" y="21924"/>
                  </a:cubicBezTo>
                  <a:cubicBezTo>
                    <a:pt x="20511" y="29350"/>
                    <a:pt x="15572" y="35625"/>
                    <a:pt x="8668" y="38631"/>
                  </a:cubicBezTo>
                  <a:cubicBezTo>
                    <a:pt x="2822" y="41196"/>
                    <a:pt x="-3615" y="36197"/>
                    <a:pt x="2428" y="31659"/>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29" name="Freeform 508">
              <a:extLst>
                <a:ext uri="{FF2B5EF4-FFF2-40B4-BE49-F238E27FC236}">
                  <a16:creationId xmlns:a16="http://schemas.microsoft.com/office/drawing/2014/main" id="{BC4E82D8-ABD5-41BB-9929-8E5C72BB64F1}"/>
                </a:ext>
              </a:extLst>
            </p:cNvPr>
            <p:cNvSpPr>
              <a:spLocks/>
            </p:cNvSpPr>
            <p:nvPr/>
          </p:nvSpPr>
          <p:spPr bwMode="auto">
            <a:xfrm>
              <a:off x="4076507" y="4890692"/>
              <a:ext cx="19255" cy="42392"/>
            </a:xfrm>
            <a:custGeom>
              <a:avLst/>
              <a:gdLst>
                <a:gd name="T0" fmla="*/ 134 w 22834"/>
                <a:gd name="T1" fmla="*/ 2239 h 50272"/>
                <a:gd name="T2" fmla="*/ 629 w 22834"/>
                <a:gd name="T3" fmla="*/ 1427 h 50272"/>
                <a:gd name="T4" fmla="*/ 410 w 22834"/>
                <a:gd name="T5" fmla="*/ 560 h 50272"/>
                <a:gd name="T6" fmla="*/ 684 w 22834"/>
                <a:gd name="T7" fmla="*/ 34 h 50272"/>
                <a:gd name="T8" fmla="*/ 1227 w 22834"/>
                <a:gd name="T9" fmla="*/ 1509 h 50272"/>
                <a:gd name="T10" fmla="*/ 434 w 22834"/>
                <a:gd name="T11" fmla="*/ 2717 h 50272"/>
                <a:gd name="T12" fmla="*/ 134 w 22834"/>
                <a:gd name="T13" fmla="*/ 2239 h 50272"/>
                <a:gd name="T14" fmla="*/ 0 60000 65536"/>
                <a:gd name="T15" fmla="*/ 0 60000 65536"/>
                <a:gd name="T16" fmla="*/ 0 60000 65536"/>
                <a:gd name="T17" fmla="*/ 0 60000 65536"/>
                <a:gd name="T18" fmla="*/ 0 60000 65536"/>
                <a:gd name="T19" fmla="*/ 0 60000 65536"/>
                <a:gd name="T20" fmla="*/ 0 60000 65536"/>
                <a:gd name="T21" fmla="*/ 0 w 22834"/>
                <a:gd name="T22" fmla="*/ 0 h 50272"/>
                <a:gd name="T23" fmla="*/ 22834 w 22834"/>
                <a:gd name="T24" fmla="*/ 50272 h 50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34" h="50272">
                  <a:moveTo>
                    <a:pt x="2430" y="40611"/>
                  </a:moveTo>
                  <a:cubicBezTo>
                    <a:pt x="6956" y="36816"/>
                    <a:pt x="10122" y="31640"/>
                    <a:pt x="11428" y="25878"/>
                  </a:cubicBezTo>
                  <a:cubicBezTo>
                    <a:pt x="11783" y="20346"/>
                    <a:pt x="10378" y="14841"/>
                    <a:pt x="7422" y="10158"/>
                  </a:cubicBezTo>
                  <a:cubicBezTo>
                    <a:pt x="3152" y="2331"/>
                    <a:pt x="8670" y="-1615"/>
                    <a:pt x="12414" y="621"/>
                  </a:cubicBezTo>
                  <a:cubicBezTo>
                    <a:pt x="20539" y="6922"/>
                    <a:pt x="24369" y="17314"/>
                    <a:pt x="22267" y="27391"/>
                  </a:cubicBezTo>
                  <a:cubicBezTo>
                    <a:pt x="20979" y="36474"/>
                    <a:pt x="15705" y="44512"/>
                    <a:pt x="7882" y="49294"/>
                  </a:cubicBezTo>
                  <a:cubicBezTo>
                    <a:pt x="2758" y="52714"/>
                    <a:pt x="-3548" y="46531"/>
                    <a:pt x="2430" y="40611"/>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30" name="Freeform 509">
              <a:extLst>
                <a:ext uri="{FF2B5EF4-FFF2-40B4-BE49-F238E27FC236}">
                  <a16:creationId xmlns:a16="http://schemas.microsoft.com/office/drawing/2014/main" id="{91BA123B-FFBA-4B10-B6D5-F4553A00799F}"/>
                </a:ext>
              </a:extLst>
            </p:cNvPr>
            <p:cNvSpPr>
              <a:spLocks/>
            </p:cNvSpPr>
            <p:nvPr/>
          </p:nvSpPr>
          <p:spPr bwMode="auto">
            <a:xfrm>
              <a:off x="4075760" y="4834022"/>
              <a:ext cx="10101" cy="30382"/>
            </a:xfrm>
            <a:custGeom>
              <a:avLst/>
              <a:gdLst>
                <a:gd name="T0" fmla="*/ 121 w 11979"/>
                <a:gd name="T1" fmla="*/ 1627 h 36030"/>
                <a:gd name="T2" fmla="*/ 309 w 11979"/>
                <a:gd name="T3" fmla="*/ 994 h 36030"/>
                <a:gd name="T4" fmla="*/ 86 w 11979"/>
                <a:gd name="T5" fmla="*/ 415 h 36030"/>
                <a:gd name="T6" fmla="*/ 179 w 11979"/>
                <a:gd name="T7" fmla="*/ 11 h 36030"/>
                <a:gd name="T8" fmla="*/ 656 w 11979"/>
                <a:gd name="T9" fmla="*/ 976 h 36030"/>
                <a:gd name="T10" fmla="*/ 353 w 11979"/>
                <a:gd name="T11" fmla="*/ 1921 h 36030"/>
                <a:gd name="T12" fmla="*/ 121 w 11979"/>
                <a:gd name="T13" fmla="*/ 1627 h 36030"/>
                <a:gd name="T14" fmla="*/ 0 60000 65536"/>
                <a:gd name="T15" fmla="*/ 0 60000 65536"/>
                <a:gd name="T16" fmla="*/ 0 60000 65536"/>
                <a:gd name="T17" fmla="*/ 0 60000 65536"/>
                <a:gd name="T18" fmla="*/ 0 60000 65536"/>
                <a:gd name="T19" fmla="*/ 0 60000 65536"/>
                <a:gd name="T20" fmla="*/ 0 60000 65536"/>
                <a:gd name="T21" fmla="*/ 0 w 11979"/>
                <a:gd name="T22" fmla="*/ 0 h 36030"/>
                <a:gd name="T23" fmla="*/ 11979 w 11979"/>
                <a:gd name="T24" fmla="*/ 36030 h 360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79" h="36030">
                  <a:moveTo>
                    <a:pt x="2199" y="29545"/>
                  </a:moveTo>
                  <a:cubicBezTo>
                    <a:pt x="4380" y="26099"/>
                    <a:pt x="5556" y="22113"/>
                    <a:pt x="5615" y="18035"/>
                  </a:cubicBezTo>
                  <a:cubicBezTo>
                    <a:pt x="5221" y="14226"/>
                    <a:pt x="3815" y="10589"/>
                    <a:pt x="1543" y="7510"/>
                  </a:cubicBezTo>
                  <a:cubicBezTo>
                    <a:pt x="-1742" y="2577"/>
                    <a:pt x="886" y="-908"/>
                    <a:pt x="3250" y="210"/>
                  </a:cubicBezTo>
                  <a:cubicBezTo>
                    <a:pt x="8912" y="4196"/>
                    <a:pt x="12177" y="10780"/>
                    <a:pt x="11921" y="17706"/>
                  </a:cubicBezTo>
                  <a:cubicBezTo>
                    <a:pt x="12354" y="23928"/>
                    <a:pt x="10377" y="30071"/>
                    <a:pt x="6403" y="34873"/>
                  </a:cubicBezTo>
                  <a:cubicBezTo>
                    <a:pt x="3841" y="37964"/>
                    <a:pt x="-428" y="34412"/>
                    <a:pt x="2199" y="29545"/>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31" name="Freeform 510">
              <a:extLst>
                <a:ext uri="{FF2B5EF4-FFF2-40B4-BE49-F238E27FC236}">
                  <a16:creationId xmlns:a16="http://schemas.microsoft.com/office/drawing/2014/main" id="{FBC1E740-C1E4-445E-937F-DD3A76F31E2C}"/>
                </a:ext>
              </a:extLst>
            </p:cNvPr>
            <p:cNvSpPr>
              <a:spLocks/>
            </p:cNvSpPr>
            <p:nvPr/>
          </p:nvSpPr>
          <p:spPr bwMode="auto">
            <a:xfrm>
              <a:off x="4029498" y="4820567"/>
              <a:ext cx="26693" cy="31528"/>
            </a:xfrm>
            <a:custGeom>
              <a:avLst/>
              <a:gdLst>
                <a:gd name="T0" fmla="*/ 1482 w 31655"/>
                <a:gd name="T1" fmla="*/ 486 h 37389"/>
                <a:gd name="T2" fmla="*/ 760 w 31655"/>
                <a:gd name="T3" fmla="*/ 923 h 37389"/>
                <a:gd name="T4" fmla="*/ 476 w 31655"/>
                <a:gd name="T5" fmla="*/ 1670 h 37389"/>
                <a:gd name="T6" fmla="*/ 39 w 31655"/>
                <a:gd name="T7" fmla="*/ 1967 h 37389"/>
                <a:gd name="T8" fmla="*/ 401 w 31655"/>
                <a:gd name="T9" fmla="*/ 633 h 37389"/>
                <a:gd name="T10" fmla="*/ 1486 w 31655"/>
                <a:gd name="T11" fmla="*/ 3 h 37389"/>
                <a:gd name="T12" fmla="*/ 1482 w 31655"/>
                <a:gd name="T13" fmla="*/ 486 h 37389"/>
                <a:gd name="T14" fmla="*/ 0 60000 65536"/>
                <a:gd name="T15" fmla="*/ 0 60000 65536"/>
                <a:gd name="T16" fmla="*/ 0 60000 65536"/>
                <a:gd name="T17" fmla="*/ 0 60000 65536"/>
                <a:gd name="T18" fmla="*/ 0 60000 65536"/>
                <a:gd name="T19" fmla="*/ 0 60000 65536"/>
                <a:gd name="T20" fmla="*/ 0 60000 65536"/>
                <a:gd name="T21" fmla="*/ 0 w 31655"/>
                <a:gd name="T22" fmla="*/ 0 h 37389"/>
                <a:gd name="T23" fmla="*/ 31655 w 31655"/>
                <a:gd name="T24" fmla="*/ 37389 h 37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55" h="37389">
                  <a:moveTo>
                    <a:pt x="26911" y="8800"/>
                  </a:moveTo>
                  <a:cubicBezTo>
                    <a:pt x="21873" y="10161"/>
                    <a:pt x="17321" y="12924"/>
                    <a:pt x="13774" y="16758"/>
                  </a:cubicBezTo>
                  <a:cubicBezTo>
                    <a:pt x="10871" y="20724"/>
                    <a:pt x="9097" y="25408"/>
                    <a:pt x="8651" y="30308"/>
                  </a:cubicBezTo>
                  <a:cubicBezTo>
                    <a:pt x="7600" y="37872"/>
                    <a:pt x="2082" y="38858"/>
                    <a:pt x="703" y="35701"/>
                  </a:cubicBezTo>
                  <a:cubicBezTo>
                    <a:pt x="-1340" y="27039"/>
                    <a:pt x="1137" y="17935"/>
                    <a:pt x="7271" y="11496"/>
                  </a:cubicBezTo>
                  <a:cubicBezTo>
                    <a:pt x="12152" y="5313"/>
                    <a:pt x="19193" y="1222"/>
                    <a:pt x="26977" y="51"/>
                  </a:cubicBezTo>
                  <a:cubicBezTo>
                    <a:pt x="32691" y="-672"/>
                    <a:pt x="33743" y="6432"/>
                    <a:pt x="26911" y="880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32" name="Freeform 511">
              <a:extLst>
                <a:ext uri="{FF2B5EF4-FFF2-40B4-BE49-F238E27FC236}">
                  <a16:creationId xmlns:a16="http://schemas.microsoft.com/office/drawing/2014/main" id="{F5D1B9E5-C72E-4E0E-ACCC-8AC17EEA828F}"/>
                </a:ext>
              </a:extLst>
            </p:cNvPr>
            <p:cNvSpPr>
              <a:spLocks/>
            </p:cNvSpPr>
            <p:nvPr/>
          </p:nvSpPr>
          <p:spPr bwMode="auto">
            <a:xfrm>
              <a:off x="4009997" y="4858115"/>
              <a:ext cx="18361" cy="37546"/>
            </a:xfrm>
            <a:custGeom>
              <a:avLst/>
              <a:gdLst>
                <a:gd name="T0" fmla="*/ 1046 w 21774"/>
                <a:gd name="T1" fmla="*/ 488 h 44525"/>
                <a:gd name="T2" fmla="*/ 538 w 21774"/>
                <a:gd name="T3" fmla="*/ 1170 h 44525"/>
                <a:gd name="T4" fmla="*/ 557 w 21774"/>
                <a:gd name="T5" fmla="*/ 1968 h 44525"/>
                <a:gd name="T6" fmla="*/ 263 w 21774"/>
                <a:gd name="T7" fmla="*/ 2411 h 44525"/>
                <a:gd name="T8" fmla="*/ 105 w 21774"/>
                <a:gd name="T9" fmla="*/ 1036 h 44525"/>
                <a:gd name="T10" fmla="*/ 893 w 21774"/>
                <a:gd name="T11" fmla="*/ 32 h 44525"/>
                <a:gd name="T12" fmla="*/ 1046 w 21774"/>
                <a:gd name="T13" fmla="*/ 488 h 44525"/>
                <a:gd name="T14" fmla="*/ 0 60000 65536"/>
                <a:gd name="T15" fmla="*/ 0 60000 65536"/>
                <a:gd name="T16" fmla="*/ 0 60000 65536"/>
                <a:gd name="T17" fmla="*/ 0 60000 65536"/>
                <a:gd name="T18" fmla="*/ 0 60000 65536"/>
                <a:gd name="T19" fmla="*/ 0 60000 65536"/>
                <a:gd name="T20" fmla="*/ 0 60000 65536"/>
                <a:gd name="T21" fmla="*/ 0 w 21774"/>
                <a:gd name="T22" fmla="*/ 0 h 44525"/>
                <a:gd name="T23" fmla="*/ 21774 w 21774"/>
                <a:gd name="T24" fmla="*/ 44525 h 44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74" h="44525">
                  <a:moveTo>
                    <a:pt x="18968" y="8867"/>
                  </a:moveTo>
                  <a:cubicBezTo>
                    <a:pt x="14804" y="12037"/>
                    <a:pt x="11612" y="16325"/>
                    <a:pt x="9773" y="21232"/>
                  </a:cubicBezTo>
                  <a:cubicBezTo>
                    <a:pt x="8564" y="25994"/>
                    <a:pt x="8675" y="31000"/>
                    <a:pt x="10101" y="35702"/>
                  </a:cubicBezTo>
                  <a:cubicBezTo>
                    <a:pt x="12006" y="43135"/>
                    <a:pt x="7211" y="46095"/>
                    <a:pt x="4781" y="43727"/>
                  </a:cubicBezTo>
                  <a:cubicBezTo>
                    <a:pt x="-336" y="36446"/>
                    <a:pt x="-1420" y="27060"/>
                    <a:pt x="1890" y="18798"/>
                  </a:cubicBezTo>
                  <a:cubicBezTo>
                    <a:pt x="4123" y="11096"/>
                    <a:pt x="9260" y="4565"/>
                    <a:pt x="16210" y="579"/>
                  </a:cubicBezTo>
                  <a:cubicBezTo>
                    <a:pt x="21070" y="-1920"/>
                    <a:pt x="24420" y="4197"/>
                    <a:pt x="18968" y="886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33" name="Freeform 512">
              <a:extLst>
                <a:ext uri="{FF2B5EF4-FFF2-40B4-BE49-F238E27FC236}">
                  <a16:creationId xmlns:a16="http://schemas.microsoft.com/office/drawing/2014/main" id="{E4548B54-28E6-4A9A-9330-71EDEBD7CBA2}"/>
                </a:ext>
              </a:extLst>
            </p:cNvPr>
            <p:cNvSpPr>
              <a:spLocks/>
            </p:cNvSpPr>
            <p:nvPr/>
          </p:nvSpPr>
          <p:spPr bwMode="auto">
            <a:xfrm>
              <a:off x="4039711" y="4902611"/>
              <a:ext cx="11996" cy="27217"/>
            </a:xfrm>
            <a:custGeom>
              <a:avLst/>
              <a:gdLst>
                <a:gd name="T0" fmla="*/ 403 w 14226"/>
                <a:gd name="T1" fmla="*/ 315 h 32276"/>
                <a:gd name="T2" fmla="*/ 346 w 14226"/>
                <a:gd name="T3" fmla="*/ 923 h 32276"/>
                <a:gd name="T4" fmla="*/ 656 w 14226"/>
                <a:gd name="T5" fmla="*/ 1408 h 32276"/>
                <a:gd name="T6" fmla="*/ 656 w 14226"/>
                <a:gd name="T7" fmla="*/ 1771 h 32276"/>
                <a:gd name="T8" fmla="*/ 40 w 14226"/>
                <a:gd name="T9" fmla="*/ 985 h 32276"/>
                <a:gd name="T10" fmla="*/ 153 w 14226"/>
                <a:gd name="T11" fmla="*/ 71 h 32276"/>
                <a:gd name="T12" fmla="*/ 403 w 14226"/>
                <a:gd name="T13" fmla="*/ 315 h 32276"/>
                <a:gd name="T14" fmla="*/ 0 60000 65536"/>
                <a:gd name="T15" fmla="*/ 0 60000 65536"/>
                <a:gd name="T16" fmla="*/ 0 60000 65536"/>
                <a:gd name="T17" fmla="*/ 0 60000 65536"/>
                <a:gd name="T18" fmla="*/ 0 60000 65536"/>
                <a:gd name="T19" fmla="*/ 0 60000 65536"/>
                <a:gd name="T20" fmla="*/ 0 60000 65536"/>
                <a:gd name="T21" fmla="*/ 0 w 14226"/>
                <a:gd name="T22" fmla="*/ 0 h 32276"/>
                <a:gd name="T23" fmla="*/ 14226 w 14226"/>
                <a:gd name="T24" fmla="*/ 32276 h 32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26" h="32276">
                  <a:moveTo>
                    <a:pt x="7312" y="5693"/>
                  </a:moveTo>
                  <a:cubicBezTo>
                    <a:pt x="5966" y="9211"/>
                    <a:pt x="5604" y="13033"/>
                    <a:pt x="6261" y="16743"/>
                  </a:cubicBezTo>
                  <a:cubicBezTo>
                    <a:pt x="7319" y="20136"/>
                    <a:pt x="9269" y="23182"/>
                    <a:pt x="11910" y="25556"/>
                  </a:cubicBezTo>
                  <a:cubicBezTo>
                    <a:pt x="15851" y="29371"/>
                    <a:pt x="14012" y="33054"/>
                    <a:pt x="11910" y="32134"/>
                  </a:cubicBezTo>
                  <a:cubicBezTo>
                    <a:pt x="5985" y="29614"/>
                    <a:pt x="1768" y="24228"/>
                    <a:pt x="744" y="17861"/>
                  </a:cubicBezTo>
                  <a:cubicBezTo>
                    <a:pt x="-728" y="12276"/>
                    <a:pt x="1" y="6344"/>
                    <a:pt x="2780" y="1286"/>
                  </a:cubicBezTo>
                  <a:cubicBezTo>
                    <a:pt x="4356" y="-1674"/>
                    <a:pt x="8954" y="760"/>
                    <a:pt x="7312" y="569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34" name="Freeform 513">
              <a:extLst>
                <a:ext uri="{FF2B5EF4-FFF2-40B4-BE49-F238E27FC236}">
                  <a16:creationId xmlns:a16="http://schemas.microsoft.com/office/drawing/2014/main" id="{5AAFE1FF-9F86-47AB-96EC-2078F7EFDA86}"/>
                </a:ext>
              </a:extLst>
            </p:cNvPr>
            <p:cNvSpPr>
              <a:spLocks/>
            </p:cNvSpPr>
            <p:nvPr/>
          </p:nvSpPr>
          <p:spPr bwMode="auto">
            <a:xfrm>
              <a:off x="3983498" y="4904042"/>
              <a:ext cx="125791" cy="102943"/>
            </a:xfrm>
            <a:custGeom>
              <a:avLst/>
              <a:gdLst>
                <a:gd name="T0" fmla="*/ 3462 w 149174"/>
                <a:gd name="T1" fmla="*/ 6727 h 122079"/>
                <a:gd name="T2" fmla="*/ 1224 w 149174"/>
                <a:gd name="T3" fmla="*/ 4687 h 122079"/>
                <a:gd name="T4" fmla="*/ 1224 w 149174"/>
                <a:gd name="T5" fmla="*/ 4248 h 122079"/>
                <a:gd name="T6" fmla="*/ 247 w 149174"/>
                <a:gd name="T7" fmla="*/ 1218 h 122079"/>
                <a:gd name="T8" fmla="*/ 2036 w 149174"/>
                <a:gd name="T9" fmla="*/ 3 h 122079"/>
                <a:gd name="T10" fmla="*/ 2248 w 149174"/>
                <a:gd name="T11" fmla="*/ 3 h 122079"/>
                <a:gd name="T12" fmla="*/ 4269 w 149174"/>
                <a:gd name="T13" fmla="*/ 1276 h 122079"/>
                <a:gd name="T14" fmla="*/ 5167 w 149174"/>
                <a:gd name="T15" fmla="*/ 1583 h 122079"/>
                <a:gd name="T16" fmla="*/ 5736 w 149174"/>
                <a:gd name="T17" fmla="*/ 1453 h 122079"/>
                <a:gd name="T18" fmla="*/ 5949 w 149174"/>
                <a:gd name="T19" fmla="*/ 1453 h 122079"/>
                <a:gd name="T20" fmla="*/ 8222 w 149174"/>
                <a:gd name="T21" fmla="*/ 3672 h 122079"/>
                <a:gd name="T22" fmla="*/ 6155 w 149174"/>
                <a:gd name="T23" fmla="*/ 5941 h 122079"/>
                <a:gd name="T24" fmla="*/ 5949 w 149174"/>
                <a:gd name="T25" fmla="*/ 5941 h 122079"/>
                <a:gd name="T26" fmla="*/ 5258 w 149174"/>
                <a:gd name="T27" fmla="*/ 5831 h 122079"/>
                <a:gd name="T28" fmla="*/ 3667 w 149174"/>
                <a:gd name="T29" fmla="*/ 6724 h 122079"/>
                <a:gd name="T30" fmla="*/ 3462 w 149174"/>
                <a:gd name="T31" fmla="*/ 6727 h 1220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174"/>
                <a:gd name="T49" fmla="*/ 0 h 122079"/>
                <a:gd name="T50" fmla="*/ 149174 w 149174"/>
                <a:gd name="T51" fmla="*/ 122079 h 1220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174" h="122079">
                  <a:moveTo>
                    <a:pt x="62808" y="122060"/>
                  </a:moveTo>
                  <a:cubicBezTo>
                    <a:pt x="41730" y="122146"/>
                    <a:pt x="24093" y="106057"/>
                    <a:pt x="22215" y="85029"/>
                  </a:cubicBezTo>
                  <a:cubicBezTo>
                    <a:pt x="21984" y="82379"/>
                    <a:pt x="21984" y="79721"/>
                    <a:pt x="22215" y="77071"/>
                  </a:cubicBezTo>
                  <a:cubicBezTo>
                    <a:pt x="2161" y="66790"/>
                    <a:pt x="-5774" y="42184"/>
                    <a:pt x="4486" y="22103"/>
                  </a:cubicBezTo>
                  <a:cubicBezTo>
                    <a:pt x="10831" y="9685"/>
                    <a:pt x="23062" y="1371"/>
                    <a:pt x="36928" y="49"/>
                  </a:cubicBezTo>
                  <a:cubicBezTo>
                    <a:pt x="38222" y="-16"/>
                    <a:pt x="39509" y="-16"/>
                    <a:pt x="40803" y="49"/>
                  </a:cubicBezTo>
                  <a:cubicBezTo>
                    <a:pt x="56430" y="82"/>
                    <a:pt x="70664" y="9047"/>
                    <a:pt x="77456" y="23136"/>
                  </a:cubicBezTo>
                  <a:cubicBezTo>
                    <a:pt x="83230" y="23787"/>
                    <a:pt x="88787" y="25695"/>
                    <a:pt x="93746" y="28727"/>
                  </a:cubicBezTo>
                  <a:cubicBezTo>
                    <a:pt x="97063" y="27490"/>
                    <a:pt x="100531" y="26694"/>
                    <a:pt x="104058" y="26359"/>
                  </a:cubicBezTo>
                  <a:lnTo>
                    <a:pt x="107934" y="26359"/>
                  </a:lnTo>
                  <a:cubicBezTo>
                    <a:pt x="130424" y="26076"/>
                    <a:pt x="148888" y="44098"/>
                    <a:pt x="149171" y="66619"/>
                  </a:cubicBezTo>
                  <a:cubicBezTo>
                    <a:pt x="149447" y="88081"/>
                    <a:pt x="133052" y="106084"/>
                    <a:pt x="111678" y="107787"/>
                  </a:cubicBezTo>
                  <a:cubicBezTo>
                    <a:pt x="110430" y="107853"/>
                    <a:pt x="109182" y="107853"/>
                    <a:pt x="107934" y="107787"/>
                  </a:cubicBezTo>
                  <a:cubicBezTo>
                    <a:pt x="103677" y="107787"/>
                    <a:pt x="99440" y="107123"/>
                    <a:pt x="95388" y="105814"/>
                  </a:cubicBezTo>
                  <a:cubicBezTo>
                    <a:pt x="88504" y="115062"/>
                    <a:pt x="78021" y="120942"/>
                    <a:pt x="66552" y="121994"/>
                  </a:cubicBezTo>
                  <a:cubicBezTo>
                    <a:pt x="65304" y="122080"/>
                    <a:pt x="64056" y="122099"/>
                    <a:pt x="62808" y="122060"/>
                  </a:cubicBez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35" name="Freeform 514">
              <a:extLst>
                <a:ext uri="{FF2B5EF4-FFF2-40B4-BE49-F238E27FC236}">
                  <a16:creationId xmlns:a16="http://schemas.microsoft.com/office/drawing/2014/main" id="{0DD3054E-0ACD-4A19-B97A-06151CE096A2}"/>
                </a:ext>
              </a:extLst>
            </p:cNvPr>
            <p:cNvSpPr>
              <a:spLocks/>
            </p:cNvSpPr>
            <p:nvPr/>
          </p:nvSpPr>
          <p:spPr bwMode="auto">
            <a:xfrm>
              <a:off x="3981227" y="4901865"/>
              <a:ext cx="130045" cy="107044"/>
            </a:xfrm>
            <a:custGeom>
              <a:avLst/>
              <a:gdLst>
                <a:gd name="T0" fmla="*/ 2401 w 154219"/>
                <a:gd name="T1" fmla="*/ 272 h 126943"/>
                <a:gd name="T2" fmla="*/ 4330 w 154219"/>
                <a:gd name="T3" fmla="*/ 1533 h 126943"/>
                <a:gd name="T4" fmla="*/ 5898 w 154219"/>
                <a:gd name="T5" fmla="*/ 1721 h 126943"/>
                <a:gd name="T6" fmla="*/ 6100 w 154219"/>
                <a:gd name="T7" fmla="*/ 1721 h 126943"/>
                <a:gd name="T8" fmla="*/ 8229 w 154219"/>
                <a:gd name="T9" fmla="*/ 3817 h 126943"/>
                <a:gd name="T10" fmla="*/ 6293 w 154219"/>
                <a:gd name="T11" fmla="*/ 5941 h 126943"/>
                <a:gd name="T12" fmla="*/ 6100 w 154219"/>
                <a:gd name="T13" fmla="*/ 5941 h 126943"/>
                <a:gd name="T14" fmla="*/ 5359 w 154219"/>
                <a:gd name="T15" fmla="*/ 5803 h 126943"/>
                <a:gd name="T16" fmla="*/ 3809 w 154219"/>
                <a:gd name="T17" fmla="*/ 6723 h 126943"/>
                <a:gd name="T18" fmla="*/ 3610 w 154219"/>
                <a:gd name="T19" fmla="*/ 6723 h 126943"/>
                <a:gd name="T20" fmla="*/ 1511 w 154219"/>
                <a:gd name="T21" fmla="*/ 4806 h 126943"/>
                <a:gd name="T22" fmla="*/ 1511 w 154219"/>
                <a:gd name="T23" fmla="*/ 4302 h 126943"/>
                <a:gd name="T24" fmla="*/ 471 w 154219"/>
                <a:gd name="T25" fmla="*/ 1495 h 126943"/>
                <a:gd name="T26" fmla="*/ 2187 w 154219"/>
                <a:gd name="T27" fmla="*/ 272 h 126943"/>
                <a:gd name="T28" fmla="*/ 2386 w 154219"/>
                <a:gd name="T29" fmla="*/ 272 h 126943"/>
                <a:gd name="T30" fmla="*/ 2386 w 154219"/>
                <a:gd name="T31" fmla="*/ 0 h 126943"/>
                <a:gd name="T32" fmla="*/ 2161 w 154219"/>
                <a:gd name="T33" fmla="*/ 0 h 126943"/>
                <a:gd name="T34" fmla="*/ 546 w 154219"/>
                <a:gd name="T35" fmla="*/ 855 h 126943"/>
                <a:gd name="T36" fmla="*/ 11 w 154219"/>
                <a:gd name="T37" fmla="*/ 2599 h 126943"/>
                <a:gd name="T38" fmla="*/ 1221 w 154219"/>
                <a:gd name="T39" fmla="*/ 4458 h 126943"/>
                <a:gd name="T40" fmla="*/ 1221 w 154219"/>
                <a:gd name="T41" fmla="*/ 4820 h 126943"/>
                <a:gd name="T42" fmla="*/ 3591 w 154219"/>
                <a:gd name="T43" fmla="*/ 6996 h 126943"/>
                <a:gd name="T44" fmla="*/ 3817 w 154219"/>
                <a:gd name="T45" fmla="*/ 6996 h 126943"/>
                <a:gd name="T46" fmla="*/ 5441 w 154219"/>
                <a:gd name="T47" fmla="*/ 6126 h 126943"/>
                <a:gd name="T48" fmla="*/ 6082 w 154219"/>
                <a:gd name="T49" fmla="*/ 6216 h 126943"/>
                <a:gd name="T50" fmla="*/ 6299 w 154219"/>
                <a:gd name="T51" fmla="*/ 6216 h 126943"/>
                <a:gd name="T52" fmla="*/ 8492 w 154219"/>
                <a:gd name="T53" fmla="*/ 3656 h 126943"/>
                <a:gd name="T54" fmla="*/ 6082 w 154219"/>
                <a:gd name="T55" fmla="*/ 1454 h 126943"/>
                <a:gd name="T56" fmla="*/ 5854 w 154219"/>
                <a:gd name="T57" fmla="*/ 1454 h 126943"/>
                <a:gd name="T58" fmla="*/ 5315 w 154219"/>
                <a:gd name="T59" fmla="*/ 1570 h 126943"/>
                <a:gd name="T60" fmla="*/ 2382 w 154219"/>
                <a:gd name="T61" fmla="*/ 3 h 1269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4219"/>
                <a:gd name="T94" fmla="*/ 0 h 126943"/>
                <a:gd name="T95" fmla="*/ 154219 w 154219"/>
                <a:gd name="T96" fmla="*/ 126943 h 1269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4219" h="126943">
                  <a:moveTo>
                    <a:pt x="43562" y="4933"/>
                  </a:moveTo>
                  <a:cubicBezTo>
                    <a:pt x="58723" y="4966"/>
                    <a:pt x="72444" y="13938"/>
                    <a:pt x="78573" y="27822"/>
                  </a:cubicBezTo>
                  <a:cubicBezTo>
                    <a:pt x="86547" y="34492"/>
                    <a:pt x="97694" y="35834"/>
                    <a:pt x="107014" y="31243"/>
                  </a:cubicBezTo>
                  <a:cubicBezTo>
                    <a:pt x="108243" y="31177"/>
                    <a:pt x="109464" y="31177"/>
                    <a:pt x="110693" y="31243"/>
                  </a:cubicBezTo>
                  <a:cubicBezTo>
                    <a:pt x="131843" y="31058"/>
                    <a:pt x="149132" y="48081"/>
                    <a:pt x="149316" y="69260"/>
                  </a:cubicBezTo>
                  <a:cubicBezTo>
                    <a:pt x="149486" y="89341"/>
                    <a:pt x="134162" y="106152"/>
                    <a:pt x="114174" y="107804"/>
                  </a:cubicBezTo>
                  <a:lnTo>
                    <a:pt x="110693" y="107804"/>
                  </a:lnTo>
                  <a:cubicBezTo>
                    <a:pt x="106088" y="107790"/>
                    <a:pt x="101529" y="106942"/>
                    <a:pt x="97227" y="105304"/>
                  </a:cubicBezTo>
                  <a:cubicBezTo>
                    <a:pt x="90823" y="114802"/>
                    <a:pt x="80510" y="120926"/>
                    <a:pt x="69114" y="122011"/>
                  </a:cubicBezTo>
                  <a:lnTo>
                    <a:pt x="65501" y="122011"/>
                  </a:lnTo>
                  <a:cubicBezTo>
                    <a:pt x="45723" y="122024"/>
                    <a:pt x="29204" y="106935"/>
                    <a:pt x="27404" y="87216"/>
                  </a:cubicBezTo>
                  <a:cubicBezTo>
                    <a:pt x="27010" y="84184"/>
                    <a:pt x="27010" y="81106"/>
                    <a:pt x="27404" y="78074"/>
                  </a:cubicBezTo>
                  <a:cubicBezTo>
                    <a:pt x="8151" y="69220"/>
                    <a:pt x="-296" y="46417"/>
                    <a:pt x="8545" y="27138"/>
                  </a:cubicBezTo>
                  <a:cubicBezTo>
                    <a:pt x="14240" y="14714"/>
                    <a:pt x="26097" y="6261"/>
                    <a:pt x="39687" y="4933"/>
                  </a:cubicBezTo>
                  <a:cubicBezTo>
                    <a:pt x="40889" y="4867"/>
                    <a:pt x="42098" y="4867"/>
                    <a:pt x="43300" y="4933"/>
                  </a:cubicBezTo>
                  <a:moveTo>
                    <a:pt x="43300" y="0"/>
                  </a:moveTo>
                  <a:lnTo>
                    <a:pt x="39227" y="0"/>
                  </a:lnTo>
                  <a:cubicBezTo>
                    <a:pt x="27791" y="1072"/>
                    <a:pt x="17249" y="6656"/>
                    <a:pt x="9931" y="15523"/>
                  </a:cubicBezTo>
                  <a:cubicBezTo>
                    <a:pt x="2581" y="24336"/>
                    <a:pt x="-926" y="35735"/>
                    <a:pt x="210" y="47160"/>
                  </a:cubicBezTo>
                  <a:cubicBezTo>
                    <a:pt x="1537" y="61334"/>
                    <a:pt x="9741" y="73950"/>
                    <a:pt x="22149" y="80902"/>
                  </a:cubicBezTo>
                  <a:cubicBezTo>
                    <a:pt x="21991" y="83092"/>
                    <a:pt x="21991" y="85289"/>
                    <a:pt x="22149" y="87479"/>
                  </a:cubicBezTo>
                  <a:cubicBezTo>
                    <a:pt x="24034" y="109849"/>
                    <a:pt x="42754" y="127023"/>
                    <a:pt x="65173" y="126944"/>
                  </a:cubicBezTo>
                  <a:lnTo>
                    <a:pt x="69245" y="126944"/>
                  </a:lnTo>
                  <a:cubicBezTo>
                    <a:pt x="80806" y="125892"/>
                    <a:pt x="91447" y="120202"/>
                    <a:pt x="98738" y="111158"/>
                  </a:cubicBezTo>
                  <a:cubicBezTo>
                    <a:pt x="102521" y="112230"/>
                    <a:pt x="106430" y="112782"/>
                    <a:pt x="110364" y="112802"/>
                  </a:cubicBezTo>
                  <a:cubicBezTo>
                    <a:pt x="111678" y="112802"/>
                    <a:pt x="112992" y="112802"/>
                    <a:pt x="114305" y="112802"/>
                  </a:cubicBezTo>
                  <a:cubicBezTo>
                    <a:pt x="138103" y="110974"/>
                    <a:pt x="155917" y="90169"/>
                    <a:pt x="154091" y="66340"/>
                  </a:cubicBezTo>
                  <a:cubicBezTo>
                    <a:pt x="152344" y="43542"/>
                    <a:pt x="133190" y="26040"/>
                    <a:pt x="110364" y="26375"/>
                  </a:cubicBezTo>
                  <a:cubicBezTo>
                    <a:pt x="108965" y="26375"/>
                    <a:pt x="107586" y="26375"/>
                    <a:pt x="106226" y="26375"/>
                  </a:cubicBezTo>
                  <a:cubicBezTo>
                    <a:pt x="102896" y="26691"/>
                    <a:pt x="99605" y="27395"/>
                    <a:pt x="96439" y="28480"/>
                  </a:cubicBezTo>
                  <a:cubicBezTo>
                    <a:pt x="76898" y="22889"/>
                    <a:pt x="58762" y="13201"/>
                    <a:pt x="43234" y="66"/>
                  </a:cubicBezTo>
                  <a:lnTo>
                    <a:pt x="43300"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36" name="Freeform 515">
              <a:extLst>
                <a:ext uri="{FF2B5EF4-FFF2-40B4-BE49-F238E27FC236}">
                  <a16:creationId xmlns:a16="http://schemas.microsoft.com/office/drawing/2014/main" id="{8CDE4389-7B99-42A8-925C-152B1BB4627E}"/>
                </a:ext>
              </a:extLst>
            </p:cNvPr>
            <p:cNvSpPr>
              <a:spLocks/>
            </p:cNvSpPr>
            <p:nvPr/>
          </p:nvSpPr>
          <p:spPr bwMode="auto">
            <a:xfrm>
              <a:off x="4036377" y="4928376"/>
              <a:ext cx="28336" cy="25996"/>
            </a:xfrm>
            <a:custGeom>
              <a:avLst/>
              <a:gdLst>
                <a:gd name="T0" fmla="*/ 1352 w 33604"/>
                <a:gd name="T1" fmla="*/ 1460 h 30829"/>
                <a:gd name="T2" fmla="*/ 1066 w 33604"/>
                <a:gd name="T3" fmla="*/ 736 h 30829"/>
                <a:gd name="T4" fmla="*/ 342 w 33604"/>
                <a:gd name="T5" fmla="*/ 588 h 30829"/>
                <a:gd name="T6" fmla="*/ 136 w 33604"/>
                <a:gd name="T7" fmla="*/ 156 h 30829"/>
                <a:gd name="T8" fmla="*/ 1443 w 33604"/>
                <a:gd name="T9" fmla="*/ 272 h 30829"/>
                <a:gd name="T10" fmla="*/ 1837 w 33604"/>
                <a:gd name="T11" fmla="*/ 1389 h 30829"/>
                <a:gd name="T12" fmla="*/ 1352 w 33604"/>
                <a:gd name="T13" fmla="*/ 1460 h 30829"/>
                <a:gd name="T14" fmla="*/ 0 60000 65536"/>
                <a:gd name="T15" fmla="*/ 0 60000 65536"/>
                <a:gd name="T16" fmla="*/ 0 60000 65536"/>
                <a:gd name="T17" fmla="*/ 0 60000 65536"/>
                <a:gd name="T18" fmla="*/ 0 60000 65536"/>
                <a:gd name="T19" fmla="*/ 0 60000 65536"/>
                <a:gd name="T20" fmla="*/ 0 60000 65536"/>
                <a:gd name="T21" fmla="*/ 0 w 33604"/>
                <a:gd name="T22" fmla="*/ 0 h 30829"/>
                <a:gd name="T23" fmla="*/ 33604 w 33604"/>
                <a:gd name="T24" fmla="*/ 30829 h 308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04" h="30829">
                  <a:moveTo>
                    <a:pt x="24534" y="26508"/>
                  </a:moveTo>
                  <a:cubicBezTo>
                    <a:pt x="24488" y="21634"/>
                    <a:pt x="22635" y="16944"/>
                    <a:pt x="19345" y="13353"/>
                  </a:cubicBezTo>
                  <a:cubicBezTo>
                    <a:pt x="15449" y="10860"/>
                    <a:pt x="10766" y="9900"/>
                    <a:pt x="6208" y="10656"/>
                  </a:cubicBezTo>
                  <a:cubicBezTo>
                    <a:pt x="-1477" y="11182"/>
                    <a:pt x="-1149" y="5065"/>
                    <a:pt x="2464" y="2829"/>
                  </a:cubicBezTo>
                  <a:cubicBezTo>
                    <a:pt x="10004" y="-1611"/>
                    <a:pt x="19529" y="-762"/>
                    <a:pt x="26176" y="4934"/>
                  </a:cubicBezTo>
                  <a:cubicBezTo>
                    <a:pt x="31818" y="10051"/>
                    <a:pt x="34505" y="17661"/>
                    <a:pt x="33336" y="25192"/>
                  </a:cubicBezTo>
                  <a:cubicBezTo>
                    <a:pt x="32942" y="30914"/>
                    <a:pt x="25257" y="33743"/>
                    <a:pt x="24534" y="26508"/>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37" name="Freeform 516">
              <a:extLst>
                <a:ext uri="{FF2B5EF4-FFF2-40B4-BE49-F238E27FC236}">
                  <a16:creationId xmlns:a16="http://schemas.microsoft.com/office/drawing/2014/main" id="{3C810CEC-EC24-4DFA-A8C6-950F6177FC05}"/>
                </a:ext>
              </a:extLst>
            </p:cNvPr>
            <p:cNvSpPr>
              <a:spLocks/>
            </p:cNvSpPr>
            <p:nvPr/>
          </p:nvSpPr>
          <p:spPr bwMode="auto">
            <a:xfrm>
              <a:off x="4067965" y="4932787"/>
              <a:ext cx="34962" cy="30806"/>
            </a:xfrm>
            <a:custGeom>
              <a:avLst/>
              <a:gdLst>
                <a:gd name="T0" fmla="*/ 1717 w 41461"/>
                <a:gd name="T1" fmla="*/ 1719 h 36533"/>
                <a:gd name="T2" fmla="*/ 1286 w 41461"/>
                <a:gd name="T3" fmla="*/ 872 h 36533"/>
                <a:gd name="T4" fmla="*/ 431 w 41461"/>
                <a:gd name="T5" fmla="*/ 607 h 36533"/>
                <a:gd name="T6" fmla="*/ 127 w 41461"/>
                <a:gd name="T7" fmla="*/ 96 h 36533"/>
                <a:gd name="T8" fmla="*/ 1670 w 41461"/>
                <a:gd name="T9" fmla="*/ 404 h 36533"/>
                <a:gd name="T10" fmla="*/ 2285 w 41461"/>
                <a:gd name="T11" fmla="*/ 1701 h 36533"/>
                <a:gd name="T12" fmla="*/ 1717 w 41461"/>
                <a:gd name="T13" fmla="*/ 1719 h 36533"/>
                <a:gd name="T14" fmla="*/ 0 60000 65536"/>
                <a:gd name="T15" fmla="*/ 0 60000 65536"/>
                <a:gd name="T16" fmla="*/ 0 60000 65536"/>
                <a:gd name="T17" fmla="*/ 0 60000 65536"/>
                <a:gd name="T18" fmla="*/ 0 60000 65536"/>
                <a:gd name="T19" fmla="*/ 0 60000 65536"/>
                <a:gd name="T20" fmla="*/ 0 60000 65536"/>
                <a:gd name="T21" fmla="*/ 0 w 41461"/>
                <a:gd name="T22" fmla="*/ 0 h 36533"/>
                <a:gd name="T23" fmla="*/ 41461 w 41461"/>
                <a:gd name="T24" fmla="*/ 36533 h 365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461" h="36533">
                  <a:moveTo>
                    <a:pt x="31149" y="31209"/>
                  </a:moveTo>
                  <a:cubicBezTo>
                    <a:pt x="30262" y="25368"/>
                    <a:pt x="27523" y="19975"/>
                    <a:pt x="23332" y="15818"/>
                  </a:cubicBezTo>
                  <a:cubicBezTo>
                    <a:pt x="18800" y="12621"/>
                    <a:pt x="13374" y="10937"/>
                    <a:pt x="7830" y="11016"/>
                  </a:cubicBezTo>
                  <a:cubicBezTo>
                    <a:pt x="-1103" y="10490"/>
                    <a:pt x="-1562" y="3716"/>
                    <a:pt x="2313" y="1742"/>
                  </a:cubicBezTo>
                  <a:cubicBezTo>
                    <a:pt x="11942" y="-1902"/>
                    <a:pt x="22800" y="269"/>
                    <a:pt x="30295" y="7333"/>
                  </a:cubicBezTo>
                  <a:cubicBezTo>
                    <a:pt x="37323" y="13134"/>
                    <a:pt x="41415" y="21757"/>
                    <a:pt x="41461" y="30880"/>
                  </a:cubicBezTo>
                  <a:cubicBezTo>
                    <a:pt x="41330" y="37260"/>
                    <a:pt x="32725" y="39365"/>
                    <a:pt x="31149" y="31209"/>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38" name="Freeform 517">
              <a:extLst>
                <a:ext uri="{FF2B5EF4-FFF2-40B4-BE49-F238E27FC236}">
                  <a16:creationId xmlns:a16="http://schemas.microsoft.com/office/drawing/2014/main" id="{D45A4A54-E60E-473B-96BC-5D7BD8B82F80}"/>
                </a:ext>
              </a:extLst>
            </p:cNvPr>
            <p:cNvSpPr>
              <a:spLocks/>
            </p:cNvSpPr>
            <p:nvPr/>
          </p:nvSpPr>
          <p:spPr bwMode="auto">
            <a:xfrm>
              <a:off x="4016015" y="4910093"/>
              <a:ext cx="27423" cy="17627"/>
            </a:xfrm>
            <a:custGeom>
              <a:avLst/>
              <a:gdLst>
                <a:gd name="T0" fmla="*/ 1394 w 32521"/>
                <a:gd name="T1" fmla="*/ 992 h 20904"/>
                <a:gd name="T2" fmla="*/ 956 w 32521"/>
                <a:gd name="T3" fmla="*/ 499 h 20904"/>
                <a:gd name="T4" fmla="*/ 344 w 32521"/>
                <a:gd name="T5" fmla="*/ 386 h 20904"/>
                <a:gd name="T6" fmla="*/ 52 w 32521"/>
                <a:gd name="T7" fmla="*/ 97 h 20904"/>
                <a:gd name="T8" fmla="*/ 1137 w 32521"/>
                <a:gd name="T9" fmla="*/ 195 h 20904"/>
                <a:gd name="T10" fmla="*/ 1782 w 32521"/>
                <a:gd name="T11" fmla="*/ 948 h 20904"/>
                <a:gd name="T12" fmla="*/ 1394 w 32521"/>
                <a:gd name="T13" fmla="*/ 992 h 20904"/>
                <a:gd name="T14" fmla="*/ 0 60000 65536"/>
                <a:gd name="T15" fmla="*/ 0 60000 65536"/>
                <a:gd name="T16" fmla="*/ 0 60000 65536"/>
                <a:gd name="T17" fmla="*/ 0 60000 65536"/>
                <a:gd name="T18" fmla="*/ 0 60000 65536"/>
                <a:gd name="T19" fmla="*/ 0 60000 65536"/>
                <a:gd name="T20" fmla="*/ 0 60000 65536"/>
                <a:gd name="T21" fmla="*/ 0 w 32521"/>
                <a:gd name="T22" fmla="*/ 0 h 20904"/>
                <a:gd name="T23" fmla="*/ 32521 w 32521"/>
                <a:gd name="T24" fmla="*/ 20904 h 20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521" h="20904">
                  <a:moveTo>
                    <a:pt x="25296" y="17998"/>
                  </a:moveTo>
                  <a:cubicBezTo>
                    <a:pt x="23523" y="14342"/>
                    <a:pt x="20771" y="11244"/>
                    <a:pt x="17349" y="9053"/>
                  </a:cubicBezTo>
                  <a:cubicBezTo>
                    <a:pt x="13900" y="7389"/>
                    <a:pt x="10064" y="6685"/>
                    <a:pt x="6248" y="7014"/>
                  </a:cubicBezTo>
                  <a:cubicBezTo>
                    <a:pt x="336" y="7014"/>
                    <a:pt x="-1240" y="3134"/>
                    <a:pt x="927" y="1752"/>
                  </a:cubicBezTo>
                  <a:cubicBezTo>
                    <a:pt x="7358" y="-1109"/>
                    <a:pt x="14813" y="-431"/>
                    <a:pt x="20633" y="3528"/>
                  </a:cubicBezTo>
                  <a:cubicBezTo>
                    <a:pt x="26131" y="6423"/>
                    <a:pt x="30315" y="11323"/>
                    <a:pt x="32325" y="17209"/>
                  </a:cubicBezTo>
                  <a:cubicBezTo>
                    <a:pt x="33639" y="21024"/>
                    <a:pt x="28055" y="22800"/>
                    <a:pt x="25296" y="17998"/>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39" name="Freeform 518">
              <a:extLst>
                <a:ext uri="{FF2B5EF4-FFF2-40B4-BE49-F238E27FC236}">
                  <a16:creationId xmlns:a16="http://schemas.microsoft.com/office/drawing/2014/main" id="{DFA4CB08-5115-4A70-B5DE-4502554CCBAD}"/>
                </a:ext>
              </a:extLst>
            </p:cNvPr>
            <p:cNvSpPr>
              <a:spLocks/>
            </p:cNvSpPr>
            <p:nvPr/>
          </p:nvSpPr>
          <p:spPr bwMode="auto">
            <a:xfrm>
              <a:off x="3989524" y="4924405"/>
              <a:ext cx="18732" cy="37114"/>
            </a:xfrm>
            <a:custGeom>
              <a:avLst/>
              <a:gdLst>
                <a:gd name="T0" fmla="*/ 530 w 22214"/>
                <a:gd name="T1" fmla="*/ 415 h 44013"/>
                <a:gd name="T2" fmla="*/ 530 w 22214"/>
                <a:gd name="T3" fmla="*/ 1263 h 44013"/>
                <a:gd name="T4" fmla="*/ 1019 w 22214"/>
                <a:gd name="T5" fmla="*/ 1895 h 44013"/>
                <a:gd name="T6" fmla="*/ 1044 w 22214"/>
                <a:gd name="T7" fmla="*/ 2424 h 44013"/>
                <a:gd name="T8" fmla="*/ 102 w 22214"/>
                <a:gd name="T9" fmla="*/ 1412 h 44013"/>
                <a:gd name="T10" fmla="*/ 143 w 22214"/>
                <a:gd name="T11" fmla="*/ 137 h 44013"/>
                <a:gd name="T12" fmla="*/ 530 w 22214"/>
                <a:gd name="T13" fmla="*/ 415 h 44013"/>
                <a:gd name="T14" fmla="*/ 0 60000 65536"/>
                <a:gd name="T15" fmla="*/ 0 60000 65536"/>
                <a:gd name="T16" fmla="*/ 0 60000 65536"/>
                <a:gd name="T17" fmla="*/ 0 60000 65536"/>
                <a:gd name="T18" fmla="*/ 0 60000 65536"/>
                <a:gd name="T19" fmla="*/ 0 60000 65536"/>
                <a:gd name="T20" fmla="*/ 0 60000 65536"/>
                <a:gd name="T21" fmla="*/ 0 w 22214"/>
                <a:gd name="T22" fmla="*/ 0 h 44013"/>
                <a:gd name="T23" fmla="*/ 22214 w 22214"/>
                <a:gd name="T24" fmla="*/ 44013 h 440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14" h="44013">
                  <a:moveTo>
                    <a:pt x="9617" y="7538"/>
                  </a:moveTo>
                  <a:cubicBezTo>
                    <a:pt x="8205" y="12570"/>
                    <a:pt x="8205" y="17897"/>
                    <a:pt x="9617" y="22929"/>
                  </a:cubicBezTo>
                  <a:cubicBezTo>
                    <a:pt x="11476" y="27481"/>
                    <a:pt x="14543" y="31440"/>
                    <a:pt x="18484" y="34374"/>
                  </a:cubicBezTo>
                  <a:cubicBezTo>
                    <a:pt x="24396" y="39241"/>
                    <a:pt x="22294" y="44503"/>
                    <a:pt x="18944" y="43977"/>
                  </a:cubicBezTo>
                  <a:cubicBezTo>
                    <a:pt x="10517" y="41149"/>
                    <a:pt x="4093" y="34243"/>
                    <a:pt x="1866" y="25626"/>
                  </a:cubicBezTo>
                  <a:cubicBezTo>
                    <a:pt x="-853" y="18101"/>
                    <a:pt x="-591" y="9814"/>
                    <a:pt x="2589" y="2474"/>
                  </a:cubicBezTo>
                  <a:cubicBezTo>
                    <a:pt x="4691" y="-2525"/>
                    <a:pt x="11259" y="500"/>
                    <a:pt x="9617" y="753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40" name="Freeform 519">
              <a:extLst>
                <a:ext uri="{FF2B5EF4-FFF2-40B4-BE49-F238E27FC236}">
                  <a16:creationId xmlns:a16="http://schemas.microsoft.com/office/drawing/2014/main" id="{5E63CD73-50D3-408B-BF57-F39BF237072A}"/>
                </a:ext>
              </a:extLst>
            </p:cNvPr>
            <p:cNvSpPr>
              <a:spLocks/>
            </p:cNvSpPr>
            <p:nvPr/>
          </p:nvSpPr>
          <p:spPr bwMode="auto">
            <a:xfrm>
              <a:off x="4008808" y="4967967"/>
              <a:ext cx="27658" cy="30502"/>
            </a:xfrm>
            <a:custGeom>
              <a:avLst/>
              <a:gdLst>
                <a:gd name="T0" fmla="*/ 469 w 32799"/>
                <a:gd name="T1" fmla="*/ 320 h 36172"/>
                <a:gd name="T2" fmla="*/ 778 w 32799"/>
                <a:gd name="T3" fmla="*/ 1107 h 36172"/>
                <a:gd name="T4" fmla="*/ 1471 w 32799"/>
                <a:gd name="T5" fmla="*/ 1509 h 36172"/>
                <a:gd name="T6" fmla="*/ 1692 w 32799"/>
                <a:gd name="T7" fmla="*/ 1991 h 36172"/>
                <a:gd name="T8" fmla="*/ 439 w 32799"/>
                <a:gd name="T9" fmla="*/ 1407 h 36172"/>
                <a:gd name="T10" fmla="*/ 3 w 32799"/>
                <a:gd name="T11" fmla="*/ 211 h 36172"/>
                <a:gd name="T12" fmla="*/ 469 w 32799"/>
                <a:gd name="T13" fmla="*/ 320 h 36172"/>
                <a:gd name="T14" fmla="*/ 0 60000 65536"/>
                <a:gd name="T15" fmla="*/ 0 60000 65536"/>
                <a:gd name="T16" fmla="*/ 0 60000 65536"/>
                <a:gd name="T17" fmla="*/ 0 60000 65536"/>
                <a:gd name="T18" fmla="*/ 0 60000 65536"/>
                <a:gd name="T19" fmla="*/ 0 60000 65536"/>
                <a:gd name="T20" fmla="*/ 0 60000 65536"/>
                <a:gd name="T21" fmla="*/ 0 w 32799"/>
                <a:gd name="T22" fmla="*/ 0 h 36172"/>
                <a:gd name="T23" fmla="*/ 32799 w 32799"/>
                <a:gd name="T24" fmla="*/ 36172 h 36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99" h="36172">
                  <a:moveTo>
                    <a:pt x="8489" y="5800"/>
                  </a:moveTo>
                  <a:cubicBezTo>
                    <a:pt x="9034" y="10984"/>
                    <a:pt x="10985" y="15923"/>
                    <a:pt x="14138" y="20073"/>
                  </a:cubicBezTo>
                  <a:cubicBezTo>
                    <a:pt x="17560" y="23625"/>
                    <a:pt x="21909" y="26151"/>
                    <a:pt x="26684" y="27374"/>
                  </a:cubicBezTo>
                  <a:cubicBezTo>
                    <a:pt x="33975" y="29676"/>
                    <a:pt x="33975" y="35333"/>
                    <a:pt x="30691" y="36122"/>
                  </a:cubicBezTo>
                  <a:cubicBezTo>
                    <a:pt x="21810" y="36675"/>
                    <a:pt x="13258" y="32689"/>
                    <a:pt x="7964" y="25533"/>
                  </a:cubicBezTo>
                  <a:cubicBezTo>
                    <a:pt x="2610" y="19600"/>
                    <a:pt x="-240" y="11819"/>
                    <a:pt x="16" y="3827"/>
                  </a:cubicBezTo>
                  <a:cubicBezTo>
                    <a:pt x="213" y="-1566"/>
                    <a:pt x="7373" y="-1566"/>
                    <a:pt x="8489" y="580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41" name="Freeform 520">
              <a:extLst>
                <a:ext uri="{FF2B5EF4-FFF2-40B4-BE49-F238E27FC236}">
                  <a16:creationId xmlns:a16="http://schemas.microsoft.com/office/drawing/2014/main" id="{AE9A9CC8-61E7-406E-9DB4-BEFFA6A0381C}"/>
                </a:ext>
              </a:extLst>
            </p:cNvPr>
            <p:cNvSpPr>
              <a:spLocks/>
            </p:cNvSpPr>
            <p:nvPr/>
          </p:nvSpPr>
          <p:spPr bwMode="auto">
            <a:xfrm>
              <a:off x="4056541" y="4976074"/>
              <a:ext cx="27013" cy="13377"/>
            </a:xfrm>
            <a:custGeom>
              <a:avLst/>
              <a:gdLst>
                <a:gd name="T0" fmla="*/ 353 w 32035"/>
                <a:gd name="T1" fmla="*/ 109 h 15864"/>
                <a:gd name="T2" fmla="*/ 842 w 32035"/>
                <a:gd name="T3" fmla="*/ 471 h 15864"/>
                <a:gd name="T4" fmla="*/ 1417 w 32035"/>
                <a:gd name="T5" fmla="*/ 471 h 15864"/>
                <a:gd name="T6" fmla="*/ 1731 w 32035"/>
                <a:gd name="T7" fmla="*/ 685 h 15864"/>
                <a:gd name="T8" fmla="*/ 744 w 32035"/>
                <a:gd name="T9" fmla="*/ 793 h 15864"/>
                <a:gd name="T10" fmla="*/ 20 w 32035"/>
                <a:gd name="T11" fmla="*/ 224 h 15864"/>
                <a:gd name="T12" fmla="*/ 353 w 32035"/>
                <a:gd name="T13" fmla="*/ 109 h 15864"/>
                <a:gd name="T14" fmla="*/ 0 60000 65536"/>
                <a:gd name="T15" fmla="*/ 0 60000 65536"/>
                <a:gd name="T16" fmla="*/ 0 60000 65536"/>
                <a:gd name="T17" fmla="*/ 0 60000 65536"/>
                <a:gd name="T18" fmla="*/ 0 60000 65536"/>
                <a:gd name="T19" fmla="*/ 0 60000 65536"/>
                <a:gd name="T20" fmla="*/ 0 60000 65536"/>
                <a:gd name="T21" fmla="*/ 0 w 32035"/>
                <a:gd name="T22" fmla="*/ 0 h 15864"/>
                <a:gd name="T23" fmla="*/ 32035 w 32035"/>
                <a:gd name="T24" fmla="*/ 15864 h 158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35" h="15864">
                  <a:moveTo>
                    <a:pt x="6402" y="1975"/>
                  </a:moveTo>
                  <a:cubicBezTo>
                    <a:pt x="8694" y="4948"/>
                    <a:pt x="11762" y="7224"/>
                    <a:pt x="15270" y="8553"/>
                  </a:cubicBezTo>
                  <a:cubicBezTo>
                    <a:pt x="18685" y="9493"/>
                    <a:pt x="22298" y="9493"/>
                    <a:pt x="25713" y="8553"/>
                  </a:cubicBezTo>
                  <a:cubicBezTo>
                    <a:pt x="31034" y="7237"/>
                    <a:pt x="33202" y="10723"/>
                    <a:pt x="31428" y="12433"/>
                  </a:cubicBezTo>
                  <a:cubicBezTo>
                    <a:pt x="26193" y="16156"/>
                    <a:pt x="19414" y="16906"/>
                    <a:pt x="13496" y="14406"/>
                  </a:cubicBezTo>
                  <a:cubicBezTo>
                    <a:pt x="7946" y="12801"/>
                    <a:pt x="3236" y="9098"/>
                    <a:pt x="359" y="4080"/>
                  </a:cubicBezTo>
                  <a:cubicBezTo>
                    <a:pt x="-1283" y="660"/>
                    <a:pt x="3052" y="-1971"/>
                    <a:pt x="6402" y="1975"/>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42" name="Freeform 521">
              <a:extLst>
                <a:ext uri="{FF2B5EF4-FFF2-40B4-BE49-F238E27FC236}">
                  <a16:creationId xmlns:a16="http://schemas.microsoft.com/office/drawing/2014/main" id="{7D406A73-4973-460D-BF21-696F50D3A9AA}"/>
                </a:ext>
              </a:extLst>
            </p:cNvPr>
            <p:cNvSpPr>
              <a:spLocks/>
            </p:cNvSpPr>
            <p:nvPr/>
          </p:nvSpPr>
          <p:spPr bwMode="auto">
            <a:xfrm>
              <a:off x="4079430" y="4992554"/>
              <a:ext cx="98787" cy="128671"/>
            </a:xfrm>
            <a:custGeom>
              <a:avLst/>
              <a:gdLst>
                <a:gd name="T0" fmla="*/ 4226 w 117151"/>
                <a:gd name="T1" fmla="*/ 8409 h 152590"/>
                <a:gd name="T2" fmla="*/ 2416 w 117151"/>
                <a:gd name="T3" fmla="*/ 7511 h 152590"/>
                <a:gd name="T4" fmla="*/ 2031 w 117151"/>
                <a:gd name="T5" fmla="*/ 6695 h 152590"/>
                <a:gd name="T6" fmla="*/ 11 w 117151"/>
                <a:gd name="T7" fmla="*/ 4237 h 152590"/>
                <a:gd name="T8" fmla="*/ 896 w 117151"/>
                <a:gd name="T9" fmla="*/ 2656 h 152590"/>
                <a:gd name="T10" fmla="*/ 1256 w 117151"/>
                <a:gd name="T11" fmla="*/ 2428 h 152590"/>
                <a:gd name="T12" fmla="*/ 2148 w 117151"/>
                <a:gd name="T13" fmla="*/ 453 h 152590"/>
                <a:gd name="T14" fmla="*/ 5291 w 117151"/>
                <a:gd name="T15" fmla="*/ 896 h 152590"/>
                <a:gd name="T16" fmla="*/ 5292 w 117151"/>
                <a:gd name="T17" fmla="*/ 898 h 152590"/>
                <a:gd name="T18" fmla="*/ 5597 w 117151"/>
                <a:gd name="T19" fmla="*/ 4389 h 152590"/>
                <a:gd name="T20" fmla="*/ 6002 w 117151"/>
                <a:gd name="T21" fmla="*/ 4807 h 152590"/>
                <a:gd name="T22" fmla="*/ 5567 w 117151"/>
                <a:gd name="T23" fmla="*/ 7949 h 152590"/>
                <a:gd name="T24" fmla="*/ 5558 w 117151"/>
                <a:gd name="T25" fmla="*/ 7955 h 152590"/>
                <a:gd name="T26" fmla="*/ 4211 w 117151"/>
                <a:gd name="T27" fmla="*/ 8409 h 152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7151"/>
                <a:gd name="T43" fmla="*/ 0 h 152590"/>
                <a:gd name="T44" fmla="*/ 117151 w 117151"/>
                <a:gd name="T45" fmla="*/ 152590 h 152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7151" h="152590">
                  <a:moveTo>
                    <a:pt x="76670" y="152588"/>
                  </a:moveTo>
                  <a:cubicBezTo>
                    <a:pt x="63743" y="152733"/>
                    <a:pt x="51532" y="146668"/>
                    <a:pt x="43827" y="136276"/>
                  </a:cubicBezTo>
                  <a:cubicBezTo>
                    <a:pt x="40510" y="131876"/>
                    <a:pt x="38138" y="126838"/>
                    <a:pt x="36864" y="121477"/>
                  </a:cubicBezTo>
                  <a:cubicBezTo>
                    <a:pt x="14439" y="119306"/>
                    <a:pt x="-1975" y="99337"/>
                    <a:pt x="192" y="76889"/>
                  </a:cubicBezTo>
                  <a:cubicBezTo>
                    <a:pt x="1296" y="65497"/>
                    <a:pt x="7116" y="55091"/>
                    <a:pt x="16239" y="48205"/>
                  </a:cubicBezTo>
                  <a:cubicBezTo>
                    <a:pt x="18295" y="46626"/>
                    <a:pt x="20496" y="45238"/>
                    <a:pt x="22808" y="44061"/>
                  </a:cubicBezTo>
                  <a:cubicBezTo>
                    <a:pt x="21730" y="30137"/>
                    <a:pt x="27819" y="16620"/>
                    <a:pt x="38966" y="8214"/>
                  </a:cubicBezTo>
                  <a:cubicBezTo>
                    <a:pt x="56931" y="-5342"/>
                    <a:pt x="82463" y="-1744"/>
                    <a:pt x="96001" y="16239"/>
                  </a:cubicBezTo>
                  <a:cubicBezTo>
                    <a:pt x="96014" y="16265"/>
                    <a:pt x="96034" y="16284"/>
                    <a:pt x="96047" y="16304"/>
                  </a:cubicBezTo>
                  <a:cubicBezTo>
                    <a:pt x="93938" y="37575"/>
                    <a:pt x="95810" y="59058"/>
                    <a:pt x="101564" y="79645"/>
                  </a:cubicBezTo>
                  <a:cubicBezTo>
                    <a:pt x="104323" y="81848"/>
                    <a:pt x="106793" y="84387"/>
                    <a:pt x="108921" y="87209"/>
                  </a:cubicBezTo>
                  <a:cubicBezTo>
                    <a:pt x="122465" y="105145"/>
                    <a:pt x="118925" y="130679"/>
                    <a:pt x="101012" y="144241"/>
                  </a:cubicBezTo>
                  <a:cubicBezTo>
                    <a:pt x="100954" y="144281"/>
                    <a:pt x="100901" y="144327"/>
                    <a:pt x="100842" y="144366"/>
                  </a:cubicBezTo>
                  <a:cubicBezTo>
                    <a:pt x="93820" y="149720"/>
                    <a:pt x="85235" y="152615"/>
                    <a:pt x="76407" y="152588"/>
                  </a:cubicBezTo>
                  <a:lnTo>
                    <a:pt x="76670" y="152588"/>
                  </a:ln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43" name="Freeform 522">
              <a:extLst>
                <a:ext uri="{FF2B5EF4-FFF2-40B4-BE49-F238E27FC236}">
                  <a16:creationId xmlns:a16="http://schemas.microsoft.com/office/drawing/2014/main" id="{90968BB0-F8E3-46DD-84ED-C7800D61B4F2}"/>
                </a:ext>
              </a:extLst>
            </p:cNvPr>
            <p:cNvSpPr>
              <a:spLocks/>
            </p:cNvSpPr>
            <p:nvPr/>
          </p:nvSpPr>
          <p:spPr bwMode="auto">
            <a:xfrm>
              <a:off x="4084133" y="4990219"/>
              <a:ext cx="85602" cy="133112"/>
            </a:xfrm>
            <a:custGeom>
              <a:avLst/>
              <a:gdLst>
                <a:gd name="T0" fmla="*/ 3194 w 101515"/>
                <a:gd name="T1" fmla="*/ 272 h 157857"/>
                <a:gd name="T2" fmla="*/ 5307 w 101515"/>
                <a:gd name="T3" fmla="*/ 2382 h 157857"/>
                <a:gd name="T4" fmla="*/ 4931 w 101515"/>
                <a:gd name="T5" fmla="*/ 3589 h 157857"/>
                <a:gd name="T6" fmla="*/ 5594 w 101515"/>
                <a:gd name="T7" fmla="*/ 5038 h 157857"/>
                <a:gd name="T8" fmla="*/ 2495 w 101515"/>
                <a:gd name="T9" fmla="*/ 7518 h 157857"/>
                <a:gd name="T10" fmla="*/ 17 w 101515"/>
                <a:gd name="T11" fmla="*/ 4416 h 157857"/>
                <a:gd name="T12" fmla="*/ 660 w 101515"/>
                <a:gd name="T13" fmla="*/ 2918 h 157857"/>
                <a:gd name="T14" fmla="*/ 1098 w 101515"/>
                <a:gd name="T15" fmla="*/ 2665 h 157857"/>
                <a:gd name="T16" fmla="*/ 2927 w 101515"/>
                <a:gd name="T17" fmla="*/ 289 h 157857"/>
                <a:gd name="T18" fmla="*/ 3194 w 101515"/>
                <a:gd name="T19" fmla="*/ 272 h 157857"/>
                <a:gd name="T20" fmla="*/ 3194 w 101515"/>
                <a:gd name="T21" fmla="*/ 0 h 157857"/>
                <a:gd name="T22" fmla="*/ 1764 w 101515"/>
                <a:gd name="T23" fmla="*/ 482 h 157857"/>
                <a:gd name="T24" fmla="*/ 815 w 101515"/>
                <a:gd name="T25" fmla="*/ 2487 h 157857"/>
                <a:gd name="T26" fmla="*/ 501 w 101515"/>
                <a:gd name="T27" fmla="*/ 2686 h 157857"/>
                <a:gd name="T28" fmla="*/ 3564 w 101515"/>
                <a:gd name="T29" fmla="*/ 8601 h 157857"/>
                <a:gd name="T30" fmla="*/ 3918 w 101515"/>
                <a:gd name="T31" fmla="*/ 8700 h 157857"/>
                <a:gd name="T32" fmla="*/ 5250 w 101515"/>
                <a:gd name="T33" fmla="*/ 3624 h 157857"/>
                <a:gd name="T34" fmla="*/ 4443 w 101515"/>
                <a:gd name="T35" fmla="*/ 345 h 157857"/>
                <a:gd name="T36" fmla="*/ 3200 w 101515"/>
                <a:gd name="T37" fmla="*/ 0 h 1578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515"/>
                <a:gd name="T58" fmla="*/ 0 h 157857"/>
                <a:gd name="T59" fmla="*/ 101515 w 101515"/>
                <a:gd name="T60" fmla="*/ 157857 h 1578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515" h="157857">
                  <a:moveTo>
                    <a:pt x="57955" y="4933"/>
                  </a:moveTo>
                  <a:cubicBezTo>
                    <a:pt x="79106" y="4907"/>
                    <a:pt x="96270" y="22054"/>
                    <a:pt x="96302" y="43227"/>
                  </a:cubicBezTo>
                  <a:cubicBezTo>
                    <a:pt x="96309" y="51047"/>
                    <a:pt x="93931" y="58690"/>
                    <a:pt x="89484" y="65117"/>
                  </a:cubicBezTo>
                  <a:cubicBezTo>
                    <a:pt x="88006" y="75489"/>
                    <a:pt x="92703" y="85769"/>
                    <a:pt x="101505" y="91426"/>
                  </a:cubicBezTo>
                  <a:cubicBezTo>
                    <a:pt x="98391" y="119406"/>
                    <a:pt x="73220" y="139566"/>
                    <a:pt x="45278" y="136448"/>
                  </a:cubicBezTo>
                  <a:cubicBezTo>
                    <a:pt x="17335" y="133337"/>
                    <a:pt x="-2790" y="108126"/>
                    <a:pt x="316" y="80146"/>
                  </a:cubicBezTo>
                  <a:cubicBezTo>
                    <a:pt x="1433" y="70128"/>
                    <a:pt x="5486" y="60664"/>
                    <a:pt x="11976" y="52948"/>
                  </a:cubicBezTo>
                  <a:cubicBezTo>
                    <a:pt x="14426" y="51094"/>
                    <a:pt x="17092" y="49548"/>
                    <a:pt x="19924" y="48344"/>
                  </a:cubicBezTo>
                  <a:cubicBezTo>
                    <a:pt x="17204" y="27270"/>
                    <a:pt x="32056" y="7979"/>
                    <a:pt x="53108" y="5249"/>
                  </a:cubicBezTo>
                  <a:cubicBezTo>
                    <a:pt x="54710" y="5045"/>
                    <a:pt x="56333" y="4933"/>
                    <a:pt x="57955" y="4933"/>
                  </a:cubicBezTo>
                  <a:moveTo>
                    <a:pt x="57955" y="0"/>
                  </a:moveTo>
                  <a:cubicBezTo>
                    <a:pt x="48582" y="-13"/>
                    <a:pt x="39465" y="3065"/>
                    <a:pt x="32010" y="8748"/>
                  </a:cubicBezTo>
                  <a:cubicBezTo>
                    <a:pt x="20685" y="17332"/>
                    <a:pt x="14262" y="30907"/>
                    <a:pt x="14800" y="45121"/>
                  </a:cubicBezTo>
                  <a:cubicBezTo>
                    <a:pt x="12803" y="46174"/>
                    <a:pt x="10892" y="47384"/>
                    <a:pt x="9085" y="48739"/>
                  </a:cubicBezTo>
                  <a:cubicBezTo>
                    <a:pt x="-5168" y="93755"/>
                    <a:pt x="19713" y="141815"/>
                    <a:pt x="64668" y="156095"/>
                  </a:cubicBezTo>
                  <a:cubicBezTo>
                    <a:pt x="66790" y="156766"/>
                    <a:pt x="68931" y="157351"/>
                    <a:pt x="71092" y="157858"/>
                  </a:cubicBezTo>
                  <a:cubicBezTo>
                    <a:pt x="96237" y="134416"/>
                    <a:pt x="105643" y="98569"/>
                    <a:pt x="95264" y="65774"/>
                  </a:cubicBezTo>
                  <a:cubicBezTo>
                    <a:pt x="107633" y="45292"/>
                    <a:pt x="101078" y="18640"/>
                    <a:pt x="80623" y="6255"/>
                  </a:cubicBezTo>
                  <a:cubicBezTo>
                    <a:pt x="73825" y="2138"/>
                    <a:pt x="66028" y="-26"/>
                    <a:pt x="58087" y="0"/>
                  </a:cubicBezTo>
                  <a:lnTo>
                    <a:pt x="57955"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44" name="Freeform 523">
              <a:extLst>
                <a:ext uri="{FF2B5EF4-FFF2-40B4-BE49-F238E27FC236}">
                  <a16:creationId xmlns:a16="http://schemas.microsoft.com/office/drawing/2014/main" id="{B3D39586-DFFB-466D-8C05-DEBCF6779931}"/>
                </a:ext>
              </a:extLst>
            </p:cNvPr>
            <p:cNvSpPr>
              <a:spLocks/>
            </p:cNvSpPr>
            <p:nvPr/>
          </p:nvSpPr>
          <p:spPr bwMode="auto">
            <a:xfrm>
              <a:off x="4141346" y="5040124"/>
              <a:ext cx="18341" cy="33153"/>
            </a:xfrm>
            <a:custGeom>
              <a:avLst/>
              <a:gdLst>
                <a:gd name="T0" fmla="*/ 116 w 21751"/>
                <a:gd name="T1" fmla="*/ 1744 h 39316"/>
                <a:gd name="T2" fmla="*/ 588 w 21751"/>
                <a:gd name="T3" fmla="*/ 1124 h 39316"/>
                <a:gd name="T4" fmla="*/ 338 w 21751"/>
                <a:gd name="T5" fmla="*/ 436 h 39316"/>
                <a:gd name="T6" fmla="*/ 599 w 21751"/>
                <a:gd name="T7" fmla="*/ 34 h 39316"/>
                <a:gd name="T8" fmla="*/ 1184 w 21751"/>
                <a:gd name="T9" fmla="*/ 1208 h 39316"/>
                <a:gd name="T10" fmla="*/ 460 w 21751"/>
                <a:gd name="T11" fmla="*/ 2128 h 39316"/>
                <a:gd name="T12" fmla="*/ 116 w 21751"/>
                <a:gd name="T13" fmla="*/ 1744 h 39316"/>
                <a:gd name="T14" fmla="*/ 0 60000 65536"/>
                <a:gd name="T15" fmla="*/ 0 60000 65536"/>
                <a:gd name="T16" fmla="*/ 0 60000 65536"/>
                <a:gd name="T17" fmla="*/ 0 60000 65536"/>
                <a:gd name="T18" fmla="*/ 0 60000 65536"/>
                <a:gd name="T19" fmla="*/ 0 60000 65536"/>
                <a:gd name="T20" fmla="*/ 0 60000 65536"/>
                <a:gd name="T21" fmla="*/ 0 w 21751"/>
                <a:gd name="T22" fmla="*/ 0 h 39316"/>
                <a:gd name="T23" fmla="*/ 21751 w 21751"/>
                <a:gd name="T24" fmla="*/ 39316 h 39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51" h="39316">
                  <a:moveTo>
                    <a:pt x="2126" y="31652"/>
                  </a:moveTo>
                  <a:cubicBezTo>
                    <a:pt x="6265" y="29087"/>
                    <a:pt x="9306" y="25081"/>
                    <a:pt x="10665" y="20405"/>
                  </a:cubicBezTo>
                  <a:cubicBezTo>
                    <a:pt x="10757" y="15820"/>
                    <a:pt x="9142" y="11368"/>
                    <a:pt x="6133" y="7908"/>
                  </a:cubicBezTo>
                  <a:cubicBezTo>
                    <a:pt x="1667" y="1330"/>
                    <a:pt x="7053" y="-1301"/>
                    <a:pt x="10862" y="607"/>
                  </a:cubicBezTo>
                  <a:cubicBezTo>
                    <a:pt x="18587" y="4711"/>
                    <a:pt x="22857" y="13268"/>
                    <a:pt x="21504" y="21918"/>
                  </a:cubicBezTo>
                  <a:cubicBezTo>
                    <a:pt x="20209" y="29343"/>
                    <a:pt x="15270" y="35618"/>
                    <a:pt x="8367" y="38624"/>
                  </a:cubicBezTo>
                  <a:cubicBezTo>
                    <a:pt x="2783" y="41189"/>
                    <a:pt x="-3326" y="36125"/>
                    <a:pt x="2126" y="31652"/>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45" name="Freeform 524">
              <a:extLst>
                <a:ext uri="{FF2B5EF4-FFF2-40B4-BE49-F238E27FC236}">
                  <a16:creationId xmlns:a16="http://schemas.microsoft.com/office/drawing/2014/main" id="{F763461F-DBE7-4687-B506-80109A27A1A9}"/>
                </a:ext>
              </a:extLst>
            </p:cNvPr>
            <p:cNvSpPr>
              <a:spLocks/>
            </p:cNvSpPr>
            <p:nvPr/>
          </p:nvSpPr>
          <p:spPr bwMode="auto">
            <a:xfrm>
              <a:off x="4153240" y="5068483"/>
              <a:ext cx="19123" cy="42362"/>
            </a:xfrm>
            <a:custGeom>
              <a:avLst/>
              <a:gdLst>
                <a:gd name="T0" fmla="*/ 125 w 22678"/>
                <a:gd name="T1" fmla="*/ 2240 h 50237"/>
                <a:gd name="T2" fmla="*/ 621 w 22678"/>
                <a:gd name="T3" fmla="*/ 1424 h 50237"/>
                <a:gd name="T4" fmla="*/ 397 w 22678"/>
                <a:gd name="T5" fmla="*/ 558 h 50237"/>
                <a:gd name="T6" fmla="*/ 672 w 22678"/>
                <a:gd name="T7" fmla="*/ 36 h 50237"/>
                <a:gd name="T8" fmla="*/ 1218 w 22678"/>
                <a:gd name="T9" fmla="*/ 1511 h 50237"/>
                <a:gd name="T10" fmla="*/ 437 w 22678"/>
                <a:gd name="T11" fmla="*/ 2714 h 50237"/>
                <a:gd name="T12" fmla="*/ 125 w 22678"/>
                <a:gd name="T13" fmla="*/ 2240 h 50237"/>
                <a:gd name="T14" fmla="*/ 0 60000 65536"/>
                <a:gd name="T15" fmla="*/ 0 60000 65536"/>
                <a:gd name="T16" fmla="*/ 0 60000 65536"/>
                <a:gd name="T17" fmla="*/ 0 60000 65536"/>
                <a:gd name="T18" fmla="*/ 0 60000 65536"/>
                <a:gd name="T19" fmla="*/ 0 60000 65536"/>
                <a:gd name="T20" fmla="*/ 0 60000 65536"/>
                <a:gd name="T21" fmla="*/ 0 w 22678"/>
                <a:gd name="T22" fmla="*/ 0 h 50237"/>
                <a:gd name="T23" fmla="*/ 22678 w 22678"/>
                <a:gd name="T24" fmla="*/ 50237 h 50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78" h="50237">
                  <a:moveTo>
                    <a:pt x="2276" y="40642"/>
                  </a:moveTo>
                  <a:cubicBezTo>
                    <a:pt x="6762" y="36788"/>
                    <a:pt x="9915" y="31605"/>
                    <a:pt x="11274" y="25843"/>
                  </a:cubicBezTo>
                  <a:cubicBezTo>
                    <a:pt x="11610" y="20305"/>
                    <a:pt x="10184" y="14800"/>
                    <a:pt x="7202" y="10123"/>
                  </a:cubicBezTo>
                  <a:cubicBezTo>
                    <a:pt x="2998" y="2296"/>
                    <a:pt x="8516" y="-1651"/>
                    <a:pt x="12194" y="652"/>
                  </a:cubicBezTo>
                  <a:cubicBezTo>
                    <a:pt x="20359" y="6927"/>
                    <a:pt x="24215" y="17332"/>
                    <a:pt x="22113" y="27422"/>
                  </a:cubicBezTo>
                  <a:cubicBezTo>
                    <a:pt x="20819" y="36433"/>
                    <a:pt x="15630" y="44424"/>
                    <a:pt x="7924" y="49259"/>
                  </a:cubicBezTo>
                  <a:cubicBezTo>
                    <a:pt x="2801" y="52679"/>
                    <a:pt x="-3439" y="46496"/>
                    <a:pt x="2276" y="40642"/>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46" name="Freeform 525">
              <a:extLst>
                <a:ext uri="{FF2B5EF4-FFF2-40B4-BE49-F238E27FC236}">
                  <a16:creationId xmlns:a16="http://schemas.microsoft.com/office/drawing/2014/main" id="{F31EB37E-44E7-4D34-9AFA-E3802611E7E8}"/>
                </a:ext>
              </a:extLst>
            </p:cNvPr>
            <p:cNvSpPr>
              <a:spLocks/>
            </p:cNvSpPr>
            <p:nvPr/>
          </p:nvSpPr>
          <p:spPr bwMode="auto">
            <a:xfrm>
              <a:off x="4152599" y="5011839"/>
              <a:ext cx="10133" cy="30327"/>
            </a:xfrm>
            <a:custGeom>
              <a:avLst/>
              <a:gdLst>
                <a:gd name="T0" fmla="*/ 125 w 12017"/>
                <a:gd name="T1" fmla="*/ 1626 h 35964"/>
                <a:gd name="T2" fmla="*/ 312 w 12017"/>
                <a:gd name="T3" fmla="*/ 991 h 35964"/>
                <a:gd name="T4" fmla="*/ 84 w 12017"/>
                <a:gd name="T5" fmla="*/ 415 h 35964"/>
                <a:gd name="T6" fmla="*/ 182 w 12017"/>
                <a:gd name="T7" fmla="*/ 11 h 35964"/>
                <a:gd name="T8" fmla="*/ 660 w 12017"/>
                <a:gd name="T9" fmla="*/ 976 h 35964"/>
                <a:gd name="T10" fmla="*/ 355 w 12017"/>
                <a:gd name="T11" fmla="*/ 1918 h 35964"/>
                <a:gd name="T12" fmla="*/ 125 w 12017"/>
                <a:gd name="T13" fmla="*/ 1626 h 35964"/>
                <a:gd name="T14" fmla="*/ 0 60000 65536"/>
                <a:gd name="T15" fmla="*/ 0 60000 65536"/>
                <a:gd name="T16" fmla="*/ 0 60000 65536"/>
                <a:gd name="T17" fmla="*/ 0 60000 65536"/>
                <a:gd name="T18" fmla="*/ 0 60000 65536"/>
                <a:gd name="T19" fmla="*/ 0 60000 65536"/>
                <a:gd name="T20" fmla="*/ 0 60000 65536"/>
                <a:gd name="T21" fmla="*/ 0 w 12017"/>
                <a:gd name="T22" fmla="*/ 0 h 35964"/>
                <a:gd name="T23" fmla="*/ 12017 w 12017"/>
                <a:gd name="T24" fmla="*/ 35964 h 359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17" h="35964">
                  <a:moveTo>
                    <a:pt x="2248" y="29479"/>
                  </a:moveTo>
                  <a:cubicBezTo>
                    <a:pt x="4409" y="26026"/>
                    <a:pt x="5585" y="22047"/>
                    <a:pt x="5664" y="17969"/>
                  </a:cubicBezTo>
                  <a:cubicBezTo>
                    <a:pt x="5243" y="14173"/>
                    <a:pt x="3818" y="10563"/>
                    <a:pt x="1525" y="7510"/>
                  </a:cubicBezTo>
                  <a:cubicBezTo>
                    <a:pt x="-1759" y="2577"/>
                    <a:pt x="934" y="-908"/>
                    <a:pt x="3299" y="210"/>
                  </a:cubicBezTo>
                  <a:cubicBezTo>
                    <a:pt x="8981" y="4176"/>
                    <a:pt x="12252" y="10773"/>
                    <a:pt x="11969" y="17706"/>
                  </a:cubicBezTo>
                  <a:cubicBezTo>
                    <a:pt x="12357" y="23901"/>
                    <a:pt x="10386" y="30012"/>
                    <a:pt x="6452" y="34807"/>
                  </a:cubicBezTo>
                  <a:cubicBezTo>
                    <a:pt x="3824" y="37898"/>
                    <a:pt x="-445" y="34346"/>
                    <a:pt x="2248" y="29479"/>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47" name="Freeform 526">
              <a:extLst>
                <a:ext uri="{FF2B5EF4-FFF2-40B4-BE49-F238E27FC236}">
                  <a16:creationId xmlns:a16="http://schemas.microsoft.com/office/drawing/2014/main" id="{D75E3D26-8359-4165-9380-6AE715F3719A}"/>
                </a:ext>
              </a:extLst>
            </p:cNvPr>
            <p:cNvSpPr>
              <a:spLocks/>
            </p:cNvSpPr>
            <p:nvPr/>
          </p:nvSpPr>
          <p:spPr bwMode="auto">
            <a:xfrm>
              <a:off x="4106340" y="4998085"/>
              <a:ext cx="26679" cy="31510"/>
            </a:xfrm>
            <a:custGeom>
              <a:avLst/>
              <a:gdLst>
                <a:gd name="T0" fmla="*/ 1482 w 31638"/>
                <a:gd name="T1" fmla="*/ 483 h 37367"/>
                <a:gd name="T2" fmla="*/ 758 w 31638"/>
                <a:gd name="T3" fmla="*/ 922 h 37367"/>
                <a:gd name="T4" fmla="*/ 480 w 31638"/>
                <a:gd name="T5" fmla="*/ 1669 h 37367"/>
                <a:gd name="T6" fmla="*/ 42 w 31638"/>
                <a:gd name="T7" fmla="*/ 1969 h 37367"/>
                <a:gd name="T8" fmla="*/ 404 w 31638"/>
                <a:gd name="T9" fmla="*/ 635 h 37367"/>
                <a:gd name="T10" fmla="*/ 1511 w 31638"/>
                <a:gd name="T11" fmla="*/ 3 h 37367"/>
                <a:gd name="T12" fmla="*/ 1482 w 31638"/>
                <a:gd name="T13" fmla="*/ 483 h 37367"/>
                <a:gd name="T14" fmla="*/ 0 60000 65536"/>
                <a:gd name="T15" fmla="*/ 0 60000 65536"/>
                <a:gd name="T16" fmla="*/ 0 60000 65536"/>
                <a:gd name="T17" fmla="*/ 0 60000 65536"/>
                <a:gd name="T18" fmla="*/ 0 60000 65536"/>
                <a:gd name="T19" fmla="*/ 0 60000 65536"/>
                <a:gd name="T20" fmla="*/ 0 60000 65536"/>
                <a:gd name="T21" fmla="*/ 0 w 31638"/>
                <a:gd name="T22" fmla="*/ 0 h 37367"/>
                <a:gd name="T23" fmla="*/ 31638 w 31638"/>
                <a:gd name="T24" fmla="*/ 37367 h 37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38" h="37367">
                  <a:moveTo>
                    <a:pt x="26891" y="8759"/>
                  </a:moveTo>
                  <a:cubicBezTo>
                    <a:pt x="21859" y="10134"/>
                    <a:pt x="17307" y="12890"/>
                    <a:pt x="13754" y="16718"/>
                  </a:cubicBezTo>
                  <a:cubicBezTo>
                    <a:pt x="10837" y="20671"/>
                    <a:pt x="9083" y="25367"/>
                    <a:pt x="8696" y="30267"/>
                  </a:cubicBezTo>
                  <a:cubicBezTo>
                    <a:pt x="7645" y="37831"/>
                    <a:pt x="2127" y="38818"/>
                    <a:pt x="748" y="35726"/>
                  </a:cubicBezTo>
                  <a:cubicBezTo>
                    <a:pt x="-1380" y="27064"/>
                    <a:pt x="1103" y="17915"/>
                    <a:pt x="7316" y="11521"/>
                  </a:cubicBezTo>
                  <a:cubicBezTo>
                    <a:pt x="12295" y="5253"/>
                    <a:pt x="19494" y="1129"/>
                    <a:pt x="27416" y="11"/>
                  </a:cubicBezTo>
                  <a:cubicBezTo>
                    <a:pt x="32605" y="-318"/>
                    <a:pt x="33656" y="6786"/>
                    <a:pt x="26891" y="8759"/>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48" name="Freeform 527">
              <a:extLst>
                <a:ext uri="{FF2B5EF4-FFF2-40B4-BE49-F238E27FC236}">
                  <a16:creationId xmlns:a16="http://schemas.microsoft.com/office/drawing/2014/main" id="{11C6AE67-782B-4E5F-9F57-167808F9C9DB}"/>
                </a:ext>
              </a:extLst>
            </p:cNvPr>
            <p:cNvSpPr>
              <a:spLocks/>
            </p:cNvSpPr>
            <p:nvPr/>
          </p:nvSpPr>
          <p:spPr bwMode="auto">
            <a:xfrm>
              <a:off x="4086777" y="5035913"/>
              <a:ext cx="18294" cy="37532"/>
            </a:xfrm>
            <a:custGeom>
              <a:avLst/>
              <a:gdLst>
                <a:gd name="T0" fmla="*/ 1045 w 21695"/>
                <a:gd name="T1" fmla="*/ 491 h 44509"/>
                <a:gd name="T2" fmla="*/ 537 w 21695"/>
                <a:gd name="T3" fmla="*/ 1168 h 44509"/>
                <a:gd name="T4" fmla="*/ 560 w 21695"/>
                <a:gd name="T5" fmla="*/ 1965 h 44509"/>
                <a:gd name="T6" fmla="*/ 266 w 21695"/>
                <a:gd name="T7" fmla="*/ 2407 h 44509"/>
                <a:gd name="T8" fmla="*/ 107 w 21695"/>
                <a:gd name="T9" fmla="*/ 1034 h 44509"/>
                <a:gd name="T10" fmla="*/ 892 w 21695"/>
                <a:gd name="T11" fmla="*/ 34 h 44509"/>
                <a:gd name="T12" fmla="*/ 1045 w 21695"/>
                <a:gd name="T13" fmla="*/ 491 h 44509"/>
                <a:gd name="T14" fmla="*/ 0 60000 65536"/>
                <a:gd name="T15" fmla="*/ 0 60000 65536"/>
                <a:gd name="T16" fmla="*/ 0 60000 65536"/>
                <a:gd name="T17" fmla="*/ 0 60000 65536"/>
                <a:gd name="T18" fmla="*/ 0 60000 65536"/>
                <a:gd name="T19" fmla="*/ 0 60000 65536"/>
                <a:gd name="T20" fmla="*/ 0 60000 65536"/>
                <a:gd name="T21" fmla="*/ 0 w 21695"/>
                <a:gd name="T22" fmla="*/ 0 h 44509"/>
                <a:gd name="T23" fmla="*/ 21695 w 21695"/>
                <a:gd name="T24" fmla="*/ 44509 h 445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95" h="44509">
                  <a:moveTo>
                    <a:pt x="18955" y="8889"/>
                  </a:moveTo>
                  <a:cubicBezTo>
                    <a:pt x="14810" y="12059"/>
                    <a:pt x="11631" y="16315"/>
                    <a:pt x="9759" y="21189"/>
                  </a:cubicBezTo>
                  <a:cubicBezTo>
                    <a:pt x="8570" y="25957"/>
                    <a:pt x="8702" y="30963"/>
                    <a:pt x="10153" y="35659"/>
                  </a:cubicBezTo>
                  <a:cubicBezTo>
                    <a:pt x="11992" y="43091"/>
                    <a:pt x="7197" y="46117"/>
                    <a:pt x="4833" y="43683"/>
                  </a:cubicBezTo>
                  <a:cubicBezTo>
                    <a:pt x="-350" y="36428"/>
                    <a:pt x="-1447" y="27010"/>
                    <a:pt x="1943" y="18755"/>
                  </a:cubicBezTo>
                  <a:cubicBezTo>
                    <a:pt x="4156" y="11079"/>
                    <a:pt x="9266" y="4568"/>
                    <a:pt x="16196" y="602"/>
                  </a:cubicBezTo>
                  <a:cubicBezTo>
                    <a:pt x="20794" y="-1964"/>
                    <a:pt x="24407" y="4219"/>
                    <a:pt x="18955" y="8889"/>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49" name="Freeform 528">
              <a:extLst>
                <a:ext uri="{FF2B5EF4-FFF2-40B4-BE49-F238E27FC236}">
                  <a16:creationId xmlns:a16="http://schemas.microsoft.com/office/drawing/2014/main" id="{F383601B-0153-4391-810B-66B1FF02FB1E}"/>
                </a:ext>
              </a:extLst>
            </p:cNvPr>
            <p:cNvSpPr>
              <a:spLocks/>
            </p:cNvSpPr>
            <p:nvPr/>
          </p:nvSpPr>
          <p:spPr bwMode="auto">
            <a:xfrm>
              <a:off x="4116295" y="5080465"/>
              <a:ext cx="12175" cy="27336"/>
            </a:xfrm>
            <a:custGeom>
              <a:avLst/>
              <a:gdLst>
                <a:gd name="T0" fmla="*/ 419 w 14438"/>
                <a:gd name="T1" fmla="*/ 308 h 32417"/>
                <a:gd name="T2" fmla="*/ 361 w 14438"/>
                <a:gd name="T3" fmla="*/ 917 h 32417"/>
                <a:gd name="T4" fmla="*/ 673 w 14438"/>
                <a:gd name="T5" fmla="*/ 1402 h 32417"/>
                <a:gd name="T6" fmla="*/ 654 w 14438"/>
                <a:gd name="T7" fmla="*/ 1783 h 32417"/>
                <a:gd name="T8" fmla="*/ 42 w 14438"/>
                <a:gd name="T9" fmla="*/ 997 h 32417"/>
                <a:gd name="T10" fmla="*/ 151 w 14438"/>
                <a:gd name="T11" fmla="*/ 83 h 32417"/>
                <a:gd name="T12" fmla="*/ 419 w 14438"/>
                <a:gd name="T13" fmla="*/ 308 h 32417"/>
                <a:gd name="T14" fmla="*/ 0 60000 65536"/>
                <a:gd name="T15" fmla="*/ 0 60000 65536"/>
                <a:gd name="T16" fmla="*/ 0 60000 65536"/>
                <a:gd name="T17" fmla="*/ 0 60000 65536"/>
                <a:gd name="T18" fmla="*/ 0 60000 65536"/>
                <a:gd name="T19" fmla="*/ 0 60000 65536"/>
                <a:gd name="T20" fmla="*/ 0 60000 65536"/>
                <a:gd name="T21" fmla="*/ 0 w 14438"/>
                <a:gd name="T22" fmla="*/ 0 h 32417"/>
                <a:gd name="T23" fmla="*/ 14438 w 14438"/>
                <a:gd name="T24" fmla="*/ 32417 h 32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38" h="32417">
                  <a:moveTo>
                    <a:pt x="7597" y="5583"/>
                  </a:moveTo>
                  <a:cubicBezTo>
                    <a:pt x="6198" y="9089"/>
                    <a:pt x="5837" y="12924"/>
                    <a:pt x="6546" y="16633"/>
                  </a:cubicBezTo>
                  <a:cubicBezTo>
                    <a:pt x="7577" y="20040"/>
                    <a:pt x="9528" y="23092"/>
                    <a:pt x="12195" y="25447"/>
                  </a:cubicBezTo>
                  <a:cubicBezTo>
                    <a:pt x="16070" y="29327"/>
                    <a:pt x="14231" y="32945"/>
                    <a:pt x="11866" y="32353"/>
                  </a:cubicBezTo>
                  <a:cubicBezTo>
                    <a:pt x="5961" y="29828"/>
                    <a:pt x="1764" y="24434"/>
                    <a:pt x="765" y="18080"/>
                  </a:cubicBezTo>
                  <a:cubicBezTo>
                    <a:pt x="-725" y="12509"/>
                    <a:pt x="-23" y="6570"/>
                    <a:pt x="2736" y="1505"/>
                  </a:cubicBezTo>
                  <a:cubicBezTo>
                    <a:pt x="4641" y="-1784"/>
                    <a:pt x="9173" y="650"/>
                    <a:pt x="7597" y="558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grpSp>
          <p:nvGrpSpPr>
            <p:cNvPr id="15750" name="Graphic 19">
              <a:extLst>
                <a:ext uri="{FF2B5EF4-FFF2-40B4-BE49-F238E27FC236}">
                  <a16:creationId xmlns:a16="http://schemas.microsoft.com/office/drawing/2014/main" id="{FE6C653E-C4DE-42CF-8872-3226AD05DD7F}"/>
                </a:ext>
              </a:extLst>
            </p:cNvPr>
            <p:cNvGrpSpPr>
              <a:grpSpLocks/>
            </p:cNvGrpSpPr>
            <p:nvPr/>
          </p:nvGrpSpPr>
          <p:grpSpPr bwMode="auto">
            <a:xfrm>
              <a:off x="3911040" y="5125605"/>
              <a:ext cx="103126" cy="133058"/>
              <a:chOff x="5321850" y="5454678"/>
              <a:chExt cx="122296" cy="157792"/>
            </a:xfrm>
          </p:grpSpPr>
          <p:sp>
            <p:nvSpPr>
              <p:cNvPr id="15981" name="Freeform 530">
                <a:extLst>
                  <a:ext uri="{FF2B5EF4-FFF2-40B4-BE49-F238E27FC236}">
                    <a16:creationId xmlns:a16="http://schemas.microsoft.com/office/drawing/2014/main" id="{3CDC5FD4-8F98-4D1D-9251-7CD5C14EF0C2}"/>
                  </a:ext>
                </a:extLst>
              </p:cNvPr>
              <p:cNvSpPr>
                <a:spLocks/>
              </p:cNvSpPr>
              <p:nvPr/>
            </p:nvSpPr>
            <p:spPr bwMode="auto">
              <a:xfrm>
                <a:off x="5324481" y="5465597"/>
                <a:ext cx="117237" cy="144440"/>
              </a:xfrm>
              <a:custGeom>
                <a:avLst/>
                <a:gdLst>
                  <a:gd name="T0" fmla="*/ 76675 w 117237"/>
                  <a:gd name="T1" fmla="*/ 144440 h 144440"/>
                  <a:gd name="T2" fmla="*/ 8231 w 117237"/>
                  <a:gd name="T3" fmla="*/ 97214 h 144440"/>
                  <a:gd name="T4" fmla="*/ 16139 w 117237"/>
                  <a:gd name="T5" fmla="*/ 40181 h 144440"/>
                  <a:gd name="T6" fmla="*/ 16310 w 117237"/>
                  <a:gd name="T7" fmla="*/ 40056 h 144440"/>
                  <a:gd name="T8" fmla="*/ 22878 w 117237"/>
                  <a:gd name="T9" fmla="*/ 35913 h 144440"/>
                  <a:gd name="T10" fmla="*/ 39037 w 117237"/>
                  <a:gd name="T11" fmla="*/ 0 h 144440"/>
                  <a:gd name="T12" fmla="*/ 101635 w 117237"/>
                  <a:gd name="T13" fmla="*/ 71496 h 144440"/>
                  <a:gd name="T14" fmla="*/ 109057 w 117237"/>
                  <a:gd name="T15" fmla="*/ 79060 h 144440"/>
                  <a:gd name="T16" fmla="*/ 100945 w 117237"/>
                  <a:gd name="T17" fmla="*/ 136251 h 144440"/>
                  <a:gd name="T18" fmla="*/ 76215 w 117237"/>
                  <a:gd name="T19" fmla="*/ 144440 h 144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237"/>
                  <a:gd name="T31" fmla="*/ 0 h 144440"/>
                  <a:gd name="T32" fmla="*/ 117237 w 117237"/>
                  <a:gd name="T33" fmla="*/ 144440 h 144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237" h="144440">
                    <a:moveTo>
                      <a:pt x="76675" y="144440"/>
                    </a:moveTo>
                    <a:cubicBezTo>
                      <a:pt x="56457" y="125220"/>
                      <a:pt x="33362" y="109283"/>
                      <a:pt x="8231" y="97214"/>
                    </a:cubicBezTo>
                    <a:cubicBezTo>
                      <a:pt x="-5314" y="79277"/>
                      <a:pt x="-1773" y="53744"/>
                      <a:pt x="16139" y="40181"/>
                    </a:cubicBezTo>
                    <a:cubicBezTo>
                      <a:pt x="16198" y="40142"/>
                      <a:pt x="16257" y="40096"/>
                      <a:pt x="16310" y="40056"/>
                    </a:cubicBezTo>
                    <a:cubicBezTo>
                      <a:pt x="18359" y="38458"/>
                      <a:pt x="20553" y="37070"/>
                      <a:pt x="22878" y="35913"/>
                    </a:cubicBezTo>
                    <a:cubicBezTo>
                      <a:pt x="21814" y="21968"/>
                      <a:pt x="27903" y="8439"/>
                      <a:pt x="39037" y="0"/>
                    </a:cubicBezTo>
                    <a:cubicBezTo>
                      <a:pt x="72707" y="8504"/>
                      <a:pt x="97615" y="36959"/>
                      <a:pt x="101635" y="71496"/>
                    </a:cubicBezTo>
                    <a:cubicBezTo>
                      <a:pt x="104414" y="73700"/>
                      <a:pt x="106910" y="76239"/>
                      <a:pt x="109057" y="79060"/>
                    </a:cubicBezTo>
                    <a:cubicBezTo>
                      <a:pt x="122588" y="97095"/>
                      <a:pt x="118956" y="122701"/>
                      <a:pt x="100945" y="136251"/>
                    </a:cubicBezTo>
                    <a:cubicBezTo>
                      <a:pt x="93818" y="141611"/>
                      <a:pt x="85135" y="144492"/>
                      <a:pt x="76215" y="144440"/>
                    </a:cubicBezTo>
                    <a:lnTo>
                      <a:pt x="76675" y="144440"/>
                    </a:ln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82" name="Freeform 531">
                <a:extLst>
                  <a:ext uri="{FF2B5EF4-FFF2-40B4-BE49-F238E27FC236}">
                    <a16:creationId xmlns:a16="http://schemas.microsoft.com/office/drawing/2014/main" id="{1993BA55-6DF4-4BD0-8DA5-6C46FE075D2E}"/>
                  </a:ext>
                </a:extLst>
              </p:cNvPr>
              <p:cNvSpPr>
                <a:spLocks/>
              </p:cNvSpPr>
              <p:nvPr/>
            </p:nvSpPr>
            <p:spPr bwMode="auto">
              <a:xfrm>
                <a:off x="5321850" y="5454678"/>
                <a:ext cx="122296" cy="157792"/>
              </a:xfrm>
              <a:custGeom>
                <a:avLst/>
                <a:gdLst>
                  <a:gd name="T0" fmla="*/ 66169 w 122296"/>
                  <a:gd name="T1" fmla="*/ 5197 h 157792"/>
                  <a:gd name="T2" fmla="*/ 104522 w 122296"/>
                  <a:gd name="T3" fmla="*/ 43615 h 157792"/>
                  <a:gd name="T4" fmla="*/ 97763 w 122296"/>
                  <a:gd name="T5" fmla="*/ 65380 h 157792"/>
                  <a:gd name="T6" fmla="*/ 101902 w 122296"/>
                  <a:gd name="T7" fmla="*/ 83665 h 157792"/>
                  <a:gd name="T8" fmla="*/ 109784 w 122296"/>
                  <a:gd name="T9" fmla="*/ 91426 h 157792"/>
                  <a:gd name="T10" fmla="*/ 53478 w 122296"/>
                  <a:gd name="T11" fmla="*/ 136350 h 157792"/>
                  <a:gd name="T12" fmla="*/ 8615 w 122296"/>
                  <a:gd name="T13" fmla="*/ 79968 h 157792"/>
                  <a:gd name="T14" fmla="*/ 20189 w 122296"/>
                  <a:gd name="T15" fmla="*/ 52949 h 157792"/>
                  <a:gd name="T16" fmla="*/ 28137 w 122296"/>
                  <a:gd name="T17" fmla="*/ 48344 h 157792"/>
                  <a:gd name="T18" fmla="*/ 43113 w 122296"/>
                  <a:gd name="T19" fmla="*/ 12892 h 157792"/>
                  <a:gd name="T20" fmla="*/ 66103 w 122296"/>
                  <a:gd name="T21" fmla="*/ 5197 h 157792"/>
                  <a:gd name="T22" fmla="*/ 66103 w 122296"/>
                  <a:gd name="T23" fmla="*/ 264 h 157792"/>
                  <a:gd name="T24" fmla="*/ 22968 w 122296"/>
                  <a:gd name="T25" fmla="*/ 43365 h 157792"/>
                  <a:gd name="T26" fmla="*/ 23014 w 122296"/>
                  <a:gd name="T27" fmla="*/ 45384 h 157792"/>
                  <a:gd name="T28" fmla="*/ 17233 w 122296"/>
                  <a:gd name="T29" fmla="*/ 49002 h 157792"/>
                  <a:gd name="T30" fmla="*/ 8694 w 122296"/>
                  <a:gd name="T31" fmla="*/ 109606 h 157792"/>
                  <a:gd name="T32" fmla="*/ 37530 w 122296"/>
                  <a:gd name="T33" fmla="*/ 126484 h 157792"/>
                  <a:gd name="T34" fmla="*/ 79109 w 122296"/>
                  <a:gd name="T35" fmla="*/ 157792 h 157792"/>
                  <a:gd name="T36" fmla="*/ 122297 w 122296"/>
                  <a:gd name="T37" fmla="*/ 114348 h 157792"/>
                  <a:gd name="T38" fmla="*/ 113659 w 122296"/>
                  <a:gd name="T39" fmla="*/ 88466 h 157792"/>
                  <a:gd name="T40" fmla="*/ 106697 w 122296"/>
                  <a:gd name="T41" fmla="*/ 81231 h 157792"/>
                  <a:gd name="T42" fmla="*/ 103281 w 122296"/>
                  <a:gd name="T43" fmla="*/ 65774 h 157792"/>
                  <a:gd name="T44" fmla="*/ 88640 w 122296"/>
                  <a:gd name="T45" fmla="*/ 6256 h 157792"/>
                  <a:gd name="T46" fmla="*/ 66103 w 122296"/>
                  <a:gd name="T47" fmla="*/ 0 h 1577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2296"/>
                  <a:gd name="T73" fmla="*/ 0 h 157792"/>
                  <a:gd name="T74" fmla="*/ 122296 w 122296"/>
                  <a:gd name="T75" fmla="*/ 157792 h 1577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2296" h="157792">
                    <a:moveTo>
                      <a:pt x="66169" y="5197"/>
                    </a:moveTo>
                    <a:cubicBezTo>
                      <a:pt x="87352" y="5203"/>
                      <a:pt x="104522" y="22403"/>
                      <a:pt x="104522" y="43615"/>
                    </a:cubicBezTo>
                    <a:cubicBezTo>
                      <a:pt x="104516" y="51390"/>
                      <a:pt x="102164" y="58980"/>
                      <a:pt x="97763" y="65380"/>
                    </a:cubicBezTo>
                    <a:cubicBezTo>
                      <a:pt x="100608" y="71043"/>
                      <a:pt x="102033" y="77324"/>
                      <a:pt x="101902" y="83665"/>
                    </a:cubicBezTo>
                    <a:cubicBezTo>
                      <a:pt x="104877" y="85875"/>
                      <a:pt x="107531" y="88486"/>
                      <a:pt x="109784" y="91426"/>
                    </a:cubicBezTo>
                    <a:cubicBezTo>
                      <a:pt x="106624" y="119400"/>
                      <a:pt x="81414" y="139513"/>
                      <a:pt x="53478" y="136350"/>
                    </a:cubicBezTo>
                    <a:cubicBezTo>
                      <a:pt x="25543" y="133186"/>
                      <a:pt x="5456" y="107942"/>
                      <a:pt x="8615" y="79968"/>
                    </a:cubicBezTo>
                    <a:cubicBezTo>
                      <a:pt x="9739" y="70017"/>
                      <a:pt x="13765" y="60624"/>
                      <a:pt x="20189" y="52949"/>
                    </a:cubicBezTo>
                    <a:cubicBezTo>
                      <a:pt x="22639" y="51094"/>
                      <a:pt x="25306" y="49548"/>
                      <a:pt x="28137" y="48344"/>
                    </a:cubicBezTo>
                    <a:cubicBezTo>
                      <a:pt x="26469" y="34703"/>
                      <a:pt x="32177" y="21199"/>
                      <a:pt x="43113" y="12892"/>
                    </a:cubicBezTo>
                    <a:cubicBezTo>
                      <a:pt x="49734" y="7887"/>
                      <a:pt x="57807" y="5190"/>
                      <a:pt x="66103" y="5197"/>
                    </a:cubicBezTo>
                    <a:moveTo>
                      <a:pt x="66103" y="264"/>
                    </a:moveTo>
                    <a:cubicBezTo>
                      <a:pt x="42305" y="237"/>
                      <a:pt x="22994" y="19535"/>
                      <a:pt x="22968" y="43365"/>
                    </a:cubicBezTo>
                    <a:cubicBezTo>
                      <a:pt x="22968" y="44043"/>
                      <a:pt x="22981" y="44714"/>
                      <a:pt x="23014" y="45384"/>
                    </a:cubicBezTo>
                    <a:cubicBezTo>
                      <a:pt x="20971" y="46397"/>
                      <a:pt x="19033" y="47608"/>
                      <a:pt x="17233" y="49002"/>
                    </a:cubicBezTo>
                    <a:cubicBezTo>
                      <a:pt x="-1842" y="63374"/>
                      <a:pt x="-5664" y="90512"/>
                      <a:pt x="8694" y="109606"/>
                    </a:cubicBezTo>
                    <a:cubicBezTo>
                      <a:pt x="15657" y="118874"/>
                      <a:pt x="26049" y="124958"/>
                      <a:pt x="37530" y="126484"/>
                    </a:cubicBezTo>
                    <a:cubicBezTo>
                      <a:pt x="42805" y="145078"/>
                      <a:pt x="59804" y="157878"/>
                      <a:pt x="79109" y="157792"/>
                    </a:cubicBezTo>
                    <a:cubicBezTo>
                      <a:pt x="103018" y="157740"/>
                      <a:pt x="122349" y="138290"/>
                      <a:pt x="122297" y="114348"/>
                    </a:cubicBezTo>
                    <a:cubicBezTo>
                      <a:pt x="122277" y="105015"/>
                      <a:pt x="119249" y="95938"/>
                      <a:pt x="113659" y="88466"/>
                    </a:cubicBezTo>
                    <a:cubicBezTo>
                      <a:pt x="111617" y="85803"/>
                      <a:pt x="109278" y="83376"/>
                      <a:pt x="106697" y="81231"/>
                    </a:cubicBezTo>
                    <a:cubicBezTo>
                      <a:pt x="106559" y="75910"/>
                      <a:pt x="105396" y="70662"/>
                      <a:pt x="103281" y="65774"/>
                    </a:cubicBezTo>
                    <a:cubicBezTo>
                      <a:pt x="115650" y="45293"/>
                      <a:pt x="109094" y="18641"/>
                      <a:pt x="88640" y="6256"/>
                    </a:cubicBezTo>
                    <a:cubicBezTo>
                      <a:pt x="81841" y="2138"/>
                      <a:pt x="74044" y="-26"/>
                      <a:pt x="66103" y="0"/>
                    </a:cubicBezTo>
                    <a:lnTo>
                      <a:pt x="66103" y="264"/>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83" name="Freeform 532">
                <a:extLst>
                  <a:ext uri="{FF2B5EF4-FFF2-40B4-BE49-F238E27FC236}">
                    <a16:creationId xmlns:a16="http://schemas.microsoft.com/office/drawing/2014/main" id="{F98ED817-95F9-4DA6-860F-6E551AFDFEC0}"/>
                  </a:ext>
                </a:extLst>
              </p:cNvPr>
              <p:cNvSpPr>
                <a:spLocks/>
              </p:cNvSpPr>
              <p:nvPr/>
            </p:nvSpPr>
            <p:spPr bwMode="auto">
              <a:xfrm>
                <a:off x="5397913" y="5513860"/>
                <a:ext cx="21751" cy="39316"/>
              </a:xfrm>
              <a:custGeom>
                <a:avLst/>
                <a:gdLst>
                  <a:gd name="T0" fmla="*/ 2126 w 21751"/>
                  <a:gd name="T1" fmla="*/ 31652 h 39316"/>
                  <a:gd name="T2" fmla="*/ 10665 w 21751"/>
                  <a:gd name="T3" fmla="*/ 20339 h 39316"/>
                  <a:gd name="T4" fmla="*/ 6133 w 21751"/>
                  <a:gd name="T5" fmla="*/ 7908 h 39316"/>
                  <a:gd name="T6" fmla="*/ 10862 w 21751"/>
                  <a:gd name="T7" fmla="*/ 607 h 39316"/>
                  <a:gd name="T8" fmla="*/ 21504 w 21751"/>
                  <a:gd name="T9" fmla="*/ 21918 h 39316"/>
                  <a:gd name="T10" fmla="*/ 8367 w 21751"/>
                  <a:gd name="T11" fmla="*/ 38624 h 39316"/>
                  <a:gd name="T12" fmla="*/ 2126 w 21751"/>
                  <a:gd name="T13" fmla="*/ 31652 h 39316"/>
                  <a:gd name="T14" fmla="*/ 0 60000 65536"/>
                  <a:gd name="T15" fmla="*/ 0 60000 65536"/>
                  <a:gd name="T16" fmla="*/ 0 60000 65536"/>
                  <a:gd name="T17" fmla="*/ 0 60000 65536"/>
                  <a:gd name="T18" fmla="*/ 0 60000 65536"/>
                  <a:gd name="T19" fmla="*/ 0 60000 65536"/>
                  <a:gd name="T20" fmla="*/ 0 60000 65536"/>
                  <a:gd name="T21" fmla="*/ 0 w 21751"/>
                  <a:gd name="T22" fmla="*/ 0 h 39316"/>
                  <a:gd name="T23" fmla="*/ 21751 w 21751"/>
                  <a:gd name="T24" fmla="*/ 39316 h 39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51" h="39316">
                    <a:moveTo>
                      <a:pt x="2126" y="31652"/>
                    </a:moveTo>
                    <a:cubicBezTo>
                      <a:pt x="6271" y="29074"/>
                      <a:pt x="9319" y="25042"/>
                      <a:pt x="10665" y="20339"/>
                    </a:cubicBezTo>
                    <a:cubicBezTo>
                      <a:pt x="10744" y="15775"/>
                      <a:pt x="9128" y="11348"/>
                      <a:pt x="6133" y="7908"/>
                    </a:cubicBezTo>
                    <a:cubicBezTo>
                      <a:pt x="1667" y="1330"/>
                      <a:pt x="7053" y="-1300"/>
                      <a:pt x="10862" y="607"/>
                    </a:cubicBezTo>
                    <a:cubicBezTo>
                      <a:pt x="18587" y="4711"/>
                      <a:pt x="22857" y="13268"/>
                      <a:pt x="21504" y="21918"/>
                    </a:cubicBezTo>
                    <a:cubicBezTo>
                      <a:pt x="20209" y="29344"/>
                      <a:pt x="15270" y="35618"/>
                      <a:pt x="8367" y="38624"/>
                    </a:cubicBezTo>
                    <a:cubicBezTo>
                      <a:pt x="2783" y="41189"/>
                      <a:pt x="-3326" y="36125"/>
                      <a:pt x="2126" y="31652"/>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84" name="Freeform 533">
                <a:extLst>
                  <a:ext uri="{FF2B5EF4-FFF2-40B4-BE49-F238E27FC236}">
                    <a16:creationId xmlns:a16="http://schemas.microsoft.com/office/drawing/2014/main" id="{9F20A42D-FE83-4E22-AA30-C47206FC638D}"/>
                  </a:ext>
                </a:extLst>
              </p:cNvPr>
              <p:cNvSpPr>
                <a:spLocks/>
              </p:cNvSpPr>
              <p:nvPr/>
            </p:nvSpPr>
            <p:spPr bwMode="auto">
              <a:xfrm>
                <a:off x="5412017" y="5547820"/>
                <a:ext cx="22687" cy="50085"/>
              </a:xfrm>
              <a:custGeom>
                <a:avLst/>
                <a:gdLst>
                  <a:gd name="T0" fmla="*/ 2276 w 22687"/>
                  <a:gd name="T1" fmla="*/ 40642 h 50085"/>
                  <a:gd name="T2" fmla="*/ 11274 w 22687"/>
                  <a:gd name="T3" fmla="*/ 25843 h 50085"/>
                  <a:gd name="T4" fmla="*/ 7202 w 22687"/>
                  <a:gd name="T5" fmla="*/ 10123 h 50085"/>
                  <a:gd name="T6" fmla="*/ 12260 w 22687"/>
                  <a:gd name="T7" fmla="*/ 652 h 50085"/>
                  <a:gd name="T8" fmla="*/ 22113 w 22687"/>
                  <a:gd name="T9" fmla="*/ 27422 h 50085"/>
                  <a:gd name="T10" fmla="*/ 7924 w 22687"/>
                  <a:gd name="T11" fmla="*/ 49259 h 50085"/>
                  <a:gd name="T12" fmla="*/ 2276 w 22687"/>
                  <a:gd name="T13" fmla="*/ 40642 h 50085"/>
                  <a:gd name="T14" fmla="*/ 0 60000 65536"/>
                  <a:gd name="T15" fmla="*/ 0 60000 65536"/>
                  <a:gd name="T16" fmla="*/ 0 60000 65536"/>
                  <a:gd name="T17" fmla="*/ 0 60000 65536"/>
                  <a:gd name="T18" fmla="*/ 0 60000 65536"/>
                  <a:gd name="T19" fmla="*/ 0 60000 65536"/>
                  <a:gd name="T20" fmla="*/ 0 60000 65536"/>
                  <a:gd name="T21" fmla="*/ 0 w 22687"/>
                  <a:gd name="T22" fmla="*/ 0 h 50085"/>
                  <a:gd name="T23" fmla="*/ 22687 w 22687"/>
                  <a:gd name="T24" fmla="*/ 50085 h 50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87" h="50085">
                    <a:moveTo>
                      <a:pt x="2276" y="40642"/>
                    </a:moveTo>
                    <a:cubicBezTo>
                      <a:pt x="6788" y="36808"/>
                      <a:pt x="9941" y="31618"/>
                      <a:pt x="11274" y="25843"/>
                    </a:cubicBezTo>
                    <a:cubicBezTo>
                      <a:pt x="11610" y="20305"/>
                      <a:pt x="10184" y="14800"/>
                      <a:pt x="7202" y="10123"/>
                    </a:cubicBezTo>
                    <a:cubicBezTo>
                      <a:pt x="2998" y="2296"/>
                      <a:pt x="8516" y="-1650"/>
                      <a:pt x="12260" y="652"/>
                    </a:cubicBezTo>
                    <a:cubicBezTo>
                      <a:pt x="20405" y="6940"/>
                      <a:pt x="24227" y="17345"/>
                      <a:pt x="22113" y="27422"/>
                    </a:cubicBezTo>
                    <a:cubicBezTo>
                      <a:pt x="20825" y="36440"/>
                      <a:pt x="15636" y="44431"/>
                      <a:pt x="7924" y="49259"/>
                    </a:cubicBezTo>
                    <a:cubicBezTo>
                      <a:pt x="2801" y="52350"/>
                      <a:pt x="-3439" y="46168"/>
                      <a:pt x="2276" y="40642"/>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85" name="Freeform 534">
                <a:extLst>
                  <a:ext uri="{FF2B5EF4-FFF2-40B4-BE49-F238E27FC236}">
                    <a16:creationId xmlns:a16="http://schemas.microsoft.com/office/drawing/2014/main" id="{8C33334D-C4BF-4B4B-87F9-868F565070D8}"/>
                  </a:ext>
                </a:extLst>
              </p:cNvPr>
              <p:cNvSpPr>
                <a:spLocks/>
              </p:cNvSpPr>
              <p:nvPr/>
            </p:nvSpPr>
            <p:spPr bwMode="auto">
              <a:xfrm>
                <a:off x="5411257" y="5479989"/>
                <a:ext cx="12018" cy="36184"/>
              </a:xfrm>
              <a:custGeom>
                <a:avLst/>
                <a:gdLst>
                  <a:gd name="T0" fmla="*/ 2248 w 12018"/>
                  <a:gd name="T1" fmla="*/ 29545 h 36184"/>
                  <a:gd name="T2" fmla="*/ 5664 w 12018"/>
                  <a:gd name="T3" fmla="*/ 18035 h 36184"/>
                  <a:gd name="T4" fmla="*/ 1525 w 12018"/>
                  <a:gd name="T5" fmla="*/ 7511 h 36184"/>
                  <a:gd name="T6" fmla="*/ 3299 w 12018"/>
                  <a:gd name="T7" fmla="*/ 210 h 36184"/>
                  <a:gd name="T8" fmla="*/ 11969 w 12018"/>
                  <a:gd name="T9" fmla="*/ 17706 h 36184"/>
                  <a:gd name="T10" fmla="*/ 6452 w 12018"/>
                  <a:gd name="T11" fmla="*/ 34873 h 36184"/>
                  <a:gd name="T12" fmla="*/ 2248 w 12018"/>
                  <a:gd name="T13" fmla="*/ 29545 h 36184"/>
                  <a:gd name="T14" fmla="*/ 0 60000 65536"/>
                  <a:gd name="T15" fmla="*/ 0 60000 65536"/>
                  <a:gd name="T16" fmla="*/ 0 60000 65536"/>
                  <a:gd name="T17" fmla="*/ 0 60000 65536"/>
                  <a:gd name="T18" fmla="*/ 0 60000 65536"/>
                  <a:gd name="T19" fmla="*/ 0 60000 65536"/>
                  <a:gd name="T20" fmla="*/ 0 60000 65536"/>
                  <a:gd name="T21" fmla="*/ 0 w 12018"/>
                  <a:gd name="T22" fmla="*/ 0 h 36184"/>
                  <a:gd name="T23" fmla="*/ 12018 w 12018"/>
                  <a:gd name="T24" fmla="*/ 36184 h 36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18" h="36184">
                    <a:moveTo>
                      <a:pt x="2248" y="29545"/>
                    </a:moveTo>
                    <a:cubicBezTo>
                      <a:pt x="4428" y="26099"/>
                      <a:pt x="5604" y="22113"/>
                      <a:pt x="5664" y="18035"/>
                    </a:cubicBezTo>
                    <a:cubicBezTo>
                      <a:pt x="5276" y="14213"/>
                      <a:pt x="3844" y="10569"/>
                      <a:pt x="1525" y="7511"/>
                    </a:cubicBezTo>
                    <a:cubicBezTo>
                      <a:pt x="-1759" y="2578"/>
                      <a:pt x="934" y="-908"/>
                      <a:pt x="3299" y="210"/>
                    </a:cubicBezTo>
                    <a:cubicBezTo>
                      <a:pt x="8961" y="4196"/>
                      <a:pt x="12225" y="10780"/>
                      <a:pt x="11969" y="17706"/>
                    </a:cubicBezTo>
                    <a:cubicBezTo>
                      <a:pt x="12363" y="23921"/>
                      <a:pt x="10393" y="30058"/>
                      <a:pt x="6452" y="34873"/>
                    </a:cubicBezTo>
                    <a:cubicBezTo>
                      <a:pt x="3824" y="38227"/>
                      <a:pt x="-445" y="34676"/>
                      <a:pt x="2248" y="29545"/>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86" name="Freeform 535">
                <a:extLst>
                  <a:ext uri="{FF2B5EF4-FFF2-40B4-BE49-F238E27FC236}">
                    <a16:creationId xmlns:a16="http://schemas.microsoft.com/office/drawing/2014/main" id="{9FF328AC-6937-49C8-B230-677C3F72F9BA}"/>
                  </a:ext>
                </a:extLst>
              </p:cNvPr>
              <p:cNvSpPr>
                <a:spLocks/>
              </p:cNvSpPr>
              <p:nvPr/>
            </p:nvSpPr>
            <p:spPr bwMode="auto">
              <a:xfrm>
                <a:off x="5356446" y="5464221"/>
                <a:ext cx="31608" cy="37397"/>
              </a:xfrm>
              <a:custGeom>
                <a:avLst/>
                <a:gdLst>
                  <a:gd name="T0" fmla="*/ 26843 w 31608"/>
                  <a:gd name="T1" fmla="*/ 8808 h 37397"/>
                  <a:gd name="T2" fmla="*/ 13706 w 31608"/>
                  <a:gd name="T3" fmla="*/ 16766 h 37397"/>
                  <a:gd name="T4" fmla="*/ 8648 w 31608"/>
                  <a:gd name="T5" fmla="*/ 30316 h 37397"/>
                  <a:gd name="T6" fmla="*/ 700 w 31608"/>
                  <a:gd name="T7" fmla="*/ 35709 h 37397"/>
                  <a:gd name="T8" fmla="*/ 7269 w 31608"/>
                  <a:gd name="T9" fmla="*/ 11504 h 37397"/>
                  <a:gd name="T10" fmla="*/ 27303 w 31608"/>
                  <a:gd name="T11" fmla="*/ 60 h 37397"/>
                  <a:gd name="T12" fmla="*/ 26843 w 31608"/>
                  <a:gd name="T13" fmla="*/ 8808 h 37397"/>
                  <a:gd name="T14" fmla="*/ 0 60000 65536"/>
                  <a:gd name="T15" fmla="*/ 0 60000 65536"/>
                  <a:gd name="T16" fmla="*/ 0 60000 65536"/>
                  <a:gd name="T17" fmla="*/ 0 60000 65536"/>
                  <a:gd name="T18" fmla="*/ 0 60000 65536"/>
                  <a:gd name="T19" fmla="*/ 0 60000 65536"/>
                  <a:gd name="T20" fmla="*/ 0 60000 65536"/>
                  <a:gd name="T21" fmla="*/ 0 w 31608"/>
                  <a:gd name="T22" fmla="*/ 0 h 37397"/>
                  <a:gd name="T23" fmla="*/ 31608 w 31608"/>
                  <a:gd name="T24" fmla="*/ 37397 h 37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08" h="37397">
                    <a:moveTo>
                      <a:pt x="26843" y="8808"/>
                    </a:moveTo>
                    <a:cubicBezTo>
                      <a:pt x="21818" y="10196"/>
                      <a:pt x="17273" y="12952"/>
                      <a:pt x="13706" y="16766"/>
                    </a:cubicBezTo>
                    <a:cubicBezTo>
                      <a:pt x="10829" y="20746"/>
                      <a:pt x="9082" y="25429"/>
                      <a:pt x="8648" y="30316"/>
                    </a:cubicBezTo>
                    <a:cubicBezTo>
                      <a:pt x="7597" y="37880"/>
                      <a:pt x="2080" y="38867"/>
                      <a:pt x="700" y="35709"/>
                    </a:cubicBezTo>
                    <a:cubicBezTo>
                      <a:pt x="-1336" y="27047"/>
                      <a:pt x="1134" y="17944"/>
                      <a:pt x="7269" y="11504"/>
                    </a:cubicBezTo>
                    <a:cubicBezTo>
                      <a:pt x="12228" y="5249"/>
                      <a:pt x="19401" y="1152"/>
                      <a:pt x="27303" y="60"/>
                    </a:cubicBezTo>
                    <a:cubicBezTo>
                      <a:pt x="32558" y="-729"/>
                      <a:pt x="33674" y="6506"/>
                      <a:pt x="26843" y="880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87" name="Freeform 536">
                <a:extLst>
                  <a:ext uri="{FF2B5EF4-FFF2-40B4-BE49-F238E27FC236}">
                    <a16:creationId xmlns:a16="http://schemas.microsoft.com/office/drawing/2014/main" id="{63C78E4A-E6B1-48C3-950F-214E3C1F998E}"/>
                  </a:ext>
                </a:extLst>
              </p:cNvPr>
              <p:cNvSpPr>
                <a:spLocks/>
              </p:cNvSpPr>
              <p:nvPr/>
            </p:nvSpPr>
            <p:spPr bwMode="auto">
              <a:xfrm>
                <a:off x="5333252" y="5508827"/>
                <a:ext cx="21690" cy="44521"/>
              </a:xfrm>
              <a:custGeom>
                <a:avLst/>
                <a:gdLst>
                  <a:gd name="T0" fmla="*/ 18968 w 21690"/>
                  <a:gd name="T1" fmla="*/ 8928 h 44521"/>
                  <a:gd name="T2" fmla="*/ 9707 w 21690"/>
                  <a:gd name="T3" fmla="*/ 21228 h 44521"/>
                  <a:gd name="T4" fmla="*/ 10101 w 21690"/>
                  <a:gd name="T5" fmla="*/ 35698 h 44521"/>
                  <a:gd name="T6" fmla="*/ 4781 w 21690"/>
                  <a:gd name="T7" fmla="*/ 43722 h 44521"/>
                  <a:gd name="T8" fmla="*/ 1890 w 21690"/>
                  <a:gd name="T9" fmla="*/ 18794 h 44521"/>
                  <a:gd name="T10" fmla="*/ 16144 w 21690"/>
                  <a:gd name="T11" fmla="*/ 575 h 44521"/>
                  <a:gd name="T12" fmla="*/ 18968 w 21690"/>
                  <a:gd name="T13" fmla="*/ 8928 h 44521"/>
                  <a:gd name="T14" fmla="*/ 0 60000 65536"/>
                  <a:gd name="T15" fmla="*/ 0 60000 65536"/>
                  <a:gd name="T16" fmla="*/ 0 60000 65536"/>
                  <a:gd name="T17" fmla="*/ 0 60000 65536"/>
                  <a:gd name="T18" fmla="*/ 0 60000 65536"/>
                  <a:gd name="T19" fmla="*/ 0 60000 65536"/>
                  <a:gd name="T20" fmla="*/ 0 60000 65536"/>
                  <a:gd name="T21" fmla="*/ 0 w 21690"/>
                  <a:gd name="T22" fmla="*/ 0 h 44521"/>
                  <a:gd name="T23" fmla="*/ 21690 w 21690"/>
                  <a:gd name="T24" fmla="*/ 44521 h 44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90" h="44521">
                    <a:moveTo>
                      <a:pt x="18968" y="8928"/>
                    </a:moveTo>
                    <a:cubicBezTo>
                      <a:pt x="14784" y="12072"/>
                      <a:pt x="11579" y="16334"/>
                      <a:pt x="9707" y="21228"/>
                    </a:cubicBezTo>
                    <a:cubicBezTo>
                      <a:pt x="8518" y="25996"/>
                      <a:pt x="8649" y="31002"/>
                      <a:pt x="10101" y="35698"/>
                    </a:cubicBezTo>
                    <a:cubicBezTo>
                      <a:pt x="11940" y="43131"/>
                      <a:pt x="7145" y="46091"/>
                      <a:pt x="4781" y="43722"/>
                    </a:cubicBezTo>
                    <a:cubicBezTo>
                      <a:pt x="-336" y="36435"/>
                      <a:pt x="-1420" y="27055"/>
                      <a:pt x="1890" y="18794"/>
                    </a:cubicBezTo>
                    <a:cubicBezTo>
                      <a:pt x="4117" y="11105"/>
                      <a:pt x="9227" y="4580"/>
                      <a:pt x="16144" y="575"/>
                    </a:cubicBezTo>
                    <a:cubicBezTo>
                      <a:pt x="20742" y="-1925"/>
                      <a:pt x="24420" y="4258"/>
                      <a:pt x="18968" y="892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88" name="Freeform 537">
                <a:extLst>
                  <a:ext uri="{FF2B5EF4-FFF2-40B4-BE49-F238E27FC236}">
                    <a16:creationId xmlns:a16="http://schemas.microsoft.com/office/drawing/2014/main" id="{BB3BE918-8B09-4F97-9C25-B351AAFB903A}"/>
                  </a:ext>
                </a:extLst>
              </p:cNvPr>
              <p:cNvSpPr>
                <a:spLocks/>
              </p:cNvSpPr>
              <p:nvPr/>
            </p:nvSpPr>
            <p:spPr bwMode="auto">
              <a:xfrm>
                <a:off x="5368204" y="5561659"/>
                <a:ext cx="14486" cy="32458"/>
              </a:xfrm>
              <a:custGeom>
                <a:avLst/>
                <a:gdLst>
                  <a:gd name="T0" fmla="*/ 7597 w 14486"/>
                  <a:gd name="T1" fmla="*/ 5624 h 32458"/>
                  <a:gd name="T2" fmla="*/ 6546 w 14486"/>
                  <a:gd name="T3" fmla="*/ 16674 h 32458"/>
                  <a:gd name="T4" fmla="*/ 12195 w 14486"/>
                  <a:gd name="T5" fmla="*/ 25488 h 32458"/>
                  <a:gd name="T6" fmla="*/ 11867 w 14486"/>
                  <a:gd name="T7" fmla="*/ 32394 h 32458"/>
                  <a:gd name="T8" fmla="*/ 766 w 14486"/>
                  <a:gd name="T9" fmla="*/ 18121 h 32458"/>
                  <a:gd name="T10" fmla="*/ 2802 w 14486"/>
                  <a:gd name="T11" fmla="*/ 1546 h 32458"/>
                  <a:gd name="T12" fmla="*/ 7597 w 14486"/>
                  <a:gd name="T13" fmla="*/ 5624 h 32458"/>
                  <a:gd name="T14" fmla="*/ 0 60000 65536"/>
                  <a:gd name="T15" fmla="*/ 0 60000 65536"/>
                  <a:gd name="T16" fmla="*/ 0 60000 65536"/>
                  <a:gd name="T17" fmla="*/ 0 60000 65536"/>
                  <a:gd name="T18" fmla="*/ 0 60000 65536"/>
                  <a:gd name="T19" fmla="*/ 0 60000 65536"/>
                  <a:gd name="T20" fmla="*/ 0 60000 65536"/>
                  <a:gd name="T21" fmla="*/ 0 w 14486"/>
                  <a:gd name="T22" fmla="*/ 0 h 32458"/>
                  <a:gd name="T23" fmla="*/ 14486 w 14486"/>
                  <a:gd name="T24" fmla="*/ 32458 h 324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86" h="32458">
                    <a:moveTo>
                      <a:pt x="7597" y="5624"/>
                    </a:moveTo>
                    <a:cubicBezTo>
                      <a:pt x="6218" y="9137"/>
                      <a:pt x="5856" y="12965"/>
                      <a:pt x="6546" y="16674"/>
                    </a:cubicBezTo>
                    <a:cubicBezTo>
                      <a:pt x="7604" y="20068"/>
                      <a:pt x="9554" y="23114"/>
                      <a:pt x="12195" y="25488"/>
                    </a:cubicBezTo>
                    <a:cubicBezTo>
                      <a:pt x="16136" y="29369"/>
                      <a:pt x="14297" y="32986"/>
                      <a:pt x="11867" y="32394"/>
                    </a:cubicBezTo>
                    <a:cubicBezTo>
                      <a:pt x="5961" y="29869"/>
                      <a:pt x="1764" y="24475"/>
                      <a:pt x="766" y="18121"/>
                    </a:cubicBezTo>
                    <a:cubicBezTo>
                      <a:pt x="-739" y="12543"/>
                      <a:pt x="-9" y="6591"/>
                      <a:pt x="2802" y="1546"/>
                    </a:cubicBezTo>
                    <a:cubicBezTo>
                      <a:pt x="4641" y="-1743"/>
                      <a:pt x="9174" y="494"/>
                      <a:pt x="7597" y="5624"/>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grpSp>
        <p:sp>
          <p:nvSpPr>
            <p:cNvPr id="15751" name="Freeform 538">
              <a:extLst>
                <a:ext uri="{FF2B5EF4-FFF2-40B4-BE49-F238E27FC236}">
                  <a16:creationId xmlns:a16="http://schemas.microsoft.com/office/drawing/2014/main" id="{F4588611-17E9-404C-9331-9CBAE087C603}"/>
                </a:ext>
              </a:extLst>
            </p:cNvPr>
            <p:cNvSpPr>
              <a:spLocks/>
            </p:cNvSpPr>
            <p:nvPr/>
          </p:nvSpPr>
          <p:spPr bwMode="auto">
            <a:xfrm>
              <a:off x="4026999" y="5164042"/>
              <a:ext cx="122485" cy="113867"/>
            </a:xfrm>
            <a:custGeom>
              <a:avLst/>
              <a:gdLst>
                <a:gd name="T0" fmla="*/ 5538 w 145254"/>
                <a:gd name="T1" fmla="*/ 7442 h 135034"/>
                <a:gd name="T2" fmla="*/ 5067 w 145254"/>
                <a:gd name="T3" fmla="*/ 7394 h 135034"/>
                <a:gd name="T4" fmla="*/ 3119 w 145254"/>
                <a:gd name="T5" fmla="*/ 5499 h 135034"/>
                <a:gd name="T6" fmla="*/ 2450 w 145254"/>
                <a:gd name="T7" fmla="*/ 5021 h 135034"/>
                <a:gd name="T8" fmla="*/ 2381 w 145254"/>
                <a:gd name="T9" fmla="*/ 5021 h 135034"/>
                <a:gd name="T10" fmla="*/ 3 w 145254"/>
                <a:gd name="T11" fmla="*/ 2448 h 135034"/>
                <a:gd name="T12" fmla="*/ 2381 w 145254"/>
                <a:gd name="T13" fmla="*/ 66 h 135034"/>
                <a:gd name="T14" fmla="*/ 2851 w 145254"/>
                <a:gd name="T15" fmla="*/ 109 h 135034"/>
                <a:gd name="T16" fmla="*/ 3634 w 145254"/>
                <a:gd name="T17" fmla="*/ 406 h 135034"/>
                <a:gd name="T18" fmla="*/ 4988 w 145254"/>
                <a:gd name="T19" fmla="*/ 0 h 135034"/>
                <a:gd name="T20" fmla="*/ 5457 w 145254"/>
                <a:gd name="T21" fmla="*/ 44 h 135034"/>
                <a:gd name="T22" fmla="*/ 7420 w 145254"/>
                <a:gd name="T23" fmla="*/ 2943 h 135034"/>
                <a:gd name="T24" fmla="*/ 7333 w 145254"/>
                <a:gd name="T25" fmla="*/ 3265 h 135034"/>
                <a:gd name="T26" fmla="*/ 7227 w 145254"/>
                <a:gd name="T27" fmla="*/ 6765 h 135034"/>
                <a:gd name="T28" fmla="*/ 5523 w 145254"/>
                <a:gd name="T29" fmla="*/ 7437 h 135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5254"/>
                <a:gd name="T46" fmla="*/ 0 h 135034"/>
                <a:gd name="T47" fmla="*/ 145254 w 145254"/>
                <a:gd name="T48" fmla="*/ 135034 h 1350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5254" h="135034">
                  <a:moveTo>
                    <a:pt x="100486" y="135034"/>
                  </a:moveTo>
                  <a:cubicBezTo>
                    <a:pt x="97616" y="135047"/>
                    <a:pt x="94759" y="134758"/>
                    <a:pt x="91947" y="134179"/>
                  </a:cubicBezTo>
                  <a:cubicBezTo>
                    <a:pt x="74337" y="130864"/>
                    <a:pt x="60418" y="117314"/>
                    <a:pt x="56608" y="99779"/>
                  </a:cubicBezTo>
                  <a:cubicBezTo>
                    <a:pt x="52109" y="97575"/>
                    <a:pt x="48004" y="94642"/>
                    <a:pt x="44457" y="91097"/>
                  </a:cubicBezTo>
                  <a:lnTo>
                    <a:pt x="43209" y="91097"/>
                  </a:lnTo>
                  <a:cubicBezTo>
                    <a:pt x="18412" y="90150"/>
                    <a:pt x="-919" y="69247"/>
                    <a:pt x="34" y="44424"/>
                  </a:cubicBezTo>
                  <a:cubicBezTo>
                    <a:pt x="927" y="20923"/>
                    <a:pt x="19746" y="2085"/>
                    <a:pt x="43209" y="1184"/>
                  </a:cubicBezTo>
                  <a:cubicBezTo>
                    <a:pt x="46072" y="1184"/>
                    <a:pt x="48930" y="1447"/>
                    <a:pt x="51748" y="1973"/>
                  </a:cubicBezTo>
                  <a:cubicBezTo>
                    <a:pt x="56753" y="2940"/>
                    <a:pt x="61548" y="4768"/>
                    <a:pt x="65936" y="7367"/>
                  </a:cubicBezTo>
                  <a:cubicBezTo>
                    <a:pt x="73233" y="2565"/>
                    <a:pt x="81772" y="0"/>
                    <a:pt x="90502" y="0"/>
                  </a:cubicBezTo>
                  <a:cubicBezTo>
                    <a:pt x="93366" y="0"/>
                    <a:pt x="96223" y="263"/>
                    <a:pt x="99041" y="789"/>
                  </a:cubicBezTo>
                  <a:cubicBezTo>
                    <a:pt x="123345" y="5532"/>
                    <a:pt x="139254" y="29045"/>
                    <a:pt x="134642" y="53408"/>
                  </a:cubicBezTo>
                  <a:cubicBezTo>
                    <a:pt x="134242" y="55388"/>
                    <a:pt x="133716" y="57348"/>
                    <a:pt x="133066" y="59262"/>
                  </a:cubicBezTo>
                  <a:cubicBezTo>
                    <a:pt x="150046" y="77330"/>
                    <a:pt x="149179" y="105764"/>
                    <a:pt x="131128" y="122767"/>
                  </a:cubicBezTo>
                  <a:cubicBezTo>
                    <a:pt x="122767" y="130647"/>
                    <a:pt x="111705" y="135014"/>
                    <a:pt x="100223" y="134968"/>
                  </a:cubicBezTo>
                  <a:lnTo>
                    <a:pt x="100486" y="135034"/>
                  </a:ln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52" name="Freeform 539">
              <a:extLst>
                <a:ext uri="{FF2B5EF4-FFF2-40B4-BE49-F238E27FC236}">
                  <a16:creationId xmlns:a16="http://schemas.microsoft.com/office/drawing/2014/main" id="{18ADB0B6-BCF0-48AD-BBB6-5ED2123ED0DC}"/>
                </a:ext>
              </a:extLst>
            </p:cNvPr>
            <p:cNvSpPr>
              <a:spLocks/>
            </p:cNvSpPr>
            <p:nvPr/>
          </p:nvSpPr>
          <p:spPr bwMode="auto">
            <a:xfrm>
              <a:off x="4020459" y="5158385"/>
              <a:ext cx="134473" cy="125126"/>
            </a:xfrm>
            <a:custGeom>
              <a:avLst/>
              <a:gdLst>
                <a:gd name="T0" fmla="*/ 5415 w 159470"/>
                <a:gd name="T1" fmla="*/ 736 h 148386"/>
                <a:gd name="T2" fmla="*/ 5817 w 159470"/>
                <a:gd name="T3" fmla="*/ 772 h 148386"/>
                <a:gd name="T4" fmla="*/ 7493 w 159470"/>
                <a:gd name="T5" fmla="*/ 3248 h 148386"/>
                <a:gd name="T6" fmla="*/ 8036 w 159470"/>
                <a:gd name="T7" fmla="*/ 5731 h 148386"/>
                <a:gd name="T8" fmla="*/ 5963 w 159470"/>
                <a:gd name="T9" fmla="*/ 7449 h 148386"/>
                <a:gd name="T10" fmla="*/ 5564 w 159470"/>
                <a:gd name="T11" fmla="*/ 7410 h 148386"/>
                <a:gd name="T12" fmla="*/ 3030 w 159470"/>
                <a:gd name="T13" fmla="*/ 5021 h 148386"/>
                <a:gd name="T14" fmla="*/ 2813 w 159470"/>
                <a:gd name="T15" fmla="*/ 5021 h 148386"/>
                <a:gd name="T16" fmla="*/ 788 w 159470"/>
                <a:gd name="T17" fmla="*/ 2817 h 148386"/>
                <a:gd name="T18" fmla="*/ 2813 w 159470"/>
                <a:gd name="T19" fmla="*/ 790 h 148386"/>
                <a:gd name="T20" fmla="*/ 3214 w 159470"/>
                <a:gd name="T21" fmla="*/ 830 h 148386"/>
                <a:gd name="T22" fmla="*/ 4076 w 159470"/>
                <a:gd name="T23" fmla="*/ 1211 h 148386"/>
                <a:gd name="T24" fmla="*/ 5419 w 159470"/>
                <a:gd name="T25" fmla="*/ 724 h 148386"/>
                <a:gd name="T26" fmla="*/ 5419 w 159470"/>
                <a:gd name="T27" fmla="*/ 0 h 148386"/>
                <a:gd name="T28" fmla="*/ 5419 w 159470"/>
                <a:gd name="T29" fmla="*/ 0 h 148386"/>
                <a:gd name="T30" fmla="*/ 4054 w 159470"/>
                <a:gd name="T31" fmla="*/ 363 h 148386"/>
                <a:gd name="T32" fmla="*/ 3330 w 159470"/>
                <a:gd name="T33" fmla="*/ 127 h 148386"/>
                <a:gd name="T34" fmla="*/ 2795 w 159470"/>
                <a:gd name="T35" fmla="*/ 76 h 148386"/>
                <a:gd name="T36" fmla="*/ 3 w 159470"/>
                <a:gd name="T37" fmla="*/ 2962 h 148386"/>
                <a:gd name="T38" fmla="*/ 2288 w 159470"/>
                <a:gd name="T39" fmla="*/ 5705 h 148386"/>
                <a:gd name="T40" fmla="*/ 2743 w 159470"/>
                <a:gd name="T41" fmla="*/ 5753 h 148386"/>
                <a:gd name="T42" fmla="*/ 3247 w 159470"/>
                <a:gd name="T43" fmla="*/ 6114 h 148386"/>
                <a:gd name="T44" fmla="*/ 5419 w 159470"/>
                <a:gd name="T45" fmla="*/ 8126 h 148386"/>
                <a:gd name="T46" fmla="*/ 5954 w 159470"/>
                <a:gd name="T47" fmla="*/ 8177 h 148386"/>
                <a:gd name="T48" fmla="*/ 8789 w 159470"/>
                <a:gd name="T49" fmla="*/ 5339 h 148386"/>
                <a:gd name="T50" fmla="*/ 8159 w 159470"/>
                <a:gd name="T51" fmla="*/ 3556 h 148386"/>
                <a:gd name="T52" fmla="*/ 8196 w 159470"/>
                <a:gd name="T53" fmla="*/ 3389 h 148386"/>
                <a:gd name="T54" fmla="*/ 5947 w 159470"/>
                <a:gd name="T55" fmla="*/ 66 h 148386"/>
                <a:gd name="T56" fmla="*/ 5409 w 159470"/>
                <a:gd name="T57" fmla="*/ 14 h 1483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9470"/>
                <a:gd name="T88" fmla="*/ 0 h 148386"/>
                <a:gd name="T89" fmla="*/ 159470 w 159470"/>
                <a:gd name="T90" fmla="*/ 148386 h 1483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9470" h="148386">
                  <a:moveTo>
                    <a:pt x="98258" y="13352"/>
                  </a:moveTo>
                  <a:cubicBezTo>
                    <a:pt x="100702" y="13345"/>
                    <a:pt x="103145" y="13563"/>
                    <a:pt x="105549" y="14010"/>
                  </a:cubicBezTo>
                  <a:cubicBezTo>
                    <a:pt x="126306" y="18055"/>
                    <a:pt x="139896" y="38129"/>
                    <a:pt x="135962" y="58934"/>
                  </a:cubicBezTo>
                  <a:cubicBezTo>
                    <a:pt x="128782" y="74463"/>
                    <a:pt x="132809" y="92886"/>
                    <a:pt x="145814" y="103989"/>
                  </a:cubicBezTo>
                  <a:cubicBezTo>
                    <a:pt x="142326" y="122057"/>
                    <a:pt x="126555" y="135119"/>
                    <a:pt x="108177" y="135165"/>
                  </a:cubicBezTo>
                  <a:cubicBezTo>
                    <a:pt x="105753" y="135146"/>
                    <a:pt x="103336" y="134903"/>
                    <a:pt x="100951" y="134442"/>
                  </a:cubicBezTo>
                  <a:cubicBezTo>
                    <a:pt x="88734" y="117005"/>
                    <a:pt x="73088" y="102252"/>
                    <a:pt x="54972" y="91097"/>
                  </a:cubicBezTo>
                  <a:cubicBezTo>
                    <a:pt x="53658" y="91097"/>
                    <a:pt x="52344" y="91097"/>
                    <a:pt x="51031" y="91097"/>
                  </a:cubicBezTo>
                  <a:cubicBezTo>
                    <a:pt x="29860" y="90222"/>
                    <a:pt x="13413" y="72325"/>
                    <a:pt x="14293" y="51126"/>
                  </a:cubicBezTo>
                  <a:cubicBezTo>
                    <a:pt x="15114" y="31164"/>
                    <a:pt x="31089" y="15167"/>
                    <a:pt x="51031" y="14339"/>
                  </a:cubicBezTo>
                  <a:cubicBezTo>
                    <a:pt x="53481" y="14319"/>
                    <a:pt x="55924" y="14562"/>
                    <a:pt x="58322" y="15062"/>
                  </a:cubicBezTo>
                  <a:cubicBezTo>
                    <a:pt x="63984" y="16154"/>
                    <a:pt x="69331" y="18515"/>
                    <a:pt x="73955" y="21968"/>
                  </a:cubicBezTo>
                  <a:cubicBezTo>
                    <a:pt x="80799" y="16272"/>
                    <a:pt x="89423" y="13148"/>
                    <a:pt x="98324" y="13155"/>
                  </a:cubicBezTo>
                  <a:moveTo>
                    <a:pt x="98324" y="0"/>
                  </a:moveTo>
                  <a:lnTo>
                    <a:pt x="98324" y="0"/>
                  </a:lnTo>
                  <a:cubicBezTo>
                    <a:pt x="89647" y="72"/>
                    <a:pt x="81134" y="2335"/>
                    <a:pt x="73561" y="6577"/>
                  </a:cubicBezTo>
                  <a:cubicBezTo>
                    <a:pt x="69396" y="4558"/>
                    <a:pt x="64975" y="3118"/>
                    <a:pt x="60424" y="2302"/>
                  </a:cubicBezTo>
                  <a:cubicBezTo>
                    <a:pt x="57218" y="1697"/>
                    <a:pt x="53966" y="1388"/>
                    <a:pt x="50702" y="1381"/>
                  </a:cubicBezTo>
                  <a:cubicBezTo>
                    <a:pt x="22267" y="1822"/>
                    <a:pt x="-434" y="25264"/>
                    <a:pt x="6" y="53744"/>
                  </a:cubicBezTo>
                  <a:cubicBezTo>
                    <a:pt x="387" y="78060"/>
                    <a:pt x="17682" y="98806"/>
                    <a:pt x="41506" y="103528"/>
                  </a:cubicBezTo>
                  <a:cubicBezTo>
                    <a:pt x="44239" y="104041"/>
                    <a:pt x="47004" y="104324"/>
                    <a:pt x="49783" y="104383"/>
                  </a:cubicBezTo>
                  <a:cubicBezTo>
                    <a:pt x="52568" y="106916"/>
                    <a:pt x="55629" y="109126"/>
                    <a:pt x="58913" y="110961"/>
                  </a:cubicBezTo>
                  <a:cubicBezTo>
                    <a:pt x="64161" y="129575"/>
                    <a:pt x="79387" y="143670"/>
                    <a:pt x="98324" y="147465"/>
                  </a:cubicBezTo>
                  <a:cubicBezTo>
                    <a:pt x="101529" y="148064"/>
                    <a:pt x="104787" y="148373"/>
                    <a:pt x="108045" y="148386"/>
                  </a:cubicBezTo>
                  <a:cubicBezTo>
                    <a:pt x="136447" y="148380"/>
                    <a:pt x="159477" y="125319"/>
                    <a:pt x="159470" y="96879"/>
                  </a:cubicBezTo>
                  <a:cubicBezTo>
                    <a:pt x="159470" y="85105"/>
                    <a:pt x="155437" y="73687"/>
                    <a:pt x="148047" y="64524"/>
                  </a:cubicBezTo>
                  <a:cubicBezTo>
                    <a:pt x="148047" y="63472"/>
                    <a:pt x="148507" y="62485"/>
                    <a:pt x="148705" y="61499"/>
                  </a:cubicBezTo>
                  <a:cubicBezTo>
                    <a:pt x="154038" y="33571"/>
                    <a:pt x="135791" y="6591"/>
                    <a:pt x="107914" y="1184"/>
                  </a:cubicBezTo>
                  <a:cubicBezTo>
                    <a:pt x="104689" y="579"/>
                    <a:pt x="101411" y="276"/>
                    <a:pt x="98127" y="263"/>
                  </a:cubicBezTo>
                  <a:lnTo>
                    <a:pt x="98324"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53" name="Freeform 540">
              <a:extLst>
                <a:ext uri="{FF2B5EF4-FFF2-40B4-BE49-F238E27FC236}">
                  <a16:creationId xmlns:a16="http://schemas.microsoft.com/office/drawing/2014/main" id="{EA9213F8-3DE7-4F79-AA15-5885937DF1BE}"/>
                </a:ext>
              </a:extLst>
            </p:cNvPr>
            <p:cNvSpPr>
              <a:spLocks/>
            </p:cNvSpPr>
            <p:nvPr/>
          </p:nvSpPr>
          <p:spPr bwMode="auto">
            <a:xfrm>
              <a:off x="4068163" y="5212739"/>
              <a:ext cx="24650" cy="29611"/>
            </a:xfrm>
            <a:custGeom>
              <a:avLst/>
              <a:gdLst>
                <a:gd name="T0" fmla="*/ 618 w 29232"/>
                <a:gd name="T1" fmla="*/ 289 h 35115"/>
                <a:gd name="T2" fmla="*/ 687 w 29232"/>
                <a:gd name="T3" fmla="*/ 1066 h 35115"/>
                <a:gd name="T4" fmla="*/ 1331 w 29232"/>
                <a:gd name="T5" fmla="*/ 1428 h 35115"/>
                <a:gd name="T6" fmla="*/ 1411 w 29232"/>
                <a:gd name="T7" fmla="*/ 1900 h 35115"/>
                <a:gd name="T8" fmla="*/ 186 w 29232"/>
                <a:gd name="T9" fmla="*/ 1424 h 35115"/>
                <a:gd name="T10" fmla="*/ 118 w 29232"/>
                <a:gd name="T11" fmla="*/ 243 h 35115"/>
                <a:gd name="T12" fmla="*/ 618 w 29232"/>
                <a:gd name="T13" fmla="*/ 289 h 35115"/>
                <a:gd name="T14" fmla="*/ 0 60000 65536"/>
                <a:gd name="T15" fmla="*/ 0 60000 65536"/>
                <a:gd name="T16" fmla="*/ 0 60000 65536"/>
                <a:gd name="T17" fmla="*/ 0 60000 65536"/>
                <a:gd name="T18" fmla="*/ 0 60000 65536"/>
                <a:gd name="T19" fmla="*/ 0 60000 65536"/>
                <a:gd name="T20" fmla="*/ 0 60000 65536"/>
                <a:gd name="T21" fmla="*/ 0 w 29232"/>
                <a:gd name="T22" fmla="*/ 0 h 35115"/>
                <a:gd name="T23" fmla="*/ 29232 w 29232"/>
                <a:gd name="T24" fmla="*/ 35115 h 35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32" h="35115">
                  <a:moveTo>
                    <a:pt x="11208" y="5262"/>
                  </a:moveTo>
                  <a:cubicBezTo>
                    <a:pt x="9802" y="9939"/>
                    <a:pt x="10249" y="14984"/>
                    <a:pt x="12456" y="19338"/>
                  </a:cubicBezTo>
                  <a:cubicBezTo>
                    <a:pt x="15392" y="22923"/>
                    <a:pt x="19563" y="25271"/>
                    <a:pt x="24148" y="25915"/>
                  </a:cubicBezTo>
                  <a:cubicBezTo>
                    <a:pt x="31702" y="27560"/>
                    <a:pt x="29665" y="33348"/>
                    <a:pt x="25593" y="34466"/>
                  </a:cubicBezTo>
                  <a:cubicBezTo>
                    <a:pt x="17113" y="36656"/>
                    <a:pt x="8180" y="33190"/>
                    <a:pt x="3391" y="25850"/>
                  </a:cubicBezTo>
                  <a:cubicBezTo>
                    <a:pt x="-635" y="19377"/>
                    <a:pt x="-1108" y="11301"/>
                    <a:pt x="2143" y="4407"/>
                  </a:cubicBezTo>
                  <a:cubicBezTo>
                    <a:pt x="4245" y="-1315"/>
                    <a:pt x="12390" y="-1907"/>
                    <a:pt x="11208" y="5262"/>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54" name="Freeform 541">
              <a:extLst>
                <a:ext uri="{FF2B5EF4-FFF2-40B4-BE49-F238E27FC236}">
                  <a16:creationId xmlns:a16="http://schemas.microsoft.com/office/drawing/2014/main" id="{F195B725-8614-498D-8FE9-73665EB1BC57}"/>
                </a:ext>
              </a:extLst>
            </p:cNvPr>
            <p:cNvSpPr>
              <a:spLocks/>
            </p:cNvSpPr>
            <p:nvPr/>
          </p:nvSpPr>
          <p:spPr bwMode="auto">
            <a:xfrm>
              <a:off x="4034987" y="5193064"/>
              <a:ext cx="28679" cy="36442"/>
            </a:xfrm>
            <a:custGeom>
              <a:avLst/>
              <a:gdLst>
                <a:gd name="T0" fmla="*/ 614 w 34010"/>
                <a:gd name="T1" fmla="*/ 376 h 43216"/>
                <a:gd name="T2" fmla="*/ 792 w 34010"/>
                <a:gd name="T3" fmla="*/ 1311 h 43216"/>
                <a:gd name="T4" fmla="*/ 1540 w 34010"/>
                <a:gd name="T5" fmla="*/ 1804 h 43216"/>
                <a:gd name="T6" fmla="*/ 1686 w 34010"/>
                <a:gd name="T7" fmla="*/ 2377 h 43216"/>
                <a:gd name="T8" fmla="*/ 293 w 34010"/>
                <a:gd name="T9" fmla="*/ 1653 h 43216"/>
                <a:gd name="T10" fmla="*/ 63 w 34010"/>
                <a:gd name="T11" fmla="*/ 231 h 43216"/>
                <a:gd name="T12" fmla="*/ 614 w 34010"/>
                <a:gd name="T13" fmla="*/ 376 h 43216"/>
                <a:gd name="T14" fmla="*/ 0 60000 65536"/>
                <a:gd name="T15" fmla="*/ 0 60000 65536"/>
                <a:gd name="T16" fmla="*/ 0 60000 65536"/>
                <a:gd name="T17" fmla="*/ 0 60000 65536"/>
                <a:gd name="T18" fmla="*/ 0 60000 65536"/>
                <a:gd name="T19" fmla="*/ 0 60000 65536"/>
                <a:gd name="T20" fmla="*/ 0 60000 65536"/>
                <a:gd name="T21" fmla="*/ 0 w 34010"/>
                <a:gd name="T22" fmla="*/ 0 h 43216"/>
                <a:gd name="T23" fmla="*/ 34010 w 34010"/>
                <a:gd name="T24" fmla="*/ 43216 h 43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010" h="43216">
                  <a:moveTo>
                    <a:pt x="11141" y="6823"/>
                  </a:moveTo>
                  <a:cubicBezTo>
                    <a:pt x="10386" y="12677"/>
                    <a:pt x="11509" y="18623"/>
                    <a:pt x="14360" y="23793"/>
                  </a:cubicBezTo>
                  <a:cubicBezTo>
                    <a:pt x="17835" y="28141"/>
                    <a:pt x="22590" y="31271"/>
                    <a:pt x="27957" y="32738"/>
                  </a:cubicBezTo>
                  <a:cubicBezTo>
                    <a:pt x="36299" y="35698"/>
                    <a:pt x="34854" y="42341"/>
                    <a:pt x="30584" y="43130"/>
                  </a:cubicBezTo>
                  <a:cubicBezTo>
                    <a:pt x="20337" y="43953"/>
                    <a:pt x="10518" y="38842"/>
                    <a:pt x="5295" y="29976"/>
                  </a:cubicBezTo>
                  <a:cubicBezTo>
                    <a:pt x="205" y="22405"/>
                    <a:pt x="-1306" y="12980"/>
                    <a:pt x="1157" y="4192"/>
                  </a:cubicBezTo>
                  <a:cubicBezTo>
                    <a:pt x="2865" y="-1925"/>
                    <a:pt x="11667" y="-1596"/>
                    <a:pt x="11141" y="6823"/>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55" name="Freeform 542">
              <a:extLst>
                <a:ext uri="{FF2B5EF4-FFF2-40B4-BE49-F238E27FC236}">
                  <a16:creationId xmlns:a16="http://schemas.microsoft.com/office/drawing/2014/main" id="{A0EE4DD7-BA9F-4266-B228-DB9D94906250}"/>
                </a:ext>
              </a:extLst>
            </p:cNvPr>
            <p:cNvSpPr>
              <a:spLocks/>
            </p:cNvSpPr>
            <p:nvPr/>
          </p:nvSpPr>
          <p:spPr bwMode="auto">
            <a:xfrm>
              <a:off x="4083705" y="5243653"/>
              <a:ext cx="22794" cy="22512"/>
            </a:xfrm>
            <a:custGeom>
              <a:avLst/>
              <a:gdLst>
                <a:gd name="T0" fmla="*/ 369 w 27031"/>
                <a:gd name="T1" fmla="*/ 228 h 26697"/>
                <a:gd name="T2" fmla="*/ 655 w 27031"/>
                <a:gd name="T3" fmla="*/ 821 h 26697"/>
                <a:gd name="T4" fmla="*/ 1209 w 27031"/>
                <a:gd name="T5" fmla="*/ 1100 h 26697"/>
                <a:gd name="T6" fmla="*/ 1408 w 27031"/>
                <a:gd name="T7" fmla="*/ 1463 h 26697"/>
                <a:gd name="T8" fmla="*/ 410 w 27031"/>
                <a:gd name="T9" fmla="*/ 1068 h 26697"/>
                <a:gd name="T10" fmla="*/ 2 w 27031"/>
                <a:gd name="T11" fmla="*/ 165 h 26697"/>
                <a:gd name="T12" fmla="*/ 369 w 27031"/>
                <a:gd name="T13" fmla="*/ 228 h 26697"/>
                <a:gd name="T14" fmla="*/ 0 60000 65536"/>
                <a:gd name="T15" fmla="*/ 0 60000 65536"/>
                <a:gd name="T16" fmla="*/ 0 60000 65536"/>
                <a:gd name="T17" fmla="*/ 0 60000 65536"/>
                <a:gd name="T18" fmla="*/ 0 60000 65536"/>
                <a:gd name="T19" fmla="*/ 0 60000 65536"/>
                <a:gd name="T20" fmla="*/ 0 60000 65536"/>
                <a:gd name="T21" fmla="*/ 0 w 27031"/>
                <a:gd name="T22" fmla="*/ 0 h 26697"/>
                <a:gd name="T23" fmla="*/ 27031 w 27031"/>
                <a:gd name="T24" fmla="*/ 26697 h 266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31" h="26697">
                  <a:moveTo>
                    <a:pt x="6702" y="4119"/>
                  </a:moveTo>
                  <a:cubicBezTo>
                    <a:pt x="7385" y="8131"/>
                    <a:pt x="9185" y="11867"/>
                    <a:pt x="11891" y="14906"/>
                  </a:cubicBezTo>
                  <a:cubicBezTo>
                    <a:pt x="14716" y="17484"/>
                    <a:pt x="18191" y="19234"/>
                    <a:pt x="21941" y="19971"/>
                  </a:cubicBezTo>
                  <a:cubicBezTo>
                    <a:pt x="27722" y="21418"/>
                    <a:pt x="28050" y="25759"/>
                    <a:pt x="25554" y="26548"/>
                  </a:cubicBezTo>
                  <a:cubicBezTo>
                    <a:pt x="18690" y="27383"/>
                    <a:pt x="11865" y="24687"/>
                    <a:pt x="7425" y="19379"/>
                  </a:cubicBezTo>
                  <a:cubicBezTo>
                    <a:pt x="2919" y="15090"/>
                    <a:pt x="258" y="9216"/>
                    <a:pt x="2" y="3001"/>
                  </a:cubicBezTo>
                  <a:cubicBezTo>
                    <a:pt x="-129" y="-1077"/>
                    <a:pt x="5389" y="-1274"/>
                    <a:pt x="6702" y="4119"/>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56" name="Freeform 543">
              <a:extLst>
                <a:ext uri="{FF2B5EF4-FFF2-40B4-BE49-F238E27FC236}">
                  <a16:creationId xmlns:a16="http://schemas.microsoft.com/office/drawing/2014/main" id="{FDA866D5-7FB0-4314-B55B-05AC7B0921A2}"/>
                </a:ext>
              </a:extLst>
            </p:cNvPr>
            <p:cNvSpPr>
              <a:spLocks/>
            </p:cNvSpPr>
            <p:nvPr/>
          </p:nvSpPr>
          <p:spPr bwMode="auto">
            <a:xfrm>
              <a:off x="4126564" y="5221317"/>
              <a:ext cx="13146" cy="38762"/>
            </a:xfrm>
            <a:custGeom>
              <a:avLst/>
              <a:gdLst>
                <a:gd name="T0" fmla="*/ 160 w 15590"/>
                <a:gd name="T1" fmla="*/ 2068 h 45967"/>
                <a:gd name="T2" fmla="*/ 402 w 15590"/>
                <a:gd name="T3" fmla="*/ 1256 h 45967"/>
                <a:gd name="T4" fmla="*/ 109 w 15590"/>
                <a:gd name="T5" fmla="*/ 530 h 45967"/>
                <a:gd name="T6" fmla="*/ 235 w 15590"/>
                <a:gd name="T7" fmla="*/ 16 h 45967"/>
                <a:gd name="T8" fmla="*/ 855 w 15590"/>
                <a:gd name="T9" fmla="*/ 1253 h 45967"/>
                <a:gd name="T10" fmla="*/ 460 w 15590"/>
                <a:gd name="T11" fmla="*/ 2463 h 45967"/>
                <a:gd name="T12" fmla="*/ 160 w 15590"/>
                <a:gd name="T13" fmla="*/ 2068 h 45967"/>
                <a:gd name="T14" fmla="*/ 0 60000 65536"/>
                <a:gd name="T15" fmla="*/ 0 60000 65536"/>
                <a:gd name="T16" fmla="*/ 0 60000 65536"/>
                <a:gd name="T17" fmla="*/ 0 60000 65536"/>
                <a:gd name="T18" fmla="*/ 0 60000 65536"/>
                <a:gd name="T19" fmla="*/ 0 60000 65536"/>
                <a:gd name="T20" fmla="*/ 0 60000 65536"/>
                <a:gd name="T21" fmla="*/ 0 w 15590"/>
                <a:gd name="T22" fmla="*/ 0 h 45967"/>
                <a:gd name="T23" fmla="*/ 15590 w 15590"/>
                <a:gd name="T24" fmla="*/ 45967 h 459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90" h="45967">
                  <a:moveTo>
                    <a:pt x="2907" y="37513"/>
                  </a:moveTo>
                  <a:cubicBezTo>
                    <a:pt x="5725" y="33113"/>
                    <a:pt x="7249" y="28009"/>
                    <a:pt x="7308" y="22780"/>
                  </a:cubicBezTo>
                  <a:cubicBezTo>
                    <a:pt x="6743" y="17998"/>
                    <a:pt x="4911" y="13453"/>
                    <a:pt x="1988" y="9625"/>
                  </a:cubicBezTo>
                  <a:cubicBezTo>
                    <a:pt x="-2282" y="3047"/>
                    <a:pt x="1199" y="-1162"/>
                    <a:pt x="4286" y="285"/>
                  </a:cubicBezTo>
                  <a:cubicBezTo>
                    <a:pt x="11577" y="5376"/>
                    <a:pt x="15808" y="13815"/>
                    <a:pt x="15519" y="22714"/>
                  </a:cubicBezTo>
                  <a:cubicBezTo>
                    <a:pt x="16064" y="30692"/>
                    <a:pt x="13496" y="38566"/>
                    <a:pt x="8359" y="44682"/>
                  </a:cubicBezTo>
                  <a:cubicBezTo>
                    <a:pt x="4944" y="48300"/>
                    <a:pt x="-574" y="43762"/>
                    <a:pt x="2907" y="3751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57" name="Freeform 544">
              <a:extLst>
                <a:ext uri="{FF2B5EF4-FFF2-40B4-BE49-F238E27FC236}">
                  <a16:creationId xmlns:a16="http://schemas.microsoft.com/office/drawing/2014/main" id="{D08AA37D-405D-411B-AA37-026C7248A846}"/>
                </a:ext>
              </a:extLst>
            </p:cNvPr>
            <p:cNvSpPr>
              <a:spLocks/>
            </p:cNvSpPr>
            <p:nvPr/>
          </p:nvSpPr>
          <p:spPr bwMode="auto">
            <a:xfrm>
              <a:off x="4109760" y="5177626"/>
              <a:ext cx="21075" cy="35660"/>
            </a:xfrm>
            <a:custGeom>
              <a:avLst/>
              <a:gdLst>
                <a:gd name="T0" fmla="*/ 874 w 24993"/>
                <a:gd name="T1" fmla="*/ 1946 h 42289"/>
                <a:gd name="T2" fmla="*/ 795 w 24993"/>
                <a:gd name="T3" fmla="*/ 1102 h 42289"/>
                <a:gd name="T4" fmla="*/ 245 w 24993"/>
                <a:gd name="T5" fmla="*/ 526 h 42289"/>
                <a:gd name="T6" fmla="*/ 165 w 24993"/>
                <a:gd name="T7" fmla="*/ 3 h 42289"/>
                <a:gd name="T8" fmla="*/ 1208 w 24993"/>
                <a:gd name="T9" fmla="*/ 910 h 42289"/>
                <a:gd name="T10" fmla="*/ 1295 w 24993"/>
                <a:gd name="T11" fmla="*/ 2182 h 42289"/>
                <a:gd name="T12" fmla="*/ 874 w 24993"/>
                <a:gd name="T13" fmla="*/ 1946 h 42289"/>
                <a:gd name="T14" fmla="*/ 0 60000 65536"/>
                <a:gd name="T15" fmla="*/ 0 60000 65536"/>
                <a:gd name="T16" fmla="*/ 0 60000 65536"/>
                <a:gd name="T17" fmla="*/ 0 60000 65536"/>
                <a:gd name="T18" fmla="*/ 0 60000 65536"/>
                <a:gd name="T19" fmla="*/ 0 60000 65536"/>
                <a:gd name="T20" fmla="*/ 0 60000 65536"/>
                <a:gd name="T21" fmla="*/ 0 w 24993"/>
                <a:gd name="T22" fmla="*/ 0 h 42289"/>
                <a:gd name="T23" fmla="*/ 24993 w 24993"/>
                <a:gd name="T24" fmla="*/ 42289 h 42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93" h="42289">
                  <a:moveTo>
                    <a:pt x="15872" y="35326"/>
                  </a:moveTo>
                  <a:cubicBezTo>
                    <a:pt x="16825" y="30182"/>
                    <a:pt x="16326" y="24874"/>
                    <a:pt x="14427" y="20001"/>
                  </a:cubicBezTo>
                  <a:cubicBezTo>
                    <a:pt x="12141" y="15647"/>
                    <a:pt x="8680" y="12022"/>
                    <a:pt x="4443" y="9542"/>
                  </a:cubicBezTo>
                  <a:cubicBezTo>
                    <a:pt x="-2126" y="5267"/>
                    <a:pt x="-352" y="-192"/>
                    <a:pt x="2998" y="5"/>
                  </a:cubicBezTo>
                  <a:cubicBezTo>
                    <a:pt x="11688" y="1946"/>
                    <a:pt x="18808" y="8155"/>
                    <a:pt x="21915" y="16515"/>
                  </a:cubicBezTo>
                  <a:cubicBezTo>
                    <a:pt x="25377" y="23723"/>
                    <a:pt x="25942" y="31991"/>
                    <a:pt x="23492" y="39601"/>
                  </a:cubicBezTo>
                  <a:cubicBezTo>
                    <a:pt x="21784" y="44534"/>
                    <a:pt x="14953" y="42429"/>
                    <a:pt x="15872" y="3532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58" name="Freeform 545">
              <a:extLst>
                <a:ext uri="{FF2B5EF4-FFF2-40B4-BE49-F238E27FC236}">
                  <a16:creationId xmlns:a16="http://schemas.microsoft.com/office/drawing/2014/main" id="{75EB0A7E-0E41-41BE-843F-D1F8E404D606}"/>
                </a:ext>
              </a:extLst>
            </p:cNvPr>
            <p:cNvSpPr>
              <a:spLocks/>
            </p:cNvSpPr>
            <p:nvPr/>
          </p:nvSpPr>
          <p:spPr bwMode="auto">
            <a:xfrm>
              <a:off x="4061729" y="5174690"/>
              <a:ext cx="24087" cy="17830"/>
            </a:xfrm>
            <a:custGeom>
              <a:avLst/>
              <a:gdLst>
                <a:gd name="T0" fmla="*/ 1218 w 28565"/>
                <a:gd name="T1" fmla="*/ 988 h 21145"/>
                <a:gd name="T2" fmla="*/ 857 w 28565"/>
                <a:gd name="T3" fmla="*/ 499 h 21145"/>
                <a:gd name="T4" fmla="*/ 299 w 28565"/>
                <a:gd name="T5" fmla="*/ 347 h 21145"/>
                <a:gd name="T6" fmla="*/ 56 w 28565"/>
                <a:gd name="T7" fmla="*/ 54 h 21145"/>
                <a:gd name="T8" fmla="*/ 1037 w 28565"/>
                <a:gd name="T9" fmla="*/ 228 h 21145"/>
                <a:gd name="T10" fmla="*/ 1570 w 28565"/>
                <a:gd name="T11" fmla="*/ 977 h 21145"/>
                <a:gd name="T12" fmla="*/ 1218 w 28565"/>
                <a:gd name="T13" fmla="*/ 988 h 21145"/>
                <a:gd name="T14" fmla="*/ 0 60000 65536"/>
                <a:gd name="T15" fmla="*/ 0 60000 65536"/>
                <a:gd name="T16" fmla="*/ 0 60000 65536"/>
                <a:gd name="T17" fmla="*/ 0 60000 65536"/>
                <a:gd name="T18" fmla="*/ 0 60000 65536"/>
                <a:gd name="T19" fmla="*/ 0 60000 65536"/>
                <a:gd name="T20" fmla="*/ 0 60000 65536"/>
                <a:gd name="T21" fmla="*/ 0 w 28565"/>
                <a:gd name="T22" fmla="*/ 0 h 21145"/>
                <a:gd name="T23" fmla="*/ 28565 w 28565"/>
                <a:gd name="T24" fmla="*/ 21145 h 2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65" h="21145">
                  <a:moveTo>
                    <a:pt x="22123" y="17957"/>
                  </a:moveTo>
                  <a:cubicBezTo>
                    <a:pt x="20776" y="14458"/>
                    <a:pt x="18503" y="11387"/>
                    <a:pt x="15554" y="9078"/>
                  </a:cubicBezTo>
                  <a:cubicBezTo>
                    <a:pt x="12487" y="7276"/>
                    <a:pt x="8999" y="6322"/>
                    <a:pt x="5439" y="6315"/>
                  </a:cubicBezTo>
                  <a:cubicBezTo>
                    <a:pt x="-13" y="6315"/>
                    <a:pt x="-1130" y="2172"/>
                    <a:pt x="1038" y="987"/>
                  </a:cubicBezTo>
                  <a:cubicBezTo>
                    <a:pt x="7120" y="-1064"/>
                    <a:pt x="13827" y="126"/>
                    <a:pt x="18839" y="4145"/>
                  </a:cubicBezTo>
                  <a:cubicBezTo>
                    <a:pt x="23699" y="7256"/>
                    <a:pt x="27167" y="12136"/>
                    <a:pt x="28494" y="17760"/>
                  </a:cubicBezTo>
                  <a:cubicBezTo>
                    <a:pt x="29217" y="21443"/>
                    <a:pt x="24225" y="22956"/>
                    <a:pt x="22123" y="1795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grpSp>
          <p:nvGrpSpPr>
            <p:cNvPr id="15759" name="Graphic 19">
              <a:extLst>
                <a:ext uri="{FF2B5EF4-FFF2-40B4-BE49-F238E27FC236}">
                  <a16:creationId xmlns:a16="http://schemas.microsoft.com/office/drawing/2014/main" id="{20100216-2B75-46EF-A9F9-3DA49839A159}"/>
                </a:ext>
              </a:extLst>
            </p:cNvPr>
            <p:cNvGrpSpPr>
              <a:grpSpLocks/>
            </p:cNvGrpSpPr>
            <p:nvPr/>
          </p:nvGrpSpPr>
          <p:grpSpPr bwMode="auto">
            <a:xfrm>
              <a:off x="3684021" y="5008355"/>
              <a:ext cx="124345" cy="110969"/>
              <a:chOff x="5052630" y="5315632"/>
              <a:chExt cx="147460" cy="131597"/>
            </a:xfrm>
          </p:grpSpPr>
          <p:sp>
            <p:nvSpPr>
              <p:cNvPr id="15973" name="Freeform 547">
                <a:extLst>
                  <a:ext uri="{FF2B5EF4-FFF2-40B4-BE49-F238E27FC236}">
                    <a16:creationId xmlns:a16="http://schemas.microsoft.com/office/drawing/2014/main" id="{28422681-D97B-4167-97A2-EC818D717367}"/>
                  </a:ext>
                </a:extLst>
              </p:cNvPr>
              <p:cNvSpPr>
                <a:spLocks/>
              </p:cNvSpPr>
              <p:nvPr/>
            </p:nvSpPr>
            <p:spPr bwMode="auto">
              <a:xfrm>
                <a:off x="5055295" y="5317999"/>
                <a:ext cx="142576" cy="126550"/>
              </a:xfrm>
              <a:custGeom>
                <a:avLst/>
                <a:gdLst>
                  <a:gd name="T0" fmla="*/ 86601 w 142576"/>
                  <a:gd name="T1" fmla="*/ 126550 h 126550"/>
                  <a:gd name="T2" fmla="*/ 65582 w 142576"/>
                  <a:gd name="T3" fmla="*/ 120696 h 126550"/>
                  <a:gd name="T4" fmla="*/ 59013 w 142576"/>
                  <a:gd name="T5" fmla="*/ 115895 h 126550"/>
                  <a:gd name="T6" fmla="*/ 4297 w 142576"/>
                  <a:gd name="T7" fmla="*/ 97603 h 126550"/>
                  <a:gd name="T8" fmla="*/ 5808 w 142576"/>
                  <a:gd name="T9" fmla="*/ 58342 h 126550"/>
                  <a:gd name="T10" fmla="*/ 40818 w 142576"/>
                  <a:gd name="T11" fmla="*/ 38610 h 126550"/>
                  <a:gd name="T12" fmla="*/ 62429 w 142576"/>
                  <a:gd name="T13" fmla="*/ 29468 h 126550"/>
                  <a:gd name="T14" fmla="*/ 101840 w 142576"/>
                  <a:gd name="T15" fmla="*/ 1 h 126550"/>
                  <a:gd name="T16" fmla="*/ 122793 w 142576"/>
                  <a:gd name="T17" fmla="*/ 5855 h 126550"/>
                  <a:gd name="T18" fmla="*/ 136798 w 142576"/>
                  <a:gd name="T19" fmla="*/ 61697 h 126550"/>
                  <a:gd name="T20" fmla="*/ 136719 w 142576"/>
                  <a:gd name="T21" fmla="*/ 61829 h 126550"/>
                  <a:gd name="T22" fmla="*/ 125618 w 142576"/>
                  <a:gd name="T23" fmla="*/ 73865 h 126550"/>
                  <a:gd name="T24" fmla="*/ 121545 w 142576"/>
                  <a:gd name="T25" fmla="*/ 106752 h 126550"/>
                  <a:gd name="T26" fmla="*/ 86601 w 142576"/>
                  <a:gd name="T27" fmla="*/ 126550 h 126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576"/>
                  <a:gd name="T43" fmla="*/ 0 h 126550"/>
                  <a:gd name="T44" fmla="*/ 142576 w 142576"/>
                  <a:gd name="T45" fmla="*/ 126550 h 1265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576" h="126550">
                    <a:moveTo>
                      <a:pt x="86601" y="126550"/>
                    </a:moveTo>
                    <a:cubicBezTo>
                      <a:pt x="79192" y="126544"/>
                      <a:pt x="71927" y="124517"/>
                      <a:pt x="65582" y="120696"/>
                    </a:cubicBezTo>
                    <a:cubicBezTo>
                      <a:pt x="63250" y="119302"/>
                      <a:pt x="61050" y="117697"/>
                      <a:pt x="59013" y="115895"/>
                    </a:cubicBezTo>
                    <a:cubicBezTo>
                      <a:pt x="38861" y="125971"/>
                      <a:pt x="14360" y="117782"/>
                      <a:pt x="4297" y="97603"/>
                    </a:cubicBezTo>
                    <a:cubicBezTo>
                      <a:pt x="-1929" y="85119"/>
                      <a:pt x="-1358" y="70313"/>
                      <a:pt x="5808" y="58342"/>
                    </a:cubicBezTo>
                    <a:cubicBezTo>
                      <a:pt x="13172" y="46030"/>
                      <a:pt x="26486" y="38525"/>
                      <a:pt x="40818" y="38610"/>
                    </a:cubicBezTo>
                    <a:cubicBezTo>
                      <a:pt x="49279" y="41156"/>
                      <a:pt x="58356" y="37314"/>
                      <a:pt x="62429" y="29468"/>
                    </a:cubicBezTo>
                    <a:cubicBezTo>
                      <a:pt x="67493" y="11912"/>
                      <a:pt x="83593" y="-124"/>
                      <a:pt x="101840" y="1"/>
                    </a:cubicBezTo>
                    <a:cubicBezTo>
                      <a:pt x="109229" y="-19"/>
                      <a:pt x="116481" y="2007"/>
                      <a:pt x="122793" y="5855"/>
                    </a:cubicBezTo>
                    <a:cubicBezTo>
                      <a:pt x="142059" y="17405"/>
                      <a:pt x="148332" y="42406"/>
                      <a:pt x="136798" y="61697"/>
                    </a:cubicBezTo>
                    <a:cubicBezTo>
                      <a:pt x="136772" y="61743"/>
                      <a:pt x="136745" y="61789"/>
                      <a:pt x="136719" y="61829"/>
                    </a:cubicBezTo>
                    <a:cubicBezTo>
                      <a:pt x="133914" y="66584"/>
                      <a:pt x="130131" y="70688"/>
                      <a:pt x="125618" y="73865"/>
                    </a:cubicBezTo>
                    <a:cubicBezTo>
                      <a:pt x="128988" y="84909"/>
                      <a:pt x="127510" y="96866"/>
                      <a:pt x="121545" y="106752"/>
                    </a:cubicBezTo>
                    <a:cubicBezTo>
                      <a:pt x="114117" y="118973"/>
                      <a:pt x="100888" y="126471"/>
                      <a:pt x="86601" y="126550"/>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74" name="Freeform 548">
                <a:extLst>
                  <a:ext uri="{FF2B5EF4-FFF2-40B4-BE49-F238E27FC236}">
                    <a16:creationId xmlns:a16="http://schemas.microsoft.com/office/drawing/2014/main" id="{B3628791-4086-420F-8EDF-809D74F55BB1}"/>
                  </a:ext>
                </a:extLst>
              </p:cNvPr>
              <p:cNvSpPr>
                <a:spLocks/>
              </p:cNvSpPr>
              <p:nvPr/>
            </p:nvSpPr>
            <p:spPr bwMode="auto">
              <a:xfrm>
                <a:off x="5052630" y="5315632"/>
                <a:ext cx="147460" cy="131597"/>
              </a:xfrm>
              <a:custGeom>
                <a:avLst/>
                <a:gdLst>
                  <a:gd name="T0" fmla="*/ 104505 w 147460"/>
                  <a:gd name="T1" fmla="*/ 4801 h 131597"/>
                  <a:gd name="T2" fmla="*/ 142793 w 147460"/>
                  <a:gd name="T3" fmla="*/ 43286 h 131597"/>
                  <a:gd name="T4" fmla="*/ 137348 w 147460"/>
                  <a:gd name="T5" fmla="*/ 62946 h 131597"/>
                  <a:gd name="T6" fmla="*/ 125196 w 147460"/>
                  <a:gd name="T7" fmla="*/ 75508 h 131597"/>
                  <a:gd name="T8" fmla="*/ 101970 w 147460"/>
                  <a:gd name="T9" fmla="*/ 124497 h 131597"/>
                  <a:gd name="T10" fmla="*/ 69364 w 147460"/>
                  <a:gd name="T11" fmla="*/ 121221 h 131597"/>
                  <a:gd name="T12" fmla="*/ 62073 w 147460"/>
                  <a:gd name="T13" fmla="*/ 115499 h 131597"/>
                  <a:gd name="T14" fmla="*/ 43352 w 147460"/>
                  <a:gd name="T15" fmla="*/ 120366 h 131597"/>
                  <a:gd name="T16" fmla="*/ 23647 w 147460"/>
                  <a:gd name="T17" fmla="*/ 114907 h 131597"/>
                  <a:gd name="T18" fmla="*/ 10497 w 147460"/>
                  <a:gd name="T19" fmla="*/ 62301 h 131597"/>
                  <a:gd name="T20" fmla="*/ 43352 w 147460"/>
                  <a:gd name="T21" fmla="*/ 43674 h 131597"/>
                  <a:gd name="T22" fmla="*/ 51628 w 147460"/>
                  <a:gd name="T23" fmla="*/ 44595 h 131597"/>
                  <a:gd name="T24" fmla="*/ 71334 w 147460"/>
                  <a:gd name="T25" fmla="*/ 23679 h 131597"/>
                  <a:gd name="T26" fmla="*/ 104177 w 147460"/>
                  <a:gd name="T27" fmla="*/ 5064 h 131597"/>
                  <a:gd name="T28" fmla="*/ 104177 w 147460"/>
                  <a:gd name="T29" fmla="*/ 131 h 131597"/>
                  <a:gd name="T30" fmla="*/ 67065 w 147460"/>
                  <a:gd name="T31" fmla="*/ 21113 h 131597"/>
                  <a:gd name="T32" fmla="*/ 62927 w 147460"/>
                  <a:gd name="T33" fmla="*/ 30256 h 131597"/>
                  <a:gd name="T34" fmla="*/ 49790 w 147460"/>
                  <a:gd name="T35" fmla="*/ 39267 h 131597"/>
                  <a:gd name="T36" fmla="*/ 43221 w 147460"/>
                  <a:gd name="T37" fmla="*/ 38741 h 131597"/>
                  <a:gd name="T38" fmla="*/ 0 w 147460"/>
                  <a:gd name="T39" fmla="*/ 82020 h 131597"/>
                  <a:gd name="T40" fmla="*/ 43221 w 147460"/>
                  <a:gd name="T41" fmla="*/ 125299 h 131597"/>
                  <a:gd name="T42" fmla="*/ 61153 w 147460"/>
                  <a:gd name="T43" fmla="*/ 121419 h 131597"/>
                  <a:gd name="T44" fmla="*/ 66671 w 147460"/>
                  <a:gd name="T45" fmla="*/ 125431 h 131597"/>
                  <a:gd name="T46" fmla="*/ 126050 w 147460"/>
                  <a:gd name="T47" fmla="*/ 110520 h 131597"/>
                  <a:gd name="T48" fmla="*/ 130845 w 147460"/>
                  <a:gd name="T49" fmla="*/ 77482 h 131597"/>
                  <a:gd name="T50" fmla="*/ 141157 w 147460"/>
                  <a:gd name="T51" fmla="*/ 65774 h 131597"/>
                  <a:gd name="T52" fmla="*/ 126700 w 147460"/>
                  <a:gd name="T53" fmla="*/ 6308 h 131597"/>
                  <a:gd name="T54" fmla="*/ 104177 w 147460"/>
                  <a:gd name="T55" fmla="*/ 0 h 1315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7460"/>
                  <a:gd name="T85" fmla="*/ 0 h 131597"/>
                  <a:gd name="T86" fmla="*/ 147460 w 147460"/>
                  <a:gd name="T87" fmla="*/ 131597 h 1315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7460" h="131597">
                    <a:moveTo>
                      <a:pt x="104505" y="4801"/>
                    </a:moveTo>
                    <a:cubicBezTo>
                      <a:pt x="125689" y="4841"/>
                      <a:pt x="142832" y="22067"/>
                      <a:pt x="142793" y="43286"/>
                    </a:cubicBezTo>
                    <a:cubicBezTo>
                      <a:pt x="142786" y="50212"/>
                      <a:pt x="140901" y="57006"/>
                      <a:pt x="137348" y="62946"/>
                    </a:cubicBezTo>
                    <a:cubicBezTo>
                      <a:pt x="134346" y="68037"/>
                      <a:pt x="130181" y="72338"/>
                      <a:pt x="125196" y="75508"/>
                    </a:cubicBezTo>
                    <a:cubicBezTo>
                      <a:pt x="132290" y="95458"/>
                      <a:pt x="121892" y="117393"/>
                      <a:pt x="101970" y="124497"/>
                    </a:cubicBezTo>
                    <a:cubicBezTo>
                      <a:pt x="91158" y="128351"/>
                      <a:pt x="79190" y="127148"/>
                      <a:pt x="69364" y="121221"/>
                    </a:cubicBezTo>
                    <a:cubicBezTo>
                      <a:pt x="66703" y="119630"/>
                      <a:pt x="64253" y="117702"/>
                      <a:pt x="62073" y="115499"/>
                    </a:cubicBezTo>
                    <a:cubicBezTo>
                      <a:pt x="56351" y="118709"/>
                      <a:pt x="49908" y="120386"/>
                      <a:pt x="43352" y="120366"/>
                    </a:cubicBezTo>
                    <a:cubicBezTo>
                      <a:pt x="36409" y="120399"/>
                      <a:pt x="29584" y="118512"/>
                      <a:pt x="23647" y="114907"/>
                    </a:cubicBezTo>
                    <a:cubicBezTo>
                      <a:pt x="5511" y="104015"/>
                      <a:pt x="-381" y="80461"/>
                      <a:pt x="10497" y="62301"/>
                    </a:cubicBezTo>
                    <a:cubicBezTo>
                      <a:pt x="17420" y="50738"/>
                      <a:pt x="29894" y="43667"/>
                      <a:pt x="43352" y="43674"/>
                    </a:cubicBezTo>
                    <a:cubicBezTo>
                      <a:pt x="46137" y="43687"/>
                      <a:pt x="48909" y="43996"/>
                      <a:pt x="51628" y="44595"/>
                    </a:cubicBezTo>
                    <a:cubicBezTo>
                      <a:pt x="61757" y="42148"/>
                      <a:pt x="69488" y="33946"/>
                      <a:pt x="71334" y="23679"/>
                    </a:cubicBezTo>
                    <a:cubicBezTo>
                      <a:pt x="78277" y="12148"/>
                      <a:pt x="90731" y="5091"/>
                      <a:pt x="104177" y="5064"/>
                    </a:cubicBezTo>
                    <a:moveTo>
                      <a:pt x="104177" y="131"/>
                    </a:moveTo>
                    <a:cubicBezTo>
                      <a:pt x="88997" y="171"/>
                      <a:pt x="74940" y="8123"/>
                      <a:pt x="67065" y="21113"/>
                    </a:cubicBezTo>
                    <a:cubicBezTo>
                      <a:pt x="65357" y="24001"/>
                      <a:pt x="63971" y="27066"/>
                      <a:pt x="62927" y="30256"/>
                    </a:cubicBezTo>
                    <a:cubicBezTo>
                      <a:pt x="58033" y="32427"/>
                      <a:pt x="53579" y="35478"/>
                      <a:pt x="49790" y="39267"/>
                    </a:cubicBezTo>
                    <a:cubicBezTo>
                      <a:pt x="47615" y="38932"/>
                      <a:pt x="45421" y="38754"/>
                      <a:pt x="43221" y="38741"/>
                    </a:cubicBezTo>
                    <a:cubicBezTo>
                      <a:pt x="19351" y="38741"/>
                      <a:pt x="0" y="58118"/>
                      <a:pt x="0" y="82020"/>
                    </a:cubicBezTo>
                    <a:cubicBezTo>
                      <a:pt x="0" y="105923"/>
                      <a:pt x="19351" y="125299"/>
                      <a:pt x="43221" y="125299"/>
                    </a:cubicBezTo>
                    <a:cubicBezTo>
                      <a:pt x="49408" y="125299"/>
                      <a:pt x="55517" y="123977"/>
                      <a:pt x="61153" y="121419"/>
                    </a:cubicBezTo>
                    <a:cubicBezTo>
                      <a:pt x="62887" y="122892"/>
                      <a:pt x="64733" y="124234"/>
                      <a:pt x="66671" y="125431"/>
                    </a:cubicBezTo>
                    <a:cubicBezTo>
                      <a:pt x="87177" y="137731"/>
                      <a:pt x="113760" y="131055"/>
                      <a:pt x="126050" y="110520"/>
                    </a:cubicBezTo>
                    <a:cubicBezTo>
                      <a:pt x="131988" y="100588"/>
                      <a:pt x="133715" y="88696"/>
                      <a:pt x="130845" y="77482"/>
                    </a:cubicBezTo>
                    <a:cubicBezTo>
                      <a:pt x="134970" y="74246"/>
                      <a:pt x="138465" y="70273"/>
                      <a:pt x="141157" y="65774"/>
                    </a:cubicBezTo>
                    <a:cubicBezTo>
                      <a:pt x="153565" y="45351"/>
                      <a:pt x="147089" y="18726"/>
                      <a:pt x="126700" y="6308"/>
                    </a:cubicBezTo>
                    <a:cubicBezTo>
                      <a:pt x="119915" y="2170"/>
                      <a:pt x="112118" y="-13"/>
                      <a:pt x="104177" y="0"/>
                    </a:cubicBezTo>
                    <a:lnTo>
                      <a:pt x="104177" y="131"/>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75" name="Freeform 549">
                <a:extLst>
                  <a:ext uri="{FF2B5EF4-FFF2-40B4-BE49-F238E27FC236}">
                    <a16:creationId xmlns:a16="http://schemas.microsoft.com/office/drawing/2014/main" id="{63E8A31A-861A-4753-ADF3-8B7923CAF05F}"/>
                  </a:ext>
                </a:extLst>
              </p:cNvPr>
              <p:cNvSpPr>
                <a:spLocks/>
              </p:cNvSpPr>
              <p:nvPr/>
            </p:nvSpPr>
            <p:spPr bwMode="auto">
              <a:xfrm>
                <a:off x="5103520" y="5353976"/>
                <a:ext cx="38503" cy="23413"/>
              </a:xfrm>
              <a:custGeom>
                <a:avLst/>
                <a:gdLst>
                  <a:gd name="T0" fmla="*/ 32071 w 38503"/>
                  <a:gd name="T1" fmla="*/ 14736 h 23413"/>
                  <a:gd name="T2" fmla="*/ 18408 w 38503"/>
                  <a:gd name="T3" fmla="*/ 11053 h 23413"/>
                  <a:gd name="T4" fmla="*/ 8555 w 38503"/>
                  <a:gd name="T5" fmla="*/ 19932 h 23413"/>
                  <a:gd name="T6" fmla="*/ 16 w 38503"/>
                  <a:gd name="T7" fmla="*/ 18288 h 23413"/>
                  <a:gd name="T8" fmla="*/ 15781 w 38503"/>
                  <a:gd name="T9" fmla="*/ 397 h 23413"/>
                  <a:gd name="T10" fmla="*/ 36275 w 38503"/>
                  <a:gd name="T11" fmla="*/ 6974 h 23413"/>
                  <a:gd name="T12" fmla="*/ 32071 w 38503"/>
                  <a:gd name="T13" fmla="*/ 14736 h 23413"/>
                  <a:gd name="T14" fmla="*/ 0 60000 65536"/>
                  <a:gd name="T15" fmla="*/ 0 60000 65536"/>
                  <a:gd name="T16" fmla="*/ 0 60000 65536"/>
                  <a:gd name="T17" fmla="*/ 0 60000 65536"/>
                  <a:gd name="T18" fmla="*/ 0 60000 65536"/>
                  <a:gd name="T19" fmla="*/ 0 60000 65536"/>
                  <a:gd name="T20" fmla="*/ 0 60000 65536"/>
                  <a:gd name="T21" fmla="*/ 0 w 38503"/>
                  <a:gd name="T22" fmla="*/ 0 h 23413"/>
                  <a:gd name="T23" fmla="*/ 38503 w 38503"/>
                  <a:gd name="T24" fmla="*/ 23413 h 23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03" h="23413">
                    <a:moveTo>
                      <a:pt x="32071" y="14736"/>
                    </a:moveTo>
                    <a:cubicBezTo>
                      <a:pt x="28129" y="11855"/>
                      <a:pt x="23262" y="10546"/>
                      <a:pt x="18408" y="11053"/>
                    </a:cubicBezTo>
                    <a:cubicBezTo>
                      <a:pt x="14125" y="12664"/>
                      <a:pt x="10605" y="15834"/>
                      <a:pt x="8555" y="19932"/>
                    </a:cubicBezTo>
                    <a:cubicBezTo>
                      <a:pt x="4417" y="26509"/>
                      <a:pt x="-312" y="22497"/>
                      <a:pt x="16" y="18288"/>
                    </a:cubicBezTo>
                    <a:cubicBezTo>
                      <a:pt x="916" y="9566"/>
                      <a:pt x="7248" y="2377"/>
                      <a:pt x="15781" y="397"/>
                    </a:cubicBezTo>
                    <a:cubicBezTo>
                      <a:pt x="23282" y="-1030"/>
                      <a:pt x="31000" y="1443"/>
                      <a:pt x="36275" y="6974"/>
                    </a:cubicBezTo>
                    <a:cubicBezTo>
                      <a:pt x="40610" y="10855"/>
                      <a:pt x="38311" y="18419"/>
                      <a:pt x="32071" y="14736"/>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76" name="Freeform 550">
                <a:extLst>
                  <a:ext uri="{FF2B5EF4-FFF2-40B4-BE49-F238E27FC236}">
                    <a16:creationId xmlns:a16="http://schemas.microsoft.com/office/drawing/2014/main" id="{9EB46FFA-6044-425B-98E4-A36BB22F047A}"/>
                  </a:ext>
                </a:extLst>
              </p:cNvPr>
              <p:cNvSpPr>
                <a:spLocks/>
              </p:cNvSpPr>
              <p:nvPr/>
            </p:nvSpPr>
            <p:spPr bwMode="auto">
              <a:xfrm>
                <a:off x="5128697" y="5324863"/>
                <a:ext cx="49226" cy="24921"/>
              </a:xfrm>
              <a:custGeom>
                <a:avLst/>
                <a:gdLst>
                  <a:gd name="T0" fmla="*/ 40852 w 49226"/>
                  <a:gd name="T1" fmla="*/ 14382 h 24921"/>
                  <a:gd name="T2" fmla="*/ 23840 w 49226"/>
                  <a:gd name="T3" fmla="*/ 11554 h 24921"/>
                  <a:gd name="T4" fmla="*/ 10703 w 49226"/>
                  <a:gd name="T5" fmla="*/ 21223 h 24921"/>
                  <a:gd name="T6" fmla="*/ 62 w 49226"/>
                  <a:gd name="T7" fmla="*/ 20104 h 24921"/>
                  <a:gd name="T8" fmla="*/ 21081 w 49226"/>
                  <a:gd name="T9" fmla="*/ 899 h 24921"/>
                  <a:gd name="T10" fmla="*/ 46698 w 49226"/>
                  <a:gd name="T11" fmla="*/ 5897 h 24921"/>
                  <a:gd name="T12" fmla="*/ 40852 w 49226"/>
                  <a:gd name="T13" fmla="*/ 14382 h 24921"/>
                  <a:gd name="T14" fmla="*/ 0 60000 65536"/>
                  <a:gd name="T15" fmla="*/ 0 60000 65536"/>
                  <a:gd name="T16" fmla="*/ 0 60000 65536"/>
                  <a:gd name="T17" fmla="*/ 0 60000 65536"/>
                  <a:gd name="T18" fmla="*/ 0 60000 65536"/>
                  <a:gd name="T19" fmla="*/ 0 60000 65536"/>
                  <a:gd name="T20" fmla="*/ 0 60000 65536"/>
                  <a:gd name="T21" fmla="*/ 0 w 49226"/>
                  <a:gd name="T22" fmla="*/ 0 h 24921"/>
                  <a:gd name="T23" fmla="*/ 49226 w 49226"/>
                  <a:gd name="T24" fmla="*/ 24921 h 249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226" h="24921">
                    <a:moveTo>
                      <a:pt x="40852" y="14382"/>
                    </a:moveTo>
                    <a:cubicBezTo>
                      <a:pt x="35637" y="11626"/>
                      <a:pt x="29666" y="10633"/>
                      <a:pt x="23840" y="11554"/>
                    </a:cubicBezTo>
                    <a:cubicBezTo>
                      <a:pt x="18559" y="13323"/>
                      <a:pt x="13961" y="16704"/>
                      <a:pt x="10703" y="21223"/>
                    </a:cubicBezTo>
                    <a:cubicBezTo>
                      <a:pt x="5054" y="27800"/>
                      <a:pt x="-661" y="24446"/>
                      <a:pt x="62" y="20104"/>
                    </a:cubicBezTo>
                    <a:cubicBezTo>
                      <a:pt x="2801" y="10193"/>
                      <a:pt x="10972" y="2727"/>
                      <a:pt x="21081" y="899"/>
                    </a:cubicBezTo>
                    <a:cubicBezTo>
                      <a:pt x="29942" y="-1278"/>
                      <a:pt x="39309" y="543"/>
                      <a:pt x="46698" y="5897"/>
                    </a:cubicBezTo>
                    <a:cubicBezTo>
                      <a:pt x="51953" y="9581"/>
                      <a:pt x="48537" y="17737"/>
                      <a:pt x="40852" y="14382"/>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77" name="Freeform 551">
                <a:extLst>
                  <a:ext uri="{FF2B5EF4-FFF2-40B4-BE49-F238E27FC236}">
                    <a16:creationId xmlns:a16="http://schemas.microsoft.com/office/drawing/2014/main" id="{E2726DB9-6A65-49F3-AE00-ECC8D7A19CC3}"/>
                  </a:ext>
                </a:extLst>
              </p:cNvPr>
              <p:cNvSpPr>
                <a:spLocks/>
              </p:cNvSpPr>
              <p:nvPr/>
            </p:nvSpPr>
            <p:spPr bwMode="auto">
              <a:xfrm>
                <a:off x="5069902" y="5362572"/>
                <a:ext cx="33006" cy="19310"/>
              </a:xfrm>
              <a:custGeom>
                <a:avLst/>
                <a:gdLst>
                  <a:gd name="T0" fmla="*/ 27525 w 33006"/>
                  <a:gd name="T1" fmla="*/ 6994 h 19310"/>
                  <a:gd name="T2" fmla="*/ 15636 w 33006"/>
                  <a:gd name="T3" fmla="*/ 8178 h 19310"/>
                  <a:gd name="T4" fmla="*/ 7425 w 33006"/>
                  <a:gd name="T5" fmla="*/ 15940 h 19310"/>
                  <a:gd name="T6" fmla="*/ 3 w 33006"/>
                  <a:gd name="T7" fmla="*/ 17058 h 19310"/>
                  <a:gd name="T8" fmla="*/ 13140 w 33006"/>
                  <a:gd name="T9" fmla="*/ 2456 h 19310"/>
                  <a:gd name="T10" fmla="*/ 31006 w 33006"/>
                  <a:gd name="T11" fmla="*/ 1141 h 19310"/>
                  <a:gd name="T12" fmla="*/ 27525 w 33006"/>
                  <a:gd name="T13" fmla="*/ 6994 h 19310"/>
                  <a:gd name="T14" fmla="*/ 0 60000 65536"/>
                  <a:gd name="T15" fmla="*/ 0 60000 65536"/>
                  <a:gd name="T16" fmla="*/ 0 60000 65536"/>
                  <a:gd name="T17" fmla="*/ 0 60000 65536"/>
                  <a:gd name="T18" fmla="*/ 0 60000 65536"/>
                  <a:gd name="T19" fmla="*/ 0 60000 65536"/>
                  <a:gd name="T20" fmla="*/ 0 60000 65536"/>
                  <a:gd name="T21" fmla="*/ 0 w 33006"/>
                  <a:gd name="T22" fmla="*/ 0 h 19310"/>
                  <a:gd name="T23" fmla="*/ 33006 w 33006"/>
                  <a:gd name="T24" fmla="*/ 19310 h 19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06" h="19310">
                    <a:moveTo>
                      <a:pt x="27525" y="6994"/>
                    </a:moveTo>
                    <a:cubicBezTo>
                      <a:pt x="23525" y="6317"/>
                      <a:pt x="19420" y="6725"/>
                      <a:pt x="15636" y="8178"/>
                    </a:cubicBezTo>
                    <a:cubicBezTo>
                      <a:pt x="12247" y="9974"/>
                      <a:pt x="9409" y="12657"/>
                      <a:pt x="7425" y="15940"/>
                    </a:cubicBezTo>
                    <a:cubicBezTo>
                      <a:pt x="4075" y="20807"/>
                      <a:pt x="-128" y="19689"/>
                      <a:pt x="3" y="17058"/>
                    </a:cubicBezTo>
                    <a:cubicBezTo>
                      <a:pt x="1619" y="10270"/>
                      <a:pt x="6565" y="4771"/>
                      <a:pt x="13140" y="2456"/>
                    </a:cubicBezTo>
                    <a:cubicBezTo>
                      <a:pt x="18703" y="-280"/>
                      <a:pt x="25108" y="-747"/>
                      <a:pt x="31006" y="1141"/>
                    </a:cubicBezTo>
                    <a:cubicBezTo>
                      <a:pt x="34750" y="2259"/>
                      <a:pt x="33042" y="7718"/>
                      <a:pt x="27525" y="6994"/>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78" name="Freeform 552">
                <a:extLst>
                  <a:ext uri="{FF2B5EF4-FFF2-40B4-BE49-F238E27FC236}">
                    <a16:creationId xmlns:a16="http://schemas.microsoft.com/office/drawing/2014/main" id="{7B293F0A-70C4-467C-A02D-A046EA438D1B}"/>
                  </a:ext>
                </a:extLst>
              </p:cNvPr>
              <p:cNvSpPr>
                <a:spLocks/>
              </p:cNvSpPr>
              <p:nvPr/>
            </p:nvSpPr>
            <p:spPr bwMode="auto">
              <a:xfrm>
                <a:off x="5065889" y="5408720"/>
                <a:ext cx="44422" cy="21738"/>
              </a:xfrm>
              <a:custGeom>
                <a:avLst/>
                <a:gdLst>
                  <a:gd name="T0" fmla="*/ 8877 w 44422"/>
                  <a:gd name="T1" fmla="*/ 2745 h 21738"/>
                  <a:gd name="T2" fmla="*/ 35611 w 44422"/>
                  <a:gd name="T3" fmla="*/ 11624 h 21738"/>
                  <a:gd name="T4" fmla="*/ 43625 w 44422"/>
                  <a:gd name="T5" fmla="*/ 16952 h 21738"/>
                  <a:gd name="T6" fmla="*/ 18730 w 44422"/>
                  <a:gd name="T7" fmla="*/ 19846 h 21738"/>
                  <a:gd name="T8" fmla="*/ 601 w 44422"/>
                  <a:gd name="T9" fmla="*/ 5507 h 21738"/>
                  <a:gd name="T10" fmla="*/ 8877 w 44422"/>
                  <a:gd name="T11" fmla="*/ 2745 h 21738"/>
                  <a:gd name="T12" fmla="*/ 0 60000 65536"/>
                  <a:gd name="T13" fmla="*/ 0 60000 65536"/>
                  <a:gd name="T14" fmla="*/ 0 60000 65536"/>
                  <a:gd name="T15" fmla="*/ 0 60000 65536"/>
                  <a:gd name="T16" fmla="*/ 0 60000 65536"/>
                  <a:gd name="T17" fmla="*/ 0 60000 65536"/>
                  <a:gd name="T18" fmla="*/ 0 w 44422"/>
                  <a:gd name="T19" fmla="*/ 0 h 21738"/>
                  <a:gd name="T20" fmla="*/ 44422 w 44422"/>
                  <a:gd name="T21" fmla="*/ 21738 h 21738"/>
                </a:gdLst>
                <a:ahLst/>
                <a:cxnLst>
                  <a:cxn ang="T12">
                    <a:pos x="T0" y="T1"/>
                  </a:cxn>
                  <a:cxn ang="T13">
                    <a:pos x="T2" y="T3"/>
                  </a:cxn>
                  <a:cxn ang="T14">
                    <a:pos x="T4" y="T5"/>
                  </a:cxn>
                  <a:cxn ang="T15">
                    <a:pos x="T6" y="T7"/>
                  </a:cxn>
                  <a:cxn ang="T16">
                    <a:pos x="T8" y="T9"/>
                  </a:cxn>
                  <a:cxn ang="T17">
                    <a:pos x="T10" y="T11"/>
                  </a:cxn>
                </a:cxnLst>
                <a:rect l="T18" t="T19" r="T20" b="T21"/>
                <a:pathLst>
                  <a:path w="44422" h="21738">
                    <a:moveTo>
                      <a:pt x="8877" y="2745"/>
                    </a:moveTo>
                    <a:cubicBezTo>
                      <a:pt x="14677" y="11525"/>
                      <a:pt x="25719" y="15189"/>
                      <a:pt x="35611" y="11624"/>
                    </a:cubicBezTo>
                    <a:cubicBezTo>
                      <a:pt x="43034" y="9717"/>
                      <a:pt x="45990" y="14584"/>
                      <a:pt x="43625" y="16952"/>
                    </a:cubicBezTo>
                    <a:cubicBezTo>
                      <a:pt x="36347" y="22075"/>
                      <a:pt x="26980" y="23160"/>
                      <a:pt x="18730" y="19846"/>
                    </a:cubicBezTo>
                    <a:cubicBezTo>
                      <a:pt x="11065" y="17583"/>
                      <a:pt x="4575" y="12446"/>
                      <a:pt x="601" y="5507"/>
                    </a:cubicBezTo>
                    <a:cubicBezTo>
                      <a:pt x="-1961" y="903"/>
                      <a:pt x="4213" y="-2715"/>
                      <a:pt x="8877" y="2745"/>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79" name="Freeform 553">
                <a:extLst>
                  <a:ext uri="{FF2B5EF4-FFF2-40B4-BE49-F238E27FC236}">
                    <a16:creationId xmlns:a16="http://schemas.microsoft.com/office/drawing/2014/main" id="{527E7E2E-04D2-4BE7-91FC-D679BCE5AF30}"/>
                  </a:ext>
                </a:extLst>
              </p:cNvPr>
              <p:cNvSpPr>
                <a:spLocks/>
              </p:cNvSpPr>
              <p:nvPr/>
            </p:nvSpPr>
            <p:spPr bwMode="auto">
              <a:xfrm>
                <a:off x="5119502" y="5419477"/>
                <a:ext cx="45937" cy="16330"/>
              </a:xfrm>
              <a:custGeom>
                <a:avLst/>
                <a:gdLst>
                  <a:gd name="T0" fmla="*/ 8271 w 45937"/>
                  <a:gd name="T1" fmla="*/ 4024 h 16330"/>
                  <a:gd name="T2" fmla="*/ 23182 w 45937"/>
                  <a:gd name="T3" fmla="*/ 7971 h 16330"/>
                  <a:gd name="T4" fmla="*/ 36319 w 45937"/>
                  <a:gd name="T5" fmla="*/ 2182 h 16330"/>
                  <a:gd name="T6" fmla="*/ 45712 w 45937"/>
                  <a:gd name="T7" fmla="*/ 4155 h 16330"/>
                  <a:gd name="T8" fmla="*/ 23707 w 45937"/>
                  <a:gd name="T9" fmla="*/ 16192 h 16330"/>
                  <a:gd name="T10" fmla="*/ 1506 w 45937"/>
                  <a:gd name="T11" fmla="*/ 9615 h 16330"/>
                  <a:gd name="T12" fmla="*/ 8271 w 45937"/>
                  <a:gd name="T13" fmla="*/ 4024 h 16330"/>
                  <a:gd name="T14" fmla="*/ 0 60000 65536"/>
                  <a:gd name="T15" fmla="*/ 0 60000 65536"/>
                  <a:gd name="T16" fmla="*/ 0 60000 65536"/>
                  <a:gd name="T17" fmla="*/ 0 60000 65536"/>
                  <a:gd name="T18" fmla="*/ 0 60000 65536"/>
                  <a:gd name="T19" fmla="*/ 0 60000 65536"/>
                  <a:gd name="T20" fmla="*/ 0 60000 65536"/>
                  <a:gd name="T21" fmla="*/ 0 w 45937"/>
                  <a:gd name="T22" fmla="*/ 0 h 16330"/>
                  <a:gd name="T23" fmla="*/ 45937 w 45937"/>
                  <a:gd name="T24" fmla="*/ 16330 h 163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937" h="16330">
                    <a:moveTo>
                      <a:pt x="8271" y="4024"/>
                    </a:moveTo>
                    <a:cubicBezTo>
                      <a:pt x="12771" y="6721"/>
                      <a:pt x="17940" y="8089"/>
                      <a:pt x="23182" y="7971"/>
                    </a:cubicBezTo>
                    <a:cubicBezTo>
                      <a:pt x="28003" y="7260"/>
                      <a:pt x="32542" y="5260"/>
                      <a:pt x="36319" y="2182"/>
                    </a:cubicBezTo>
                    <a:cubicBezTo>
                      <a:pt x="42428" y="-2290"/>
                      <a:pt x="47026" y="998"/>
                      <a:pt x="45712" y="4155"/>
                    </a:cubicBezTo>
                    <a:cubicBezTo>
                      <a:pt x="40884" y="11641"/>
                      <a:pt x="32601" y="16173"/>
                      <a:pt x="23707" y="16192"/>
                    </a:cubicBezTo>
                    <a:cubicBezTo>
                      <a:pt x="15740" y="16949"/>
                      <a:pt x="7785" y="14587"/>
                      <a:pt x="1506" y="9615"/>
                    </a:cubicBezTo>
                    <a:cubicBezTo>
                      <a:pt x="-2435" y="6457"/>
                      <a:pt x="1900" y="735"/>
                      <a:pt x="8271" y="4024"/>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80" name="Freeform 554">
                <a:extLst>
                  <a:ext uri="{FF2B5EF4-FFF2-40B4-BE49-F238E27FC236}">
                    <a16:creationId xmlns:a16="http://schemas.microsoft.com/office/drawing/2014/main" id="{561C16F9-AE59-46EE-8AA3-C8529F900BD8}"/>
                  </a:ext>
                </a:extLst>
              </p:cNvPr>
              <p:cNvSpPr>
                <a:spLocks/>
              </p:cNvSpPr>
              <p:nvPr/>
            </p:nvSpPr>
            <p:spPr bwMode="auto">
              <a:xfrm>
                <a:off x="5160385" y="5367270"/>
                <a:ext cx="27491" cy="21924"/>
              </a:xfrm>
              <a:custGeom>
                <a:avLst/>
                <a:gdLst>
                  <a:gd name="T0" fmla="*/ 4304 w 27491"/>
                  <a:gd name="T1" fmla="*/ 15781 h 21924"/>
                  <a:gd name="T2" fmla="*/ 14945 w 27491"/>
                  <a:gd name="T3" fmla="*/ 12623 h 21924"/>
                  <a:gd name="T4" fmla="*/ 20923 w 27491"/>
                  <a:gd name="T5" fmla="*/ 4073 h 21924"/>
                  <a:gd name="T6" fmla="*/ 27491 w 27491"/>
                  <a:gd name="T7" fmla="*/ 1705 h 21924"/>
                  <a:gd name="T8" fmla="*/ 18427 w 27491"/>
                  <a:gd name="T9" fmla="*/ 17425 h 21924"/>
                  <a:gd name="T10" fmla="*/ 2334 w 27491"/>
                  <a:gd name="T11" fmla="*/ 21766 h 21924"/>
                  <a:gd name="T12" fmla="*/ 4304 w 27491"/>
                  <a:gd name="T13" fmla="*/ 15781 h 21924"/>
                  <a:gd name="T14" fmla="*/ 0 60000 65536"/>
                  <a:gd name="T15" fmla="*/ 0 60000 65536"/>
                  <a:gd name="T16" fmla="*/ 0 60000 65536"/>
                  <a:gd name="T17" fmla="*/ 0 60000 65536"/>
                  <a:gd name="T18" fmla="*/ 0 60000 65536"/>
                  <a:gd name="T19" fmla="*/ 0 60000 65536"/>
                  <a:gd name="T20" fmla="*/ 0 60000 65536"/>
                  <a:gd name="T21" fmla="*/ 0 w 27491"/>
                  <a:gd name="T22" fmla="*/ 0 h 21924"/>
                  <a:gd name="T23" fmla="*/ 27491 w 27491"/>
                  <a:gd name="T24" fmla="*/ 21924 h 219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91" h="21924">
                    <a:moveTo>
                      <a:pt x="4304" y="15781"/>
                    </a:moveTo>
                    <a:cubicBezTo>
                      <a:pt x="8074" y="15735"/>
                      <a:pt x="11760" y="14636"/>
                      <a:pt x="14945" y="12623"/>
                    </a:cubicBezTo>
                    <a:cubicBezTo>
                      <a:pt x="17665" y="10361"/>
                      <a:pt x="19734" y="7408"/>
                      <a:pt x="20923" y="4073"/>
                    </a:cubicBezTo>
                    <a:cubicBezTo>
                      <a:pt x="23090" y="-1057"/>
                      <a:pt x="27491" y="-728"/>
                      <a:pt x="27491" y="1705"/>
                    </a:cubicBezTo>
                    <a:cubicBezTo>
                      <a:pt x="27360" y="8158"/>
                      <a:pt x="23938" y="14090"/>
                      <a:pt x="18427" y="17425"/>
                    </a:cubicBezTo>
                    <a:cubicBezTo>
                      <a:pt x="13822" y="20898"/>
                      <a:pt x="8055" y="22450"/>
                      <a:pt x="2334" y="21766"/>
                    </a:cubicBezTo>
                    <a:cubicBezTo>
                      <a:pt x="-1279" y="21240"/>
                      <a:pt x="-754" y="16110"/>
                      <a:pt x="4304" y="1578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grpSp>
        <p:grpSp>
          <p:nvGrpSpPr>
            <p:cNvPr id="15760" name="Graphic 19">
              <a:extLst>
                <a:ext uri="{FF2B5EF4-FFF2-40B4-BE49-F238E27FC236}">
                  <a16:creationId xmlns:a16="http://schemas.microsoft.com/office/drawing/2014/main" id="{3D12E432-A6EE-4C7D-B909-AC944B7CD03D}"/>
                </a:ext>
              </a:extLst>
            </p:cNvPr>
            <p:cNvGrpSpPr>
              <a:grpSpLocks/>
            </p:cNvGrpSpPr>
            <p:nvPr/>
          </p:nvGrpSpPr>
          <p:grpSpPr bwMode="auto">
            <a:xfrm>
              <a:off x="3978797" y="5238363"/>
              <a:ext cx="100939" cy="133281"/>
              <a:chOff x="5402202" y="5588396"/>
              <a:chExt cx="119703" cy="158057"/>
            </a:xfrm>
          </p:grpSpPr>
          <p:sp>
            <p:nvSpPr>
              <p:cNvPr id="15965" name="Freeform 556">
                <a:extLst>
                  <a:ext uri="{FF2B5EF4-FFF2-40B4-BE49-F238E27FC236}">
                    <a16:creationId xmlns:a16="http://schemas.microsoft.com/office/drawing/2014/main" id="{FDB3CF04-E635-43CF-BB01-D23BC3A17E44}"/>
                  </a:ext>
                </a:extLst>
              </p:cNvPr>
              <p:cNvSpPr>
                <a:spLocks/>
              </p:cNvSpPr>
              <p:nvPr/>
            </p:nvSpPr>
            <p:spPr bwMode="auto">
              <a:xfrm>
                <a:off x="5402202" y="5590575"/>
                <a:ext cx="117158" cy="152590"/>
              </a:xfrm>
              <a:custGeom>
                <a:avLst/>
                <a:gdLst>
                  <a:gd name="T0" fmla="*/ 76856 w 117158"/>
                  <a:gd name="T1" fmla="*/ 152588 h 152590"/>
                  <a:gd name="T2" fmla="*/ 44014 w 117158"/>
                  <a:gd name="T3" fmla="*/ 136342 h 152590"/>
                  <a:gd name="T4" fmla="*/ 37051 w 117158"/>
                  <a:gd name="T5" fmla="*/ 121477 h 152590"/>
                  <a:gd name="T6" fmla="*/ 8150 w 117158"/>
                  <a:gd name="T7" fmla="*/ 105363 h 152590"/>
                  <a:gd name="T8" fmla="*/ 16229 w 117158"/>
                  <a:gd name="T9" fmla="*/ 48205 h 152590"/>
                  <a:gd name="T10" fmla="*/ 22798 w 117158"/>
                  <a:gd name="T11" fmla="*/ 44061 h 152590"/>
                  <a:gd name="T12" fmla="*/ 38956 w 117158"/>
                  <a:gd name="T13" fmla="*/ 8214 h 152590"/>
                  <a:gd name="T14" fmla="*/ 95991 w 117158"/>
                  <a:gd name="T15" fmla="*/ 16238 h 152590"/>
                  <a:gd name="T16" fmla="*/ 96037 w 117158"/>
                  <a:gd name="T17" fmla="*/ 16304 h 152590"/>
                  <a:gd name="T18" fmla="*/ 101554 w 117158"/>
                  <a:gd name="T19" fmla="*/ 79711 h 152590"/>
                  <a:gd name="T20" fmla="*/ 108911 w 117158"/>
                  <a:gd name="T21" fmla="*/ 87209 h 152590"/>
                  <a:gd name="T22" fmla="*/ 100996 w 117158"/>
                  <a:gd name="T23" fmla="*/ 144334 h 152590"/>
                  <a:gd name="T24" fmla="*/ 76397 w 117158"/>
                  <a:gd name="T25" fmla="*/ 152588 h 1525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158"/>
                  <a:gd name="T40" fmla="*/ 0 h 152590"/>
                  <a:gd name="T41" fmla="*/ 117158 w 117158"/>
                  <a:gd name="T42" fmla="*/ 152590 h 1525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158" h="152590">
                    <a:moveTo>
                      <a:pt x="76856" y="152588"/>
                    </a:moveTo>
                    <a:cubicBezTo>
                      <a:pt x="63950" y="152726"/>
                      <a:pt x="51745" y="146695"/>
                      <a:pt x="44014" y="136342"/>
                    </a:cubicBezTo>
                    <a:cubicBezTo>
                      <a:pt x="40723" y="131902"/>
                      <a:pt x="38352" y="126851"/>
                      <a:pt x="37051" y="121477"/>
                    </a:cubicBezTo>
                    <a:cubicBezTo>
                      <a:pt x="25563" y="120484"/>
                      <a:pt x="15047" y="114617"/>
                      <a:pt x="8150" y="105363"/>
                    </a:cubicBezTo>
                    <a:cubicBezTo>
                      <a:pt x="-5329" y="87334"/>
                      <a:pt x="-1716" y="61780"/>
                      <a:pt x="16229" y="48205"/>
                    </a:cubicBezTo>
                    <a:cubicBezTo>
                      <a:pt x="18285" y="46626"/>
                      <a:pt x="20486" y="45238"/>
                      <a:pt x="22798" y="44061"/>
                    </a:cubicBezTo>
                    <a:cubicBezTo>
                      <a:pt x="21720" y="30137"/>
                      <a:pt x="27809" y="16620"/>
                      <a:pt x="38956" y="8214"/>
                    </a:cubicBezTo>
                    <a:cubicBezTo>
                      <a:pt x="56921" y="-5342"/>
                      <a:pt x="82453" y="-1744"/>
                      <a:pt x="95991" y="16238"/>
                    </a:cubicBezTo>
                    <a:cubicBezTo>
                      <a:pt x="96004" y="16265"/>
                      <a:pt x="96024" y="16285"/>
                      <a:pt x="96037" y="16304"/>
                    </a:cubicBezTo>
                    <a:cubicBezTo>
                      <a:pt x="93941" y="37602"/>
                      <a:pt x="95807" y="59097"/>
                      <a:pt x="101554" y="79711"/>
                    </a:cubicBezTo>
                    <a:cubicBezTo>
                      <a:pt x="104326" y="81868"/>
                      <a:pt x="106802" y="84393"/>
                      <a:pt x="108911" y="87209"/>
                    </a:cubicBezTo>
                    <a:cubicBezTo>
                      <a:pt x="122482" y="105171"/>
                      <a:pt x="118934" y="130744"/>
                      <a:pt x="100996" y="144334"/>
                    </a:cubicBezTo>
                    <a:cubicBezTo>
                      <a:pt x="93915" y="149694"/>
                      <a:pt x="85278" y="152595"/>
                      <a:pt x="76397" y="152588"/>
                    </a:cubicBezTo>
                    <a:lnTo>
                      <a:pt x="76856" y="152588"/>
                    </a:ln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66" name="Freeform 557">
                <a:extLst>
                  <a:ext uri="{FF2B5EF4-FFF2-40B4-BE49-F238E27FC236}">
                    <a16:creationId xmlns:a16="http://schemas.microsoft.com/office/drawing/2014/main" id="{65C0C598-E9D7-4454-9A3A-0672ED7ADA6E}"/>
                  </a:ext>
                </a:extLst>
              </p:cNvPr>
              <p:cNvSpPr>
                <a:spLocks/>
              </p:cNvSpPr>
              <p:nvPr/>
            </p:nvSpPr>
            <p:spPr bwMode="auto">
              <a:xfrm>
                <a:off x="5402820" y="5588396"/>
                <a:ext cx="119085" cy="158057"/>
              </a:xfrm>
              <a:custGeom>
                <a:avLst/>
                <a:gdLst>
                  <a:gd name="T0" fmla="*/ 63232 w 119085"/>
                  <a:gd name="T1" fmla="*/ 4671 h 158057"/>
                  <a:gd name="T2" fmla="*/ 101592 w 119085"/>
                  <a:gd name="T3" fmla="*/ 42820 h 158057"/>
                  <a:gd name="T4" fmla="*/ 94761 w 119085"/>
                  <a:gd name="T5" fmla="*/ 64788 h 158057"/>
                  <a:gd name="T6" fmla="*/ 106782 w 119085"/>
                  <a:gd name="T7" fmla="*/ 91098 h 158057"/>
                  <a:gd name="T8" fmla="*/ 50706 w 119085"/>
                  <a:gd name="T9" fmla="*/ 136304 h 158057"/>
                  <a:gd name="T10" fmla="*/ 5561 w 119085"/>
                  <a:gd name="T11" fmla="*/ 80146 h 158057"/>
                  <a:gd name="T12" fmla="*/ 17319 w 119085"/>
                  <a:gd name="T13" fmla="*/ 52686 h 158057"/>
                  <a:gd name="T14" fmla="*/ 25266 w 119085"/>
                  <a:gd name="T15" fmla="*/ 48081 h 158057"/>
                  <a:gd name="T16" fmla="*/ 58536 w 119085"/>
                  <a:gd name="T17" fmla="*/ 5295 h 158057"/>
                  <a:gd name="T18" fmla="*/ 63232 w 119085"/>
                  <a:gd name="T19" fmla="*/ 4999 h 158057"/>
                  <a:gd name="T20" fmla="*/ 63232 w 119085"/>
                  <a:gd name="T21" fmla="*/ 66 h 158057"/>
                  <a:gd name="T22" fmla="*/ 36958 w 119085"/>
                  <a:gd name="T23" fmla="*/ 8749 h 158057"/>
                  <a:gd name="T24" fmla="*/ 19749 w 119085"/>
                  <a:gd name="T25" fmla="*/ 45121 h 158057"/>
                  <a:gd name="T26" fmla="*/ 14034 w 119085"/>
                  <a:gd name="T27" fmla="*/ 48739 h 158057"/>
                  <a:gd name="T28" fmla="*/ 26541 w 119085"/>
                  <a:gd name="T29" fmla="*/ 144006 h 158057"/>
                  <a:gd name="T30" fmla="*/ 101855 w 119085"/>
                  <a:gd name="T31" fmla="*/ 148913 h 158057"/>
                  <a:gd name="T32" fmla="*/ 118671 w 119085"/>
                  <a:gd name="T33" fmla="*/ 120367 h 158057"/>
                  <a:gd name="T34" fmla="*/ 103498 w 119085"/>
                  <a:gd name="T35" fmla="*/ 80903 h 158057"/>
                  <a:gd name="T36" fmla="*/ 97520 w 119085"/>
                  <a:gd name="T37" fmla="*/ 17233 h 158057"/>
                  <a:gd name="T38" fmla="*/ 62904 w 119085"/>
                  <a:gd name="T39" fmla="*/ 1 h 1580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085"/>
                  <a:gd name="T61" fmla="*/ 0 h 158057"/>
                  <a:gd name="T62" fmla="*/ 119085 w 119085"/>
                  <a:gd name="T63" fmla="*/ 158057 h 1580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085" h="158057">
                    <a:moveTo>
                      <a:pt x="63232" y="4671"/>
                    </a:moveTo>
                    <a:cubicBezTo>
                      <a:pt x="84344" y="4598"/>
                      <a:pt x="101520" y="21680"/>
                      <a:pt x="101592" y="42820"/>
                    </a:cubicBezTo>
                    <a:cubicBezTo>
                      <a:pt x="101619" y="50673"/>
                      <a:pt x="99235" y="58342"/>
                      <a:pt x="94761" y="64788"/>
                    </a:cubicBezTo>
                    <a:cubicBezTo>
                      <a:pt x="93284" y="75161"/>
                      <a:pt x="97980" y="85441"/>
                      <a:pt x="106782" y="91098"/>
                    </a:cubicBezTo>
                    <a:cubicBezTo>
                      <a:pt x="103760" y="119084"/>
                      <a:pt x="78656" y="139330"/>
                      <a:pt x="50706" y="136304"/>
                    </a:cubicBezTo>
                    <a:cubicBezTo>
                      <a:pt x="22751" y="133278"/>
                      <a:pt x="2539" y="108140"/>
                      <a:pt x="5561" y="80146"/>
                    </a:cubicBezTo>
                    <a:cubicBezTo>
                      <a:pt x="6651" y="70024"/>
                      <a:pt x="10750" y="60460"/>
                      <a:pt x="17319" y="52686"/>
                    </a:cubicBezTo>
                    <a:cubicBezTo>
                      <a:pt x="19782" y="50851"/>
                      <a:pt x="22449" y="49305"/>
                      <a:pt x="25266" y="48081"/>
                    </a:cubicBezTo>
                    <a:cubicBezTo>
                      <a:pt x="22652" y="27067"/>
                      <a:pt x="37549" y="7907"/>
                      <a:pt x="58536" y="5295"/>
                    </a:cubicBezTo>
                    <a:cubicBezTo>
                      <a:pt x="60093" y="5098"/>
                      <a:pt x="61663" y="4999"/>
                      <a:pt x="63232" y="4999"/>
                    </a:cubicBezTo>
                    <a:moveTo>
                      <a:pt x="63232" y="66"/>
                    </a:moveTo>
                    <a:cubicBezTo>
                      <a:pt x="53754" y="-39"/>
                      <a:pt x="44512" y="3013"/>
                      <a:pt x="36958" y="8749"/>
                    </a:cubicBezTo>
                    <a:cubicBezTo>
                      <a:pt x="25634" y="17332"/>
                      <a:pt x="19210" y="30908"/>
                      <a:pt x="19749" y="45121"/>
                    </a:cubicBezTo>
                    <a:cubicBezTo>
                      <a:pt x="17752" y="46174"/>
                      <a:pt x="15840" y="47384"/>
                      <a:pt x="14034" y="48739"/>
                    </a:cubicBezTo>
                    <a:cubicBezTo>
                      <a:pt x="-8785" y="78502"/>
                      <a:pt x="-3188" y="121156"/>
                      <a:pt x="26541" y="144006"/>
                    </a:cubicBezTo>
                    <a:cubicBezTo>
                      <a:pt x="48335" y="160766"/>
                      <a:pt x="78077" y="162699"/>
                      <a:pt x="101855" y="148913"/>
                    </a:cubicBezTo>
                    <a:cubicBezTo>
                      <a:pt x="111019" y="142007"/>
                      <a:pt x="117062" y="131739"/>
                      <a:pt x="118671" y="120367"/>
                    </a:cubicBezTo>
                    <a:cubicBezTo>
                      <a:pt x="120733" y="105476"/>
                      <a:pt x="115006" y="90565"/>
                      <a:pt x="103498" y="80903"/>
                    </a:cubicBezTo>
                    <a:cubicBezTo>
                      <a:pt x="98026" y="60151"/>
                      <a:pt x="96003" y="38643"/>
                      <a:pt x="97520" y="17233"/>
                    </a:cubicBezTo>
                    <a:cubicBezTo>
                      <a:pt x="89362" y="6321"/>
                      <a:pt x="76521" y="-72"/>
                      <a:pt x="62904" y="1"/>
                    </a:cubicBezTo>
                    <a:lnTo>
                      <a:pt x="63232" y="66"/>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67" name="Freeform 558">
                <a:extLst>
                  <a:ext uri="{FF2B5EF4-FFF2-40B4-BE49-F238E27FC236}">
                    <a16:creationId xmlns:a16="http://schemas.microsoft.com/office/drawing/2014/main" id="{7586A6D6-806E-41F9-A5B2-F5A00A3FDD7C}"/>
                  </a:ext>
                </a:extLst>
              </p:cNvPr>
              <p:cNvSpPr>
                <a:spLocks/>
              </p:cNvSpPr>
              <p:nvPr/>
            </p:nvSpPr>
            <p:spPr bwMode="auto">
              <a:xfrm>
                <a:off x="5475674" y="5646986"/>
                <a:ext cx="21958" cy="39317"/>
              </a:xfrm>
              <a:custGeom>
                <a:avLst/>
                <a:gdLst>
                  <a:gd name="T0" fmla="*/ 2268 w 21958"/>
                  <a:gd name="T1" fmla="*/ 31718 h 39317"/>
                  <a:gd name="T2" fmla="*/ 10872 w 21958"/>
                  <a:gd name="T3" fmla="*/ 20405 h 39317"/>
                  <a:gd name="T4" fmla="*/ 6340 w 21958"/>
                  <a:gd name="T5" fmla="*/ 7908 h 39317"/>
                  <a:gd name="T6" fmla="*/ 11070 w 21958"/>
                  <a:gd name="T7" fmla="*/ 607 h 39317"/>
                  <a:gd name="T8" fmla="*/ 21711 w 21958"/>
                  <a:gd name="T9" fmla="*/ 21918 h 39317"/>
                  <a:gd name="T10" fmla="*/ 8574 w 21958"/>
                  <a:gd name="T11" fmla="*/ 38624 h 39317"/>
                  <a:gd name="T12" fmla="*/ 2268 w 21958"/>
                  <a:gd name="T13" fmla="*/ 31718 h 39317"/>
                  <a:gd name="T14" fmla="*/ 0 60000 65536"/>
                  <a:gd name="T15" fmla="*/ 0 60000 65536"/>
                  <a:gd name="T16" fmla="*/ 0 60000 65536"/>
                  <a:gd name="T17" fmla="*/ 0 60000 65536"/>
                  <a:gd name="T18" fmla="*/ 0 60000 65536"/>
                  <a:gd name="T19" fmla="*/ 0 60000 65536"/>
                  <a:gd name="T20" fmla="*/ 0 60000 65536"/>
                  <a:gd name="T21" fmla="*/ 0 w 21958"/>
                  <a:gd name="T22" fmla="*/ 0 h 39317"/>
                  <a:gd name="T23" fmla="*/ 21958 w 21958"/>
                  <a:gd name="T24" fmla="*/ 39317 h 39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58" h="39317">
                    <a:moveTo>
                      <a:pt x="2268" y="31718"/>
                    </a:moveTo>
                    <a:cubicBezTo>
                      <a:pt x="6439" y="29146"/>
                      <a:pt x="9506" y="25114"/>
                      <a:pt x="10872" y="20405"/>
                    </a:cubicBezTo>
                    <a:cubicBezTo>
                      <a:pt x="10964" y="15820"/>
                      <a:pt x="9348" y="11367"/>
                      <a:pt x="6340" y="7908"/>
                    </a:cubicBezTo>
                    <a:cubicBezTo>
                      <a:pt x="1874" y="1330"/>
                      <a:pt x="7260" y="-1300"/>
                      <a:pt x="11070" y="607"/>
                    </a:cubicBezTo>
                    <a:cubicBezTo>
                      <a:pt x="18794" y="4711"/>
                      <a:pt x="23064" y="13268"/>
                      <a:pt x="21711" y="21918"/>
                    </a:cubicBezTo>
                    <a:cubicBezTo>
                      <a:pt x="20416" y="29344"/>
                      <a:pt x="15477" y="35618"/>
                      <a:pt x="8574" y="38624"/>
                    </a:cubicBezTo>
                    <a:cubicBezTo>
                      <a:pt x="2924" y="41189"/>
                      <a:pt x="-3513" y="36125"/>
                      <a:pt x="2268" y="31718"/>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68" name="Freeform 559">
                <a:extLst>
                  <a:ext uri="{FF2B5EF4-FFF2-40B4-BE49-F238E27FC236}">
                    <a16:creationId xmlns:a16="http://schemas.microsoft.com/office/drawing/2014/main" id="{D635C0FE-E7E0-406B-AE2D-BE3604ECB85B}"/>
                  </a:ext>
                </a:extLst>
              </p:cNvPr>
              <p:cNvSpPr>
                <a:spLocks/>
              </p:cNvSpPr>
              <p:nvPr/>
            </p:nvSpPr>
            <p:spPr bwMode="auto">
              <a:xfrm>
                <a:off x="5490050" y="5680624"/>
                <a:ext cx="22810" cy="50182"/>
              </a:xfrm>
              <a:custGeom>
                <a:avLst/>
                <a:gdLst>
                  <a:gd name="T0" fmla="*/ 2408 w 22810"/>
                  <a:gd name="T1" fmla="*/ 40637 h 50182"/>
                  <a:gd name="T2" fmla="*/ 11407 w 22810"/>
                  <a:gd name="T3" fmla="*/ 25903 h 50182"/>
                  <a:gd name="T4" fmla="*/ 7334 w 22810"/>
                  <a:gd name="T5" fmla="*/ 10117 h 50182"/>
                  <a:gd name="T6" fmla="*/ 12326 w 22810"/>
                  <a:gd name="T7" fmla="*/ 646 h 50182"/>
                  <a:gd name="T8" fmla="*/ 22245 w 22810"/>
                  <a:gd name="T9" fmla="*/ 27416 h 50182"/>
                  <a:gd name="T10" fmla="*/ 8057 w 22810"/>
                  <a:gd name="T11" fmla="*/ 49253 h 50182"/>
                  <a:gd name="T12" fmla="*/ 2408 w 22810"/>
                  <a:gd name="T13" fmla="*/ 40637 h 50182"/>
                  <a:gd name="T14" fmla="*/ 0 60000 65536"/>
                  <a:gd name="T15" fmla="*/ 0 60000 65536"/>
                  <a:gd name="T16" fmla="*/ 0 60000 65536"/>
                  <a:gd name="T17" fmla="*/ 0 60000 65536"/>
                  <a:gd name="T18" fmla="*/ 0 60000 65536"/>
                  <a:gd name="T19" fmla="*/ 0 60000 65536"/>
                  <a:gd name="T20" fmla="*/ 0 60000 65536"/>
                  <a:gd name="T21" fmla="*/ 0 w 22810"/>
                  <a:gd name="T22" fmla="*/ 0 h 50182"/>
                  <a:gd name="T23" fmla="*/ 22810 w 22810"/>
                  <a:gd name="T24" fmla="*/ 50182 h 50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10" h="50182">
                    <a:moveTo>
                      <a:pt x="2408" y="40637"/>
                    </a:moveTo>
                    <a:cubicBezTo>
                      <a:pt x="6881" y="36795"/>
                      <a:pt x="10034" y="31639"/>
                      <a:pt x="11407" y="25903"/>
                    </a:cubicBezTo>
                    <a:cubicBezTo>
                      <a:pt x="11755" y="20345"/>
                      <a:pt x="10330" y="14814"/>
                      <a:pt x="7334" y="10117"/>
                    </a:cubicBezTo>
                    <a:cubicBezTo>
                      <a:pt x="3130" y="2356"/>
                      <a:pt x="8648" y="-1656"/>
                      <a:pt x="12326" y="646"/>
                    </a:cubicBezTo>
                    <a:cubicBezTo>
                      <a:pt x="20491" y="6921"/>
                      <a:pt x="24347" y="17326"/>
                      <a:pt x="22245" y="27416"/>
                    </a:cubicBezTo>
                    <a:cubicBezTo>
                      <a:pt x="20971" y="36434"/>
                      <a:pt x="15775" y="44432"/>
                      <a:pt x="8057" y="49253"/>
                    </a:cubicBezTo>
                    <a:cubicBezTo>
                      <a:pt x="2671" y="52542"/>
                      <a:pt x="-3504" y="46491"/>
                      <a:pt x="2408" y="40637"/>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69" name="Freeform 560">
                <a:extLst>
                  <a:ext uri="{FF2B5EF4-FFF2-40B4-BE49-F238E27FC236}">
                    <a16:creationId xmlns:a16="http://schemas.microsoft.com/office/drawing/2014/main" id="{4D59823D-B542-4FF2-8E83-E243086232F8}"/>
                  </a:ext>
                </a:extLst>
              </p:cNvPr>
              <p:cNvSpPr>
                <a:spLocks/>
              </p:cNvSpPr>
              <p:nvPr/>
            </p:nvSpPr>
            <p:spPr bwMode="auto">
              <a:xfrm>
                <a:off x="5489159" y="5613444"/>
                <a:ext cx="12017" cy="35945"/>
              </a:xfrm>
              <a:custGeom>
                <a:avLst/>
                <a:gdLst>
                  <a:gd name="T0" fmla="*/ 2248 w 12017"/>
                  <a:gd name="T1" fmla="*/ 29479 h 35945"/>
                  <a:gd name="T2" fmla="*/ 5664 w 12017"/>
                  <a:gd name="T3" fmla="*/ 17969 h 35945"/>
                  <a:gd name="T4" fmla="*/ 1525 w 12017"/>
                  <a:gd name="T5" fmla="*/ 7511 h 35945"/>
                  <a:gd name="T6" fmla="*/ 3299 w 12017"/>
                  <a:gd name="T7" fmla="*/ 210 h 35945"/>
                  <a:gd name="T8" fmla="*/ 11969 w 12017"/>
                  <a:gd name="T9" fmla="*/ 17705 h 35945"/>
                  <a:gd name="T10" fmla="*/ 6452 w 12017"/>
                  <a:gd name="T11" fmla="*/ 34807 h 35945"/>
                  <a:gd name="T12" fmla="*/ 2248 w 12017"/>
                  <a:gd name="T13" fmla="*/ 29479 h 35945"/>
                  <a:gd name="T14" fmla="*/ 0 60000 65536"/>
                  <a:gd name="T15" fmla="*/ 0 60000 65536"/>
                  <a:gd name="T16" fmla="*/ 0 60000 65536"/>
                  <a:gd name="T17" fmla="*/ 0 60000 65536"/>
                  <a:gd name="T18" fmla="*/ 0 60000 65536"/>
                  <a:gd name="T19" fmla="*/ 0 60000 65536"/>
                  <a:gd name="T20" fmla="*/ 0 60000 65536"/>
                  <a:gd name="T21" fmla="*/ 0 w 12017"/>
                  <a:gd name="T22" fmla="*/ 0 h 35945"/>
                  <a:gd name="T23" fmla="*/ 12017 w 12017"/>
                  <a:gd name="T24" fmla="*/ 35945 h 359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17" h="35945">
                    <a:moveTo>
                      <a:pt x="2248" y="29479"/>
                    </a:moveTo>
                    <a:cubicBezTo>
                      <a:pt x="4416" y="26026"/>
                      <a:pt x="5598" y="22047"/>
                      <a:pt x="5664" y="17969"/>
                    </a:cubicBezTo>
                    <a:cubicBezTo>
                      <a:pt x="5243" y="14174"/>
                      <a:pt x="3818" y="10562"/>
                      <a:pt x="1525" y="7511"/>
                    </a:cubicBezTo>
                    <a:cubicBezTo>
                      <a:pt x="-1759" y="2578"/>
                      <a:pt x="934" y="-909"/>
                      <a:pt x="3299" y="210"/>
                    </a:cubicBezTo>
                    <a:cubicBezTo>
                      <a:pt x="8961" y="4195"/>
                      <a:pt x="12225" y="10780"/>
                      <a:pt x="11969" y="17705"/>
                    </a:cubicBezTo>
                    <a:cubicBezTo>
                      <a:pt x="12357" y="23902"/>
                      <a:pt x="10386" y="30012"/>
                      <a:pt x="6452" y="34807"/>
                    </a:cubicBezTo>
                    <a:cubicBezTo>
                      <a:pt x="3956" y="37898"/>
                      <a:pt x="-445" y="34215"/>
                      <a:pt x="2248" y="29479"/>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70" name="Freeform 561">
                <a:extLst>
                  <a:ext uri="{FF2B5EF4-FFF2-40B4-BE49-F238E27FC236}">
                    <a16:creationId xmlns:a16="http://schemas.microsoft.com/office/drawing/2014/main" id="{96F25995-9406-4F3A-AECF-0603603EDE8E}"/>
                  </a:ext>
                </a:extLst>
              </p:cNvPr>
              <p:cNvSpPr>
                <a:spLocks/>
              </p:cNvSpPr>
              <p:nvPr/>
            </p:nvSpPr>
            <p:spPr bwMode="auto">
              <a:xfrm>
                <a:off x="5434294" y="5597431"/>
                <a:ext cx="31614" cy="37333"/>
              </a:xfrm>
              <a:custGeom>
                <a:avLst/>
                <a:gdLst>
                  <a:gd name="T0" fmla="*/ 26898 w 31614"/>
                  <a:gd name="T1" fmla="*/ 8725 h 37333"/>
                  <a:gd name="T2" fmla="*/ 13761 w 31614"/>
                  <a:gd name="T3" fmla="*/ 16684 h 37333"/>
                  <a:gd name="T4" fmla="*/ 8703 w 31614"/>
                  <a:gd name="T5" fmla="*/ 30233 h 37333"/>
                  <a:gd name="T6" fmla="*/ 755 w 31614"/>
                  <a:gd name="T7" fmla="*/ 35692 h 37333"/>
                  <a:gd name="T8" fmla="*/ 7323 w 31614"/>
                  <a:gd name="T9" fmla="*/ 11487 h 37333"/>
                  <a:gd name="T10" fmla="*/ 27358 w 31614"/>
                  <a:gd name="T11" fmla="*/ 43 h 37333"/>
                  <a:gd name="T12" fmla="*/ 26898 w 31614"/>
                  <a:gd name="T13" fmla="*/ 8725 h 37333"/>
                  <a:gd name="T14" fmla="*/ 0 60000 65536"/>
                  <a:gd name="T15" fmla="*/ 0 60000 65536"/>
                  <a:gd name="T16" fmla="*/ 0 60000 65536"/>
                  <a:gd name="T17" fmla="*/ 0 60000 65536"/>
                  <a:gd name="T18" fmla="*/ 0 60000 65536"/>
                  <a:gd name="T19" fmla="*/ 0 60000 65536"/>
                  <a:gd name="T20" fmla="*/ 0 60000 65536"/>
                  <a:gd name="T21" fmla="*/ 0 w 31614"/>
                  <a:gd name="T22" fmla="*/ 0 h 37333"/>
                  <a:gd name="T23" fmla="*/ 31614 w 31614"/>
                  <a:gd name="T24" fmla="*/ 37333 h 373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14" h="37333">
                    <a:moveTo>
                      <a:pt x="26898" y="8725"/>
                    </a:moveTo>
                    <a:cubicBezTo>
                      <a:pt x="21867" y="10100"/>
                      <a:pt x="17315" y="12856"/>
                      <a:pt x="13761" y="16684"/>
                    </a:cubicBezTo>
                    <a:cubicBezTo>
                      <a:pt x="10884" y="20663"/>
                      <a:pt x="9136" y="25340"/>
                      <a:pt x="8703" y="30233"/>
                    </a:cubicBezTo>
                    <a:cubicBezTo>
                      <a:pt x="7652" y="37797"/>
                      <a:pt x="2134" y="38784"/>
                      <a:pt x="755" y="35692"/>
                    </a:cubicBezTo>
                    <a:cubicBezTo>
                      <a:pt x="-1386" y="27030"/>
                      <a:pt x="1097" y="17874"/>
                      <a:pt x="7323" y="11487"/>
                    </a:cubicBezTo>
                    <a:cubicBezTo>
                      <a:pt x="12257" y="5199"/>
                      <a:pt x="19443" y="1095"/>
                      <a:pt x="27358" y="43"/>
                    </a:cubicBezTo>
                    <a:cubicBezTo>
                      <a:pt x="32547" y="-615"/>
                      <a:pt x="33663" y="6489"/>
                      <a:pt x="26898" y="8725"/>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71" name="Freeform 562">
                <a:extLst>
                  <a:ext uri="{FF2B5EF4-FFF2-40B4-BE49-F238E27FC236}">
                    <a16:creationId xmlns:a16="http://schemas.microsoft.com/office/drawing/2014/main" id="{60DE6C5B-D486-45A5-B13F-72A87B198198}"/>
                  </a:ext>
                </a:extLst>
              </p:cNvPr>
              <p:cNvSpPr>
                <a:spLocks/>
              </p:cNvSpPr>
              <p:nvPr/>
            </p:nvSpPr>
            <p:spPr bwMode="auto">
              <a:xfrm>
                <a:off x="5411102" y="5641993"/>
                <a:ext cx="21695" cy="44510"/>
              </a:xfrm>
              <a:custGeom>
                <a:avLst/>
                <a:gdLst>
                  <a:gd name="T0" fmla="*/ 18955 w 21695"/>
                  <a:gd name="T1" fmla="*/ 8889 h 44510"/>
                  <a:gd name="T2" fmla="*/ 9759 w 21695"/>
                  <a:gd name="T3" fmla="*/ 21189 h 44510"/>
                  <a:gd name="T4" fmla="*/ 10153 w 21695"/>
                  <a:gd name="T5" fmla="*/ 35725 h 44510"/>
                  <a:gd name="T6" fmla="*/ 4833 w 21695"/>
                  <a:gd name="T7" fmla="*/ 43684 h 44510"/>
                  <a:gd name="T8" fmla="*/ 1943 w 21695"/>
                  <a:gd name="T9" fmla="*/ 18755 h 44510"/>
                  <a:gd name="T10" fmla="*/ 16196 w 21695"/>
                  <a:gd name="T11" fmla="*/ 601 h 44510"/>
                  <a:gd name="T12" fmla="*/ 18955 w 21695"/>
                  <a:gd name="T13" fmla="*/ 8889 h 44510"/>
                  <a:gd name="T14" fmla="*/ 0 60000 65536"/>
                  <a:gd name="T15" fmla="*/ 0 60000 65536"/>
                  <a:gd name="T16" fmla="*/ 0 60000 65536"/>
                  <a:gd name="T17" fmla="*/ 0 60000 65536"/>
                  <a:gd name="T18" fmla="*/ 0 60000 65536"/>
                  <a:gd name="T19" fmla="*/ 0 60000 65536"/>
                  <a:gd name="T20" fmla="*/ 0 60000 65536"/>
                  <a:gd name="T21" fmla="*/ 0 w 21695"/>
                  <a:gd name="T22" fmla="*/ 0 h 44510"/>
                  <a:gd name="T23" fmla="*/ 21695 w 21695"/>
                  <a:gd name="T24" fmla="*/ 44510 h 445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95" h="44510">
                    <a:moveTo>
                      <a:pt x="18955" y="8889"/>
                    </a:moveTo>
                    <a:cubicBezTo>
                      <a:pt x="14830" y="12073"/>
                      <a:pt x="11644" y="16328"/>
                      <a:pt x="9759" y="21189"/>
                    </a:cubicBezTo>
                    <a:cubicBezTo>
                      <a:pt x="8570" y="25977"/>
                      <a:pt x="8708" y="31002"/>
                      <a:pt x="10153" y="35725"/>
                    </a:cubicBezTo>
                    <a:cubicBezTo>
                      <a:pt x="11993" y="43092"/>
                      <a:pt x="7197" y="46117"/>
                      <a:pt x="4833" y="43684"/>
                    </a:cubicBezTo>
                    <a:cubicBezTo>
                      <a:pt x="-350" y="36429"/>
                      <a:pt x="-1447" y="27010"/>
                      <a:pt x="1943" y="18755"/>
                    </a:cubicBezTo>
                    <a:cubicBezTo>
                      <a:pt x="4176" y="11086"/>
                      <a:pt x="9280" y="4581"/>
                      <a:pt x="16196" y="601"/>
                    </a:cubicBezTo>
                    <a:cubicBezTo>
                      <a:pt x="20794" y="-1963"/>
                      <a:pt x="24407" y="4219"/>
                      <a:pt x="18955" y="8889"/>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72" name="Freeform 563">
                <a:extLst>
                  <a:ext uri="{FF2B5EF4-FFF2-40B4-BE49-F238E27FC236}">
                    <a16:creationId xmlns:a16="http://schemas.microsoft.com/office/drawing/2014/main" id="{83FB80BE-FA68-4B02-97B9-C121E62FB551}"/>
                  </a:ext>
                </a:extLst>
              </p:cNvPr>
              <p:cNvSpPr>
                <a:spLocks/>
              </p:cNvSpPr>
              <p:nvPr/>
            </p:nvSpPr>
            <p:spPr bwMode="auto">
              <a:xfrm>
                <a:off x="5446107" y="5694844"/>
                <a:ext cx="14438" cy="32321"/>
              </a:xfrm>
              <a:custGeom>
                <a:avLst/>
                <a:gdLst>
                  <a:gd name="T0" fmla="*/ 7597 w 14438"/>
                  <a:gd name="T1" fmla="*/ 5435 h 32321"/>
                  <a:gd name="T2" fmla="*/ 6546 w 14438"/>
                  <a:gd name="T3" fmla="*/ 16485 h 32321"/>
                  <a:gd name="T4" fmla="*/ 12195 w 14438"/>
                  <a:gd name="T5" fmla="*/ 25298 h 32321"/>
                  <a:gd name="T6" fmla="*/ 11867 w 14438"/>
                  <a:gd name="T7" fmla="*/ 32270 h 32321"/>
                  <a:gd name="T8" fmla="*/ 766 w 14438"/>
                  <a:gd name="T9" fmla="*/ 17932 h 32321"/>
                  <a:gd name="T10" fmla="*/ 2736 w 14438"/>
                  <a:gd name="T11" fmla="*/ 1422 h 32321"/>
                  <a:gd name="T12" fmla="*/ 7597 w 14438"/>
                  <a:gd name="T13" fmla="*/ 5435 h 32321"/>
                  <a:gd name="T14" fmla="*/ 0 60000 65536"/>
                  <a:gd name="T15" fmla="*/ 0 60000 65536"/>
                  <a:gd name="T16" fmla="*/ 0 60000 65536"/>
                  <a:gd name="T17" fmla="*/ 0 60000 65536"/>
                  <a:gd name="T18" fmla="*/ 0 60000 65536"/>
                  <a:gd name="T19" fmla="*/ 0 60000 65536"/>
                  <a:gd name="T20" fmla="*/ 0 60000 65536"/>
                  <a:gd name="T21" fmla="*/ 0 w 14438"/>
                  <a:gd name="T22" fmla="*/ 0 h 32321"/>
                  <a:gd name="T23" fmla="*/ 14438 w 14438"/>
                  <a:gd name="T24" fmla="*/ 32321 h 32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38" h="32321">
                    <a:moveTo>
                      <a:pt x="7597" y="5435"/>
                    </a:moveTo>
                    <a:cubicBezTo>
                      <a:pt x="6198" y="8940"/>
                      <a:pt x="5836" y="12775"/>
                      <a:pt x="6546" y="16485"/>
                    </a:cubicBezTo>
                    <a:cubicBezTo>
                      <a:pt x="7558" y="19898"/>
                      <a:pt x="9515" y="22957"/>
                      <a:pt x="12195" y="25298"/>
                    </a:cubicBezTo>
                    <a:cubicBezTo>
                      <a:pt x="16070" y="29179"/>
                      <a:pt x="14231" y="32796"/>
                      <a:pt x="11867" y="32270"/>
                    </a:cubicBezTo>
                    <a:cubicBezTo>
                      <a:pt x="5974" y="29692"/>
                      <a:pt x="1790" y="24292"/>
                      <a:pt x="766" y="17932"/>
                    </a:cubicBezTo>
                    <a:cubicBezTo>
                      <a:pt x="-726" y="12380"/>
                      <a:pt x="-23" y="6467"/>
                      <a:pt x="2736" y="1422"/>
                    </a:cubicBezTo>
                    <a:cubicBezTo>
                      <a:pt x="4641" y="-1735"/>
                      <a:pt x="9173" y="699"/>
                      <a:pt x="7597" y="5435"/>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grpSp>
        <p:grpSp>
          <p:nvGrpSpPr>
            <p:cNvPr id="15761" name="Graphic 19">
              <a:extLst>
                <a:ext uri="{FF2B5EF4-FFF2-40B4-BE49-F238E27FC236}">
                  <a16:creationId xmlns:a16="http://schemas.microsoft.com/office/drawing/2014/main" id="{7C9A3386-6E53-4517-8BB8-FEB513DD99DA}"/>
                </a:ext>
              </a:extLst>
            </p:cNvPr>
            <p:cNvGrpSpPr>
              <a:grpSpLocks/>
            </p:cNvGrpSpPr>
            <p:nvPr/>
          </p:nvGrpSpPr>
          <p:grpSpPr bwMode="auto">
            <a:xfrm>
              <a:off x="3699916" y="4883063"/>
              <a:ext cx="117433" cy="114532"/>
              <a:chOff x="5071479" y="5167049"/>
              <a:chExt cx="139263" cy="135823"/>
            </a:xfrm>
          </p:grpSpPr>
          <p:sp>
            <p:nvSpPr>
              <p:cNvPr id="15957" name="Freeform 565">
                <a:extLst>
                  <a:ext uri="{FF2B5EF4-FFF2-40B4-BE49-F238E27FC236}">
                    <a16:creationId xmlns:a16="http://schemas.microsoft.com/office/drawing/2014/main" id="{94F3DD15-AF00-43E5-A41A-A8E1F8ACAEBB}"/>
                  </a:ext>
                </a:extLst>
              </p:cNvPr>
              <p:cNvSpPr>
                <a:spLocks/>
              </p:cNvSpPr>
              <p:nvPr/>
            </p:nvSpPr>
            <p:spPr bwMode="auto">
              <a:xfrm>
                <a:off x="5074384" y="5168582"/>
                <a:ext cx="134151" cy="131461"/>
              </a:xfrm>
              <a:custGeom>
                <a:avLst/>
                <a:gdLst>
                  <a:gd name="T0" fmla="*/ 40252 w 134151"/>
                  <a:gd name="T1" fmla="*/ 131461 h 131461"/>
                  <a:gd name="T2" fmla="*/ 26064 w 134151"/>
                  <a:gd name="T3" fmla="*/ 128896 h 131461"/>
                  <a:gd name="T4" fmla="*/ 2766 w 134151"/>
                  <a:gd name="T5" fmla="*/ 76053 h 131461"/>
                  <a:gd name="T6" fmla="*/ 40318 w 134151"/>
                  <a:gd name="T7" fmla="*/ 49967 h 131461"/>
                  <a:gd name="T8" fmla="*/ 40318 w 134151"/>
                  <a:gd name="T9" fmla="*/ 49967 h 131461"/>
                  <a:gd name="T10" fmla="*/ 52470 w 134151"/>
                  <a:gd name="T11" fmla="*/ 37734 h 131461"/>
                  <a:gd name="T12" fmla="*/ 54834 w 134151"/>
                  <a:gd name="T13" fmla="*/ 27407 h 131461"/>
                  <a:gd name="T14" fmla="*/ 106785 w 134151"/>
                  <a:gd name="T15" fmla="*/ 2288 h 131461"/>
                  <a:gd name="T16" fmla="*/ 131864 w 134151"/>
                  <a:gd name="T17" fmla="*/ 54308 h 131461"/>
                  <a:gd name="T18" fmla="*/ 131226 w 134151"/>
                  <a:gd name="T19" fmla="*/ 56018 h 131461"/>
                  <a:gd name="T20" fmla="*/ 122491 w 134151"/>
                  <a:gd name="T21" fmla="*/ 69897 h 131461"/>
                  <a:gd name="T22" fmla="*/ 124461 w 134151"/>
                  <a:gd name="T23" fmla="*/ 102784 h 131461"/>
                  <a:gd name="T24" fmla="*/ 72222 w 134151"/>
                  <a:gd name="T25" fmla="*/ 126838 h 131461"/>
                  <a:gd name="T26" fmla="*/ 71913 w 134151"/>
                  <a:gd name="T27" fmla="*/ 126726 h 131461"/>
                  <a:gd name="T28" fmla="*/ 64753 w 134151"/>
                  <a:gd name="T29" fmla="*/ 123174 h 131461"/>
                  <a:gd name="T30" fmla="*/ 40252 w 134151"/>
                  <a:gd name="T31" fmla="*/ 131461 h 1314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151"/>
                  <a:gd name="T49" fmla="*/ 0 h 131461"/>
                  <a:gd name="T50" fmla="*/ 134151 w 134151"/>
                  <a:gd name="T51" fmla="*/ 131461 h 1314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151" h="131461">
                    <a:moveTo>
                      <a:pt x="40252" y="131461"/>
                    </a:moveTo>
                    <a:cubicBezTo>
                      <a:pt x="35405" y="131468"/>
                      <a:pt x="30603" y="130600"/>
                      <a:pt x="26064" y="128896"/>
                    </a:cubicBezTo>
                    <a:cubicBezTo>
                      <a:pt x="5058" y="120747"/>
                      <a:pt x="-5372" y="97088"/>
                      <a:pt x="2766" y="76053"/>
                    </a:cubicBezTo>
                    <a:cubicBezTo>
                      <a:pt x="8789" y="60491"/>
                      <a:pt x="23654" y="50165"/>
                      <a:pt x="40318" y="49967"/>
                    </a:cubicBezTo>
                    <a:cubicBezTo>
                      <a:pt x="43432" y="45054"/>
                      <a:pt x="47576" y="40877"/>
                      <a:pt x="52470" y="37734"/>
                    </a:cubicBezTo>
                    <a:cubicBezTo>
                      <a:pt x="52792" y="34201"/>
                      <a:pt x="53586" y="30729"/>
                      <a:pt x="54834" y="27407"/>
                    </a:cubicBezTo>
                    <a:cubicBezTo>
                      <a:pt x="62250" y="6109"/>
                      <a:pt x="85510" y="-5138"/>
                      <a:pt x="106785" y="2288"/>
                    </a:cubicBezTo>
                    <a:cubicBezTo>
                      <a:pt x="128054" y="9720"/>
                      <a:pt x="139286" y="33011"/>
                      <a:pt x="131864" y="54308"/>
                    </a:cubicBezTo>
                    <a:cubicBezTo>
                      <a:pt x="131667" y="54881"/>
                      <a:pt x="131450" y="55453"/>
                      <a:pt x="131226" y="56018"/>
                    </a:cubicBezTo>
                    <a:cubicBezTo>
                      <a:pt x="129295" y="61195"/>
                      <a:pt x="126320" y="65918"/>
                      <a:pt x="122491" y="69897"/>
                    </a:cubicBezTo>
                    <a:cubicBezTo>
                      <a:pt x="127778" y="80085"/>
                      <a:pt x="128494" y="92036"/>
                      <a:pt x="124461" y="102784"/>
                    </a:cubicBezTo>
                    <a:cubicBezTo>
                      <a:pt x="116670" y="123871"/>
                      <a:pt x="93280" y="134645"/>
                      <a:pt x="72222" y="126838"/>
                    </a:cubicBezTo>
                    <a:cubicBezTo>
                      <a:pt x="72116" y="126805"/>
                      <a:pt x="72011" y="126765"/>
                      <a:pt x="71913" y="126726"/>
                    </a:cubicBezTo>
                    <a:cubicBezTo>
                      <a:pt x="69417" y="125765"/>
                      <a:pt x="67026" y="124581"/>
                      <a:pt x="64753" y="123174"/>
                    </a:cubicBezTo>
                    <a:cubicBezTo>
                      <a:pt x="57705" y="128534"/>
                      <a:pt x="49100" y="131448"/>
                      <a:pt x="40252" y="131461"/>
                    </a:cubicBez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58" name="Freeform 566">
                <a:extLst>
                  <a:ext uri="{FF2B5EF4-FFF2-40B4-BE49-F238E27FC236}">
                    <a16:creationId xmlns:a16="http://schemas.microsoft.com/office/drawing/2014/main" id="{39541BD3-D4B4-427C-8225-B93F1E833A32}"/>
                  </a:ext>
                </a:extLst>
              </p:cNvPr>
              <p:cNvSpPr>
                <a:spLocks/>
              </p:cNvSpPr>
              <p:nvPr/>
            </p:nvSpPr>
            <p:spPr bwMode="auto">
              <a:xfrm>
                <a:off x="5071479" y="5167049"/>
                <a:ext cx="139263" cy="135823"/>
              </a:xfrm>
              <a:custGeom>
                <a:avLst/>
                <a:gdLst>
                  <a:gd name="T0" fmla="*/ 96034 w 139263"/>
                  <a:gd name="T1" fmla="*/ 4736 h 135823"/>
                  <a:gd name="T2" fmla="*/ 109171 w 139263"/>
                  <a:gd name="T3" fmla="*/ 7235 h 135823"/>
                  <a:gd name="T4" fmla="*/ 131675 w 139263"/>
                  <a:gd name="T5" fmla="*/ 56460 h 135823"/>
                  <a:gd name="T6" fmla="*/ 131635 w 139263"/>
                  <a:gd name="T7" fmla="*/ 56566 h 135823"/>
                  <a:gd name="T8" fmla="*/ 122177 w 139263"/>
                  <a:gd name="T9" fmla="*/ 70839 h 135823"/>
                  <a:gd name="T10" fmla="*/ 108035 w 139263"/>
                  <a:gd name="T11" fmla="*/ 123280 h 135823"/>
                  <a:gd name="T12" fmla="*/ 89006 w 139263"/>
                  <a:gd name="T13" fmla="*/ 128391 h 135823"/>
                  <a:gd name="T14" fmla="*/ 75869 w 139263"/>
                  <a:gd name="T15" fmla="*/ 125957 h 135823"/>
                  <a:gd name="T16" fmla="*/ 67724 w 139263"/>
                  <a:gd name="T17" fmla="*/ 121682 h 135823"/>
                  <a:gd name="T18" fmla="*/ 13790 w 139263"/>
                  <a:gd name="T19" fmla="*/ 116756 h 135823"/>
                  <a:gd name="T20" fmla="*/ 18716 w 139263"/>
                  <a:gd name="T21" fmla="*/ 62748 h 135823"/>
                  <a:gd name="T22" fmla="*/ 43289 w 139263"/>
                  <a:gd name="T23" fmla="*/ 53869 h 135823"/>
                  <a:gd name="T24" fmla="*/ 44668 w 139263"/>
                  <a:gd name="T25" fmla="*/ 53869 h 135823"/>
                  <a:gd name="T26" fmla="*/ 57805 w 139263"/>
                  <a:gd name="T27" fmla="*/ 40714 h 135823"/>
                  <a:gd name="T28" fmla="*/ 60104 w 139263"/>
                  <a:gd name="T29" fmla="*/ 29861 h 135823"/>
                  <a:gd name="T30" fmla="*/ 96034 w 139263"/>
                  <a:gd name="T31" fmla="*/ 4933 h 135823"/>
                  <a:gd name="T32" fmla="*/ 96034 w 139263"/>
                  <a:gd name="T33" fmla="*/ 0 h 135823"/>
                  <a:gd name="T34" fmla="*/ 96034 w 139263"/>
                  <a:gd name="T35" fmla="*/ 0 h 135823"/>
                  <a:gd name="T36" fmla="*/ 55506 w 139263"/>
                  <a:gd name="T37" fmla="*/ 28151 h 135823"/>
                  <a:gd name="T38" fmla="*/ 53142 w 139263"/>
                  <a:gd name="T39" fmla="*/ 37886 h 135823"/>
                  <a:gd name="T40" fmla="*/ 2761 w 139263"/>
                  <a:gd name="T41" fmla="*/ 77350 h 135823"/>
                  <a:gd name="T42" fmla="*/ 28050 w 139263"/>
                  <a:gd name="T43" fmla="*/ 133061 h 135823"/>
                  <a:gd name="T44" fmla="*/ 43158 w 139263"/>
                  <a:gd name="T45" fmla="*/ 135823 h 135823"/>
                  <a:gd name="T46" fmla="*/ 67921 w 139263"/>
                  <a:gd name="T47" fmla="*/ 127996 h 135823"/>
                  <a:gd name="T48" fmla="*/ 74095 w 139263"/>
                  <a:gd name="T49" fmla="*/ 130890 h 135823"/>
                  <a:gd name="T50" fmla="*/ 89269 w 139263"/>
                  <a:gd name="T51" fmla="*/ 133653 h 135823"/>
                  <a:gd name="T52" fmla="*/ 129731 w 139263"/>
                  <a:gd name="T53" fmla="*/ 105567 h 135823"/>
                  <a:gd name="T54" fmla="*/ 128417 w 139263"/>
                  <a:gd name="T55" fmla="*/ 72088 h 135823"/>
                  <a:gd name="T56" fmla="*/ 135379 w 139263"/>
                  <a:gd name="T57" fmla="*/ 25520 h 135823"/>
                  <a:gd name="T58" fmla="*/ 95968 w 139263"/>
                  <a:gd name="T59" fmla="*/ 132 h 1358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9263"/>
                  <a:gd name="T91" fmla="*/ 0 h 135823"/>
                  <a:gd name="T92" fmla="*/ 139263 w 139263"/>
                  <a:gd name="T93" fmla="*/ 135823 h 1358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9263" h="135823">
                    <a:moveTo>
                      <a:pt x="96034" y="4736"/>
                    </a:moveTo>
                    <a:cubicBezTo>
                      <a:pt x="100527" y="4762"/>
                      <a:pt x="104980" y="5611"/>
                      <a:pt x="109171" y="7235"/>
                    </a:cubicBezTo>
                    <a:cubicBezTo>
                      <a:pt x="128962" y="14608"/>
                      <a:pt x="139038" y="36643"/>
                      <a:pt x="131675" y="56460"/>
                    </a:cubicBezTo>
                    <a:cubicBezTo>
                      <a:pt x="131662" y="56493"/>
                      <a:pt x="131649" y="56533"/>
                      <a:pt x="131635" y="56566"/>
                    </a:cubicBezTo>
                    <a:cubicBezTo>
                      <a:pt x="129619" y="61985"/>
                      <a:pt x="126381" y="66872"/>
                      <a:pt x="122177" y="70839"/>
                    </a:cubicBezTo>
                    <a:cubicBezTo>
                      <a:pt x="132733" y="89229"/>
                      <a:pt x="126400" y="112710"/>
                      <a:pt x="108035" y="123280"/>
                    </a:cubicBezTo>
                    <a:cubicBezTo>
                      <a:pt x="102241" y="126615"/>
                      <a:pt x="95686" y="128378"/>
                      <a:pt x="89006" y="128391"/>
                    </a:cubicBezTo>
                    <a:cubicBezTo>
                      <a:pt x="84519" y="128345"/>
                      <a:pt x="80073" y="127523"/>
                      <a:pt x="75869" y="125957"/>
                    </a:cubicBezTo>
                    <a:cubicBezTo>
                      <a:pt x="72992" y="124865"/>
                      <a:pt x="70259" y="123431"/>
                      <a:pt x="67724" y="121682"/>
                    </a:cubicBezTo>
                    <a:cubicBezTo>
                      <a:pt x="51473" y="135231"/>
                      <a:pt x="27327" y="133028"/>
                      <a:pt x="13790" y="116756"/>
                    </a:cubicBezTo>
                    <a:cubicBezTo>
                      <a:pt x="258" y="100476"/>
                      <a:pt x="2459" y="76298"/>
                      <a:pt x="18716" y="62748"/>
                    </a:cubicBezTo>
                    <a:cubicBezTo>
                      <a:pt x="25613" y="56993"/>
                      <a:pt x="34310" y="53849"/>
                      <a:pt x="43289" y="53869"/>
                    </a:cubicBezTo>
                    <a:lnTo>
                      <a:pt x="44668" y="53869"/>
                    </a:lnTo>
                    <a:cubicBezTo>
                      <a:pt x="47900" y="48469"/>
                      <a:pt x="52413" y="43950"/>
                      <a:pt x="57805" y="40714"/>
                    </a:cubicBezTo>
                    <a:cubicBezTo>
                      <a:pt x="58068" y="37005"/>
                      <a:pt x="58837" y="33354"/>
                      <a:pt x="60104" y="29861"/>
                    </a:cubicBezTo>
                    <a:cubicBezTo>
                      <a:pt x="65720" y="14865"/>
                      <a:pt x="80040" y="4927"/>
                      <a:pt x="96034" y="4933"/>
                    </a:cubicBezTo>
                    <a:moveTo>
                      <a:pt x="96034" y="0"/>
                    </a:moveTo>
                    <a:lnTo>
                      <a:pt x="96034" y="0"/>
                    </a:lnTo>
                    <a:cubicBezTo>
                      <a:pt x="78003" y="59"/>
                      <a:pt x="61878" y="11261"/>
                      <a:pt x="55506" y="28151"/>
                    </a:cubicBezTo>
                    <a:cubicBezTo>
                      <a:pt x="54324" y="31289"/>
                      <a:pt x="53536" y="34558"/>
                      <a:pt x="53142" y="37886"/>
                    </a:cubicBezTo>
                    <a:cubicBezTo>
                      <a:pt x="38619" y="53711"/>
                      <a:pt x="21600" y="67043"/>
                      <a:pt x="2761" y="77350"/>
                    </a:cubicBezTo>
                    <a:cubicBezTo>
                      <a:pt x="-5614" y="99726"/>
                      <a:pt x="5704" y="124668"/>
                      <a:pt x="28050" y="133061"/>
                    </a:cubicBezTo>
                    <a:cubicBezTo>
                      <a:pt x="32878" y="134889"/>
                      <a:pt x="37995" y="135823"/>
                      <a:pt x="43158" y="135823"/>
                    </a:cubicBezTo>
                    <a:cubicBezTo>
                      <a:pt x="52018" y="135810"/>
                      <a:pt x="60662" y="133081"/>
                      <a:pt x="67921" y="127996"/>
                    </a:cubicBezTo>
                    <a:cubicBezTo>
                      <a:pt x="69891" y="129134"/>
                      <a:pt x="71961" y="130101"/>
                      <a:pt x="74095" y="130890"/>
                    </a:cubicBezTo>
                    <a:cubicBezTo>
                      <a:pt x="78943" y="132725"/>
                      <a:pt x="84086" y="133659"/>
                      <a:pt x="89269" y="133653"/>
                    </a:cubicBezTo>
                    <a:cubicBezTo>
                      <a:pt x="107266" y="133594"/>
                      <a:pt x="123359" y="122419"/>
                      <a:pt x="129731" y="105567"/>
                    </a:cubicBezTo>
                    <a:cubicBezTo>
                      <a:pt x="133842" y="94688"/>
                      <a:pt x="133370" y="82606"/>
                      <a:pt x="128417" y="72088"/>
                    </a:cubicBezTo>
                    <a:cubicBezTo>
                      <a:pt x="139721" y="59309"/>
                      <a:pt x="142447" y="41056"/>
                      <a:pt x="135379" y="25520"/>
                    </a:cubicBezTo>
                    <a:cubicBezTo>
                      <a:pt x="128325" y="10076"/>
                      <a:pt x="112928" y="158"/>
                      <a:pt x="95968" y="132"/>
                    </a:cubicBezTo>
                    <a:lnTo>
                      <a:pt x="96034"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59" name="Freeform 567">
                <a:extLst>
                  <a:ext uri="{FF2B5EF4-FFF2-40B4-BE49-F238E27FC236}">
                    <a16:creationId xmlns:a16="http://schemas.microsoft.com/office/drawing/2014/main" id="{63E23558-4F7F-4FD4-9AD4-9889F64167A2}"/>
                  </a:ext>
                </a:extLst>
              </p:cNvPr>
              <p:cNvSpPr>
                <a:spLocks/>
              </p:cNvSpPr>
              <p:nvPr/>
            </p:nvSpPr>
            <p:spPr bwMode="auto">
              <a:xfrm>
                <a:off x="5117201" y="5211113"/>
                <a:ext cx="36787" cy="26419"/>
              </a:xfrm>
              <a:custGeom>
                <a:avLst/>
                <a:gdLst>
                  <a:gd name="T0" fmla="*/ 30935 w 36787"/>
                  <a:gd name="T1" fmla="*/ 12698 h 26419"/>
                  <a:gd name="T2" fmla="*/ 16813 w 36787"/>
                  <a:gd name="T3" fmla="*/ 11580 h 26419"/>
                  <a:gd name="T4" fmla="*/ 8733 w 36787"/>
                  <a:gd name="T5" fmla="*/ 22104 h 26419"/>
                  <a:gd name="T6" fmla="*/ 63 w 36787"/>
                  <a:gd name="T7" fmla="*/ 22104 h 26419"/>
                  <a:gd name="T8" fmla="*/ 12281 w 36787"/>
                  <a:gd name="T9" fmla="*/ 1648 h 26419"/>
                  <a:gd name="T10" fmla="*/ 33628 w 36787"/>
                  <a:gd name="T11" fmla="*/ 4016 h 26419"/>
                  <a:gd name="T12" fmla="*/ 30935 w 36787"/>
                  <a:gd name="T13" fmla="*/ 12698 h 26419"/>
                  <a:gd name="T14" fmla="*/ 0 60000 65536"/>
                  <a:gd name="T15" fmla="*/ 0 60000 65536"/>
                  <a:gd name="T16" fmla="*/ 0 60000 65536"/>
                  <a:gd name="T17" fmla="*/ 0 60000 65536"/>
                  <a:gd name="T18" fmla="*/ 0 60000 65536"/>
                  <a:gd name="T19" fmla="*/ 0 60000 65536"/>
                  <a:gd name="T20" fmla="*/ 0 60000 65536"/>
                  <a:gd name="T21" fmla="*/ 0 w 36787"/>
                  <a:gd name="T22" fmla="*/ 0 h 26419"/>
                  <a:gd name="T23" fmla="*/ 36787 w 36787"/>
                  <a:gd name="T24" fmla="*/ 26419 h 264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787" h="26419">
                    <a:moveTo>
                      <a:pt x="30935" y="12698"/>
                    </a:moveTo>
                    <a:cubicBezTo>
                      <a:pt x="26528" y="10587"/>
                      <a:pt x="21496" y="10185"/>
                      <a:pt x="16813" y="11580"/>
                    </a:cubicBezTo>
                    <a:cubicBezTo>
                      <a:pt x="12924" y="13981"/>
                      <a:pt x="10047" y="17723"/>
                      <a:pt x="8733" y="22104"/>
                    </a:cubicBezTo>
                    <a:cubicBezTo>
                      <a:pt x="5909" y="29273"/>
                      <a:pt x="523" y="26248"/>
                      <a:pt x="63" y="22104"/>
                    </a:cubicBezTo>
                    <a:cubicBezTo>
                      <a:pt x="-620" y="13376"/>
                      <a:pt x="4280" y="5174"/>
                      <a:pt x="12281" y="1648"/>
                    </a:cubicBezTo>
                    <a:cubicBezTo>
                      <a:pt x="19342" y="-1207"/>
                      <a:pt x="27362" y="-312"/>
                      <a:pt x="33628" y="4016"/>
                    </a:cubicBezTo>
                    <a:cubicBezTo>
                      <a:pt x="38555" y="7042"/>
                      <a:pt x="37767" y="15198"/>
                      <a:pt x="30935" y="12698"/>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60" name="Freeform 568">
                <a:extLst>
                  <a:ext uri="{FF2B5EF4-FFF2-40B4-BE49-F238E27FC236}">
                    <a16:creationId xmlns:a16="http://schemas.microsoft.com/office/drawing/2014/main" id="{FDE1ED88-EF00-4DC9-9502-DA910DC3C7BA}"/>
                  </a:ext>
                </a:extLst>
              </p:cNvPr>
              <p:cNvSpPr>
                <a:spLocks/>
              </p:cNvSpPr>
              <p:nvPr/>
            </p:nvSpPr>
            <p:spPr bwMode="auto">
              <a:xfrm>
                <a:off x="5137167" y="5175770"/>
                <a:ext cx="46663" cy="29801"/>
              </a:xfrm>
              <a:custGeom>
                <a:avLst/>
                <a:gdLst>
                  <a:gd name="T0" fmla="*/ 39017 w 46663"/>
                  <a:gd name="T1" fmla="*/ 12918 h 29801"/>
                  <a:gd name="T2" fmla="*/ 21742 w 46663"/>
                  <a:gd name="T3" fmla="*/ 12918 h 29801"/>
                  <a:gd name="T4" fmla="*/ 10707 w 46663"/>
                  <a:gd name="T5" fmla="*/ 24758 h 29801"/>
                  <a:gd name="T6" fmla="*/ 0 w 46663"/>
                  <a:gd name="T7" fmla="*/ 25678 h 29801"/>
                  <a:gd name="T8" fmla="*/ 17209 w 46663"/>
                  <a:gd name="T9" fmla="*/ 2921 h 29801"/>
                  <a:gd name="T10" fmla="*/ 43484 w 46663"/>
                  <a:gd name="T11" fmla="*/ 2921 h 29801"/>
                  <a:gd name="T12" fmla="*/ 39017 w 46663"/>
                  <a:gd name="T13" fmla="*/ 12918 h 29801"/>
                  <a:gd name="T14" fmla="*/ 0 60000 65536"/>
                  <a:gd name="T15" fmla="*/ 0 60000 65536"/>
                  <a:gd name="T16" fmla="*/ 0 60000 65536"/>
                  <a:gd name="T17" fmla="*/ 0 60000 65536"/>
                  <a:gd name="T18" fmla="*/ 0 60000 65536"/>
                  <a:gd name="T19" fmla="*/ 0 60000 65536"/>
                  <a:gd name="T20" fmla="*/ 0 60000 65536"/>
                  <a:gd name="T21" fmla="*/ 0 w 46663"/>
                  <a:gd name="T22" fmla="*/ 0 h 29801"/>
                  <a:gd name="T23" fmla="*/ 46663 w 46663"/>
                  <a:gd name="T24" fmla="*/ 29801 h 29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63" h="29801">
                    <a:moveTo>
                      <a:pt x="39017" y="12918"/>
                    </a:moveTo>
                    <a:cubicBezTo>
                      <a:pt x="33414" y="11044"/>
                      <a:pt x="27351" y="11044"/>
                      <a:pt x="21742" y="12918"/>
                    </a:cubicBezTo>
                    <a:cubicBezTo>
                      <a:pt x="16914" y="15602"/>
                      <a:pt x="13052" y="19745"/>
                      <a:pt x="10707" y="24758"/>
                    </a:cubicBezTo>
                    <a:cubicBezTo>
                      <a:pt x="6372" y="32585"/>
                      <a:pt x="66" y="30019"/>
                      <a:pt x="0" y="25678"/>
                    </a:cubicBezTo>
                    <a:cubicBezTo>
                      <a:pt x="880" y="15405"/>
                      <a:pt x="7574" y="6558"/>
                      <a:pt x="17209" y="2921"/>
                    </a:cubicBezTo>
                    <a:cubicBezTo>
                      <a:pt x="25538" y="-974"/>
                      <a:pt x="35155" y="-974"/>
                      <a:pt x="43484" y="2921"/>
                    </a:cubicBezTo>
                    <a:cubicBezTo>
                      <a:pt x="49001" y="6143"/>
                      <a:pt x="47228" y="14760"/>
                      <a:pt x="39017" y="12918"/>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61" name="Freeform 569">
                <a:extLst>
                  <a:ext uri="{FF2B5EF4-FFF2-40B4-BE49-F238E27FC236}">
                    <a16:creationId xmlns:a16="http://schemas.microsoft.com/office/drawing/2014/main" id="{A6F175E7-73C1-4706-B23F-D9294CBCF8FC}"/>
                  </a:ext>
                </a:extLst>
              </p:cNvPr>
              <p:cNvSpPr>
                <a:spLocks/>
              </p:cNvSpPr>
              <p:nvPr/>
            </p:nvSpPr>
            <p:spPr bwMode="auto">
              <a:xfrm>
                <a:off x="5085735" y="5225069"/>
                <a:ext cx="29891" cy="23312"/>
              </a:xfrm>
              <a:custGeom>
                <a:avLst/>
                <a:gdLst>
                  <a:gd name="T0" fmla="*/ 25092 w 29891"/>
                  <a:gd name="T1" fmla="*/ 6570 h 23312"/>
                  <a:gd name="T2" fmla="*/ 13597 w 29891"/>
                  <a:gd name="T3" fmla="*/ 9924 h 23312"/>
                  <a:gd name="T4" fmla="*/ 7028 w 29891"/>
                  <a:gd name="T5" fmla="*/ 19001 h 23312"/>
                  <a:gd name="T6" fmla="*/ 0 w 29891"/>
                  <a:gd name="T7" fmla="*/ 21500 h 23312"/>
                  <a:gd name="T8" fmla="*/ 10050 w 29891"/>
                  <a:gd name="T9" fmla="*/ 4728 h 23312"/>
                  <a:gd name="T10" fmla="*/ 27456 w 29891"/>
                  <a:gd name="T11" fmla="*/ 190 h 23312"/>
                  <a:gd name="T12" fmla="*/ 25092 w 29891"/>
                  <a:gd name="T13" fmla="*/ 6570 h 23312"/>
                  <a:gd name="T14" fmla="*/ 0 60000 65536"/>
                  <a:gd name="T15" fmla="*/ 0 60000 65536"/>
                  <a:gd name="T16" fmla="*/ 0 60000 65536"/>
                  <a:gd name="T17" fmla="*/ 0 60000 65536"/>
                  <a:gd name="T18" fmla="*/ 0 60000 65536"/>
                  <a:gd name="T19" fmla="*/ 0 60000 65536"/>
                  <a:gd name="T20" fmla="*/ 0 60000 65536"/>
                  <a:gd name="T21" fmla="*/ 0 w 29891"/>
                  <a:gd name="T22" fmla="*/ 0 h 23312"/>
                  <a:gd name="T23" fmla="*/ 29891 w 29891"/>
                  <a:gd name="T24" fmla="*/ 23312 h 23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91" h="23312">
                    <a:moveTo>
                      <a:pt x="25092" y="6570"/>
                    </a:moveTo>
                    <a:cubicBezTo>
                      <a:pt x="21026" y="6622"/>
                      <a:pt x="17052" y="7780"/>
                      <a:pt x="13597" y="9924"/>
                    </a:cubicBezTo>
                    <a:cubicBezTo>
                      <a:pt x="10635" y="12312"/>
                      <a:pt x="8369" y="15443"/>
                      <a:pt x="7028" y="19001"/>
                    </a:cubicBezTo>
                    <a:cubicBezTo>
                      <a:pt x="4664" y="24460"/>
                      <a:pt x="460" y="24065"/>
                      <a:pt x="0" y="21500"/>
                    </a:cubicBezTo>
                    <a:cubicBezTo>
                      <a:pt x="276" y="14561"/>
                      <a:pt x="4066" y="8240"/>
                      <a:pt x="10050" y="4728"/>
                    </a:cubicBezTo>
                    <a:cubicBezTo>
                      <a:pt x="15055" y="1038"/>
                      <a:pt x="21289" y="-587"/>
                      <a:pt x="27456" y="190"/>
                    </a:cubicBezTo>
                    <a:cubicBezTo>
                      <a:pt x="31332" y="781"/>
                      <a:pt x="30610" y="6241"/>
                      <a:pt x="25092" y="6570"/>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62" name="Freeform 570">
                <a:extLst>
                  <a:ext uri="{FF2B5EF4-FFF2-40B4-BE49-F238E27FC236}">
                    <a16:creationId xmlns:a16="http://schemas.microsoft.com/office/drawing/2014/main" id="{FCA1E4B7-D114-451E-8B8A-37AA89C4E822}"/>
                  </a:ext>
                </a:extLst>
              </p:cNvPr>
              <p:cNvSpPr>
                <a:spLocks/>
              </p:cNvSpPr>
              <p:nvPr/>
            </p:nvSpPr>
            <p:spPr bwMode="auto">
              <a:xfrm>
                <a:off x="5087460" y="5275242"/>
                <a:ext cx="45925" cy="16971"/>
              </a:xfrm>
              <a:custGeom>
                <a:avLst/>
                <a:gdLst>
                  <a:gd name="T0" fmla="*/ 8653 w 45925"/>
                  <a:gd name="T1" fmla="*/ 1715 h 16971"/>
                  <a:gd name="T2" fmla="*/ 22447 w 45925"/>
                  <a:gd name="T3" fmla="*/ 8292 h 16971"/>
                  <a:gd name="T4" fmla="*/ 36570 w 45925"/>
                  <a:gd name="T5" fmla="*/ 5266 h 16971"/>
                  <a:gd name="T6" fmla="*/ 45437 w 45925"/>
                  <a:gd name="T7" fmla="*/ 9081 h 16971"/>
                  <a:gd name="T8" fmla="*/ 21462 w 45925"/>
                  <a:gd name="T9" fmla="*/ 16448 h 16971"/>
                  <a:gd name="T10" fmla="*/ 1034 w 45925"/>
                  <a:gd name="T11" fmla="*/ 5661 h 16971"/>
                  <a:gd name="T12" fmla="*/ 8653 w 45925"/>
                  <a:gd name="T13" fmla="*/ 1715 h 16971"/>
                  <a:gd name="T14" fmla="*/ 0 60000 65536"/>
                  <a:gd name="T15" fmla="*/ 0 60000 65536"/>
                  <a:gd name="T16" fmla="*/ 0 60000 65536"/>
                  <a:gd name="T17" fmla="*/ 0 60000 65536"/>
                  <a:gd name="T18" fmla="*/ 0 60000 65536"/>
                  <a:gd name="T19" fmla="*/ 0 60000 65536"/>
                  <a:gd name="T20" fmla="*/ 0 60000 65536"/>
                  <a:gd name="T21" fmla="*/ 0 w 45925"/>
                  <a:gd name="T22" fmla="*/ 0 h 16971"/>
                  <a:gd name="T23" fmla="*/ 45925 w 45925"/>
                  <a:gd name="T24" fmla="*/ 16971 h 16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925" h="16971">
                    <a:moveTo>
                      <a:pt x="8653" y="1715"/>
                    </a:moveTo>
                    <a:cubicBezTo>
                      <a:pt x="12562" y="5135"/>
                      <a:pt x="17330" y="7410"/>
                      <a:pt x="22447" y="8292"/>
                    </a:cubicBezTo>
                    <a:cubicBezTo>
                      <a:pt x="27341" y="8588"/>
                      <a:pt x="32221" y="7542"/>
                      <a:pt x="36570" y="5266"/>
                    </a:cubicBezTo>
                    <a:cubicBezTo>
                      <a:pt x="43532" y="2109"/>
                      <a:pt x="47342" y="6319"/>
                      <a:pt x="45437" y="9081"/>
                    </a:cubicBezTo>
                    <a:cubicBezTo>
                      <a:pt x="39204" y="15442"/>
                      <a:pt x="30185" y="18217"/>
                      <a:pt x="21462" y="16448"/>
                    </a:cubicBezTo>
                    <a:cubicBezTo>
                      <a:pt x="13514" y="15632"/>
                      <a:pt x="6190" y="11765"/>
                      <a:pt x="1034" y="5661"/>
                    </a:cubicBezTo>
                    <a:cubicBezTo>
                      <a:pt x="-2316" y="1912"/>
                      <a:pt x="3070" y="-2495"/>
                      <a:pt x="8653" y="1715"/>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63" name="Freeform 571">
                <a:extLst>
                  <a:ext uri="{FF2B5EF4-FFF2-40B4-BE49-F238E27FC236}">
                    <a16:creationId xmlns:a16="http://schemas.microsoft.com/office/drawing/2014/main" id="{FDD15CF4-F607-49EB-AF89-8C6D66170D77}"/>
                  </a:ext>
                </a:extLst>
              </p:cNvPr>
              <p:cNvSpPr>
                <a:spLocks/>
              </p:cNvSpPr>
              <p:nvPr/>
            </p:nvSpPr>
            <p:spPr bwMode="auto">
              <a:xfrm>
                <a:off x="5142833" y="5269077"/>
                <a:ext cx="44651" cy="20353"/>
              </a:xfrm>
              <a:custGeom>
                <a:avLst/>
                <a:gdLst>
                  <a:gd name="T0" fmla="*/ 7603 w 44651"/>
                  <a:gd name="T1" fmla="*/ 10248 h 20353"/>
                  <a:gd name="T2" fmla="*/ 22973 w 44651"/>
                  <a:gd name="T3" fmla="*/ 11432 h 20353"/>
                  <a:gd name="T4" fmla="*/ 34928 w 44651"/>
                  <a:gd name="T5" fmla="*/ 3342 h 20353"/>
                  <a:gd name="T6" fmla="*/ 44583 w 44651"/>
                  <a:gd name="T7" fmla="*/ 3342 h 20353"/>
                  <a:gd name="T8" fmla="*/ 24878 w 44651"/>
                  <a:gd name="T9" fmla="*/ 19193 h 20353"/>
                  <a:gd name="T10" fmla="*/ 2151 w 44651"/>
                  <a:gd name="T11" fmla="*/ 16825 h 20353"/>
                  <a:gd name="T12" fmla="*/ 7603 w 44651"/>
                  <a:gd name="T13" fmla="*/ 10248 h 20353"/>
                  <a:gd name="T14" fmla="*/ 0 60000 65536"/>
                  <a:gd name="T15" fmla="*/ 0 60000 65536"/>
                  <a:gd name="T16" fmla="*/ 0 60000 65536"/>
                  <a:gd name="T17" fmla="*/ 0 60000 65536"/>
                  <a:gd name="T18" fmla="*/ 0 60000 65536"/>
                  <a:gd name="T19" fmla="*/ 0 60000 65536"/>
                  <a:gd name="T20" fmla="*/ 0 60000 65536"/>
                  <a:gd name="T21" fmla="*/ 0 w 44651"/>
                  <a:gd name="T22" fmla="*/ 0 h 20353"/>
                  <a:gd name="T23" fmla="*/ 44651 w 44651"/>
                  <a:gd name="T24" fmla="*/ 20353 h 203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51" h="20353">
                    <a:moveTo>
                      <a:pt x="7603" y="10248"/>
                    </a:moveTo>
                    <a:cubicBezTo>
                      <a:pt x="12509" y="12096"/>
                      <a:pt x="17843" y="12511"/>
                      <a:pt x="22973" y="11432"/>
                    </a:cubicBezTo>
                    <a:cubicBezTo>
                      <a:pt x="27617" y="9873"/>
                      <a:pt x="31755" y="7078"/>
                      <a:pt x="34928" y="3342"/>
                    </a:cubicBezTo>
                    <a:cubicBezTo>
                      <a:pt x="40182" y="-2249"/>
                      <a:pt x="45306" y="184"/>
                      <a:pt x="44583" y="3342"/>
                    </a:cubicBezTo>
                    <a:cubicBezTo>
                      <a:pt x="41155" y="11649"/>
                      <a:pt x="33719" y="17628"/>
                      <a:pt x="24878" y="19193"/>
                    </a:cubicBezTo>
                    <a:cubicBezTo>
                      <a:pt x="17278" y="21337"/>
                      <a:pt x="9146" y="20489"/>
                      <a:pt x="2151" y="16825"/>
                    </a:cubicBezTo>
                    <a:cubicBezTo>
                      <a:pt x="-2447" y="14392"/>
                      <a:pt x="771" y="8012"/>
                      <a:pt x="7603" y="1024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64" name="Freeform 572">
                <a:extLst>
                  <a:ext uri="{FF2B5EF4-FFF2-40B4-BE49-F238E27FC236}">
                    <a16:creationId xmlns:a16="http://schemas.microsoft.com/office/drawing/2014/main" id="{3A146BF5-6104-4CB4-AB91-294E9A8657B8}"/>
                  </a:ext>
                </a:extLst>
              </p:cNvPr>
              <p:cNvSpPr>
                <a:spLocks/>
              </p:cNvSpPr>
              <p:nvPr/>
            </p:nvSpPr>
            <p:spPr bwMode="auto">
              <a:xfrm>
                <a:off x="5175772" y="5213206"/>
                <a:ext cx="24240" cy="25607"/>
              </a:xfrm>
              <a:custGeom>
                <a:avLst/>
                <a:gdLst>
                  <a:gd name="T0" fmla="*/ 3697 w 24240"/>
                  <a:gd name="T1" fmla="*/ 19353 h 25607"/>
                  <a:gd name="T2" fmla="*/ 13615 w 24240"/>
                  <a:gd name="T3" fmla="*/ 14354 h 25607"/>
                  <a:gd name="T4" fmla="*/ 17950 w 24240"/>
                  <a:gd name="T5" fmla="*/ 4817 h 25607"/>
                  <a:gd name="T6" fmla="*/ 23993 w 24240"/>
                  <a:gd name="T7" fmla="*/ 1331 h 25607"/>
                  <a:gd name="T8" fmla="*/ 17884 w 24240"/>
                  <a:gd name="T9" fmla="*/ 18432 h 25607"/>
                  <a:gd name="T10" fmla="*/ 2908 w 24240"/>
                  <a:gd name="T11" fmla="*/ 25602 h 25607"/>
                  <a:gd name="T12" fmla="*/ 3697 w 24240"/>
                  <a:gd name="T13" fmla="*/ 19353 h 25607"/>
                  <a:gd name="T14" fmla="*/ 0 60000 65536"/>
                  <a:gd name="T15" fmla="*/ 0 60000 65536"/>
                  <a:gd name="T16" fmla="*/ 0 60000 65536"/>
                  <a:gd name="T17" fmla="*/ 0 60000 65536"/>
                  <a:gd name="T18" fmla="*/ 0 60000 65536"/>
                  <a:gd name="T19" fmla="*/ 0 60000 65536"/>
                  <a:gd name="T20" fmla="*/ 0 60000 65536"/>
                  <a:gd name="T21" fmla="*/ 0 w 24240"/>
                  <a:gd name="T22" fmla="*/ 0 h 25607"/>
                  <a:gd name="T23" fmla="*/ 24240 w 24240"/>
                  <a:gd name="T24" fmla="*/ 25607 h 256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40" h="25607">
                    <a:moveTo>
                      <a:pt x="3697" y="19353"/>
                    </a:moveTo>
                    <a:cubicBezTo>
                      <a:pt x="7401" y="18636"/>
                      <a:pt x="10836" y="16907"/>
                      <a:pt x="13615" y="14354"/>
                    </a:cubicBezTo>
                    <a:cubicBezTo>
                      <a:pt x="15894" y="11625"/>
                      <a:pt x="17392" y="8329"/>
                      <a:pt x="17950" y="4817"/>
                    </a:cubicBezTo>
                    <a:cubicBezTo>
                      <a:pt x="19132" y="-576"/>
                      <a:pt x="23205" y="-971"/>
                      <a:pt x="23993" y="1331"/>
                    </a:cubicBezTo>
                    <a:cubicBezTo>
                      <a:pt x="25038" y="7705"/>
                      <a:pt x="22725" y="14164"/>
                      <a:pt x="17884" y="18432"/>
                    </a:cubicBezTo>
                    <a:cubicBezTo>
                      <a:pt x="14016" y="22681"/>
                      <a:pt x="8643" y="25253"/>
                      <a:pt x="2908" y="25602"/>
                    </a:cubicBezTo>
                    <a:cubicBezTo>
                      <a:pt x="-902" y="25799"/>
                      <a:pt x="-1296" y="20669"/>
                      <a:pt x="3697" y="1935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grpSp>
        <p:grpSp>
          <p:nvGrpSpPr>
            <p:cNvPr id="15762" name="Graphic 19">
              <a:extLst>
                <a:ext uri="{FF2B5EF4-FFF2-40B4-BE49-F238E27FC236}">
                  <a16:creationId xmlns:a16="http://schemas.microsoft.com/office/drawing/2014/main" id="{B522A5C4-A46C-4A16-9EF6-40512D78C6FB}"/>
                </a:ext>
              </a:extLst>
            </p:cNvPr>
            <p:cNvGrpSpPr>
              <a:grpSpLocks/>
            </p:cNvGrpSpPr>
            <p:nvPr/>
          </p:nvGrpSpPr>
          <p:grpSpPr bwMode="auto">
            <a:xfrm>
              <a:off x="3882288" y="5342300"/>
              <a:ext cx="103171" cy="132830"/>
              <a:chOff x="5287753" y="5711655"/>
              <a:chExt cx="122350" cy="157522"/>
            </a:xfrm>
          </p:grpSpPr>
          <p:sp>
            <p:nvSpPr>
              <p:cNvPr id="15949" name="Freeform 574">
                <a:extLst>
                  <a:ext uri="{FF2B5EF4-FFF2-40B4-BE49-F238E27FC236}">
                    <a16:creationId xmlns:a16="http://schemas.microsoft.com/office/drawing/2014/main" id="{D3AB50CB-BCA6-42D5-9A40-9131280BC44D}"/>
                  </a:ext>
                </a:extLst>
              </p:cNvPr>
              <p:cNvSpPr>
                <a:spLocks/>
              </p:cNvSpPr>
              <p:nvPr/>
            </p:nvSpPr>
            <p:spPr bwMode="auto">
              <a:xfrm>
                <a:off x="5290353" y="5714222"/>
                <a:ext cx="117101" cy="152598"/>
              </a:xfrm>
              <a:custGeom>
                <a:avLst/>
                <a:gdLst>
                  <a:gd name="T0" fmla="*/ 76844 w 117101"/>
                  <a:gd name="T1" fmla="*/ 152596 h 152598"/>
                  <a:gd name="T2" fmla="*/ 44001 w 117101"/>
                  <a:gd name="T3" fmla="*/ 136284 h 152598"/>
                  <a:gd name="T4" fmla="*/ 37039 w 117101"/>
                  <a:gd name="T5" fmla="*/ 121485 h 152598"/>
                  <a:gd name="T6" fmla="*/ 176 w 117101"/>
                  <a:gd name="T7" fmla="*/ 77054 h 152598"/>
                  <a:gd name="T8" fmla="*/ 16216 w 117101"/>
                  <a:gd name="T9" fmla="*/ 48212 h 152598"/>
                  <a:gd name="T10" fmla="*/ 22785 w 117101"/>
                  <a:gd name="T11" fmla="*/ 44069 h 152598"/>
                  <a:gd name="T12" fmla="*/ 59956 w 117101"/>
                  <a:gd name="T13" fmla="*/ 138 h 152598"/>
                  <a:gd name="T14" fmla="*/ 63379 w 117101"/>
                  <a:gd name="T15" fmla="*/ 0 h 152598"/>
                  <a:gd name="T16" fmla="*/ 104136 w 117101"/>
                  <a:gd name="T17" fmla="*/ 40879 h 152598"/>
                  <a:gd name="T18" fmla="*/ 97732 w 117101"/>
                  <a:gd name="T19" fmla="*/ 62814 h 152598"/>
                  <a:gd name="T20" fmla="*/ 101542 w 117101"/>
                  <a:gd name="T21" fmla="*/ 79652 h 152598"/>
                  <a:gd name="T22" fmla="*/ 108898 w 117101"/>
                  <a:gd name="T23" fmla="*/ 87216 h 152598"/>
                  <a:gd name="T24" fmla="*/ 100885 w 117101"/>
                  <a:gd name="T25" fmla="*/ 144328 h 152598"/>
                  <a:gd name="T26" fmla="*/ 100819 w 117101"/>
                  <a:gd name="T27" fmla="*/ 144374 h 152598"/>
                  <a:gd name="T28" fmla="*/ 76318 w 117101"/>
                  <a:gd name="T29" fmla="*/ 152596 h 1525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101"/>
                  <a:gd name="T46" fmla="*/ 0 h 152598"/>
                  <a:gd name="T47" fmla="*/ 117101 w 117101"/>
                  <a:gd name="T48" fmla="*/ 152598 h 1525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101" h="152598">
                    <a:moveTo>
                      <a:pt x="76844" y="152596"/>
                    </a:moveTo>
                    <a:cubicBezTo>
                      <a:pt x="63917" y="152754"/>
                      <a:pt x="51700" y="146683"/>
                      <a:pt x="44001" y="136284"/>
                    </a:cubicBezTo>
                    <a:cubicBezTo>
                      <a:pt x="40684" y="131890"/>
                      <a:pt x="38313" y="126845"/>
                      <a:pt x="37039" y="121485"/>
                    </a:cubicBezTo>
                    <a:cubicBezTo>
                      <a:pt x="14607" y="119406"/>
                      <a:pt x="-1900" y="99516"/>
                      <a:pt x="176" y="77054"/>
                    </a:cubicBezTo>
                    <a:cubicBezTo>
                      <a:pt x="1233" y="65609"/>
                      <a:pt x="7053" y="55138"/>
                      <a:pt x="16216" y="48212"/>
                    </a:cubicBezTo>
                    <a:cubicBezTo>
                      <a:pt x="18266" y="46621"/>
                      <a:pt x="20466" y="45233"/>
                      <a:pt x="22785" y="44069"/>
                    </a:cubicBezTo>
                    <a:cubicBezTo>
                      <a:pt x="20933" y="21660"/>
                      <a:pt x="37577" y="1993"/>
                      <a:pt x="59956" y="138"/>
                    </a:cubicBezTo>
                    <a:cubicBezTo>
                      <a:pt x="61093" y="46"/>
                      <a:pt x="62236" y="0"/>
                      <a:pt x="63379" y="0"/>
                    </a:cubicBezTo>
                    <a:cubicBezTo>
                      <a:pt x="85909" y="20"/>
                      <a:pt x="104156" y="18325"/>
                      <a:pt x="104136" y="40879"/>
                    </a:cubicBezTo>
                    <a:cubicBezTo>
                      <a:pt x="104130" y="48653"/>
                      <a:pt x="101909" y="56263"/>
                      <a:pt x="97732" y="62814"/>
                    </a:cubicBezTo>
                    <a:cubicBezTo>
                      <a:pt x="100169" y="68096"/>
                      <a:pt x="101469" y="73831"/>
                      <a:pt x="101542" y="79652"/>
                    </a:cubicBezTo>
                    <a:cubicBezTo>
                      <a:pt x="104300" y="81856"/>
                      <a:pt x="106770" y="84395"/>
                      <a:pt x="108898" y="87216"/>
                    </a:cubicBezTo>
                    <a:cubicBezTo>
                      <a:pt x="122436" y="105205"/>
                      <a:pt x="118843" y="130772"/>
                      <a:pt x="100885" y="144328"/>
                    </a:cubicBezTo>
                    <a:cubicBezTo>
                      <a:pt x="100859" y="144341"/>
                      <a:pt x="100838" y="144361"/>
                      <a:pt x="100819" y="144374"/>
                    </a:cubicBezTo>
                    <a:cubicBezTo>
                      <a:pt x="93778" y="149741"/>
                      <a:pt x="85166" y="152629"/>
                      <a:pt x="76318" y="152596"/>
                    </a:cubicBezTo>
                    <a:lnTo>
                      <a:pt x="76844" y="152596"/>
                    </a:ln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50" name="Freeform 575">
                <a:extLst>
                  <a:ext uri="{FF2B5EF4-FFF2-40B4-BE49-F238E27FC236}">
                    <a16:creationId xmlns:a16="http://schemas.microsoft.com/office/drawing/2014/main" id="{1B2504F7-0461-4A98-818E-117619A29BBD}"/>
                  </a:ext>
                </a:extLst>
              </p:cNvPr>
              <p:cNvSpPr>
                <a:spLocks/>
              </p:cNvSpPr>
              <p:nvPr/>
            </p:nvSpPr>
            <p:spPr bwMode="auto">
              <a:xfrm>
                <a:off x="5287753" y="5711655"/>
                <a:ext cx="122350" cy="157522"/>
              </a:xfrm>
              <a:custGeom>
                <a:avLst/>
                <a:gdLst>
                  <a:gd name="T0" fmla="*/ 66503 w 122350"/>
                  <a:gd name="T1" fmla="*/ 5001 h 157522"/>
                  <a:gd name="T2" fmla="*/ 102170 w 122350"/>
                  <a:gd name="T3" fmla="*/ 83469 h 157522"/>
                  <a:gd name="T4" fmla="*/ 110053 w 122350"/>
                  <a:gd name="T5" fmla="*/ 91296 h 157522"/>
                  <a:gd name="T6" fmla="*/ 101028 w 122350"/>
                  <a:gd name="T7" fmla="*/ 144771 h 157522"/>
                  <a:gd name="T8" fmla="*/ 48834 w 122350"/>
                  <a:gd name="T9" fmla="*/ 137338 h 157522"/>
                  <a:gd name="T10" fmla="*/ 41871 w 122350"/>
                  <a:gd name="T11" fmla="*/ 121684 h 157522"/>
                  <a:gd name="T12" fmla="*/ 5292 w 122350"/>
                  <a:gd name="T13" fmla="*/ 81694 h 157522"/>
                  <a:gd name="T14" fmla="*/ 20590 w 122350"/>
                  <a:gd name="T15" fmla="*/ 52687 h 157522"/>
                  <a:gd name="T16" fmla="*/ 28538 w 122350"/>
                  <a:gd name="T17" fmla="*/ 48083 h 157522"/>
                  <a:gd name="T18" fmla="*/ 61735 w 122350"/>
                  <a:gd name="T19" fmla="*/ 5238 h 157522"/>
                  <a:gd name="T20" fmla="*/ 66503 w 122350"/>
                  <a:gd name="T21" fmla="*/ 4935 h 157522"/>
                  <a:gd name="T22" fmla="*/ 66503 w 122350"/>
                  <a:gd name="T23" fmla="*/ 2 h 157522"/>
                  <a:gd name="T24" fmla="*/ 40229 w 122350"/>
                  <a:gd name="T25" fmla="*/ 8750 h 157522"/>
                  <a:gd name="T26" fmla="*/ 23020 w 122350"/>
                  <a:gd name="T27" fmla="*/ 45123 h 157522"/>
                  <a:gd name="T28" fmla="*/ 17305 w 122350"/>
                  <a:gd name="T29" fmla="*/ 48741 h 157522"/>
                  <a:gd name="T30" fmla="*/ 8635 w 122350"/>
                  <a:gd name="T31" fmla="*/ 109325 h 157522"/>
                  <a:gd name="T32" fmla="*/ 37602 w 122350"/>
                  <a:gd name="T33" fmla="*/ 126288 h 157522"/>
                  <a:gd name="T34" fmla="*/ 91267 w 122350"/>
                  <a:gd name="T35" fmla="*/ 155781 h 157522"/>
                  <a:gd name="T36" fmla="*/ 105126 w 122350"/>
                  <a:gd name="T37" fmla="*/ 148849 h 157522"/>
                  <a:gd name="T38" fmla="*/ 113665 w 122350"/>
                  <a:gd name="T39" fmla="*/ 88205 h 157522"/>
                  <a:gd name="T40" fmla="*/ 106769 w 122350"/>
                  <a:gd name="T41" fmla="*/ 80970 h 157522"/>
                  <a:gd name="T42" fmla="*/ 100726 w 122350"/>
                  <a:gd name="T43" fmla="*/ 17301 h 157522"/>
                  <a:gd name="T44" fmla="*/ 66175 w 122350"/>
                  <a:gd name="T45" fmla="*/ 2 h 1575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2350"/>
                  <a:gd name="T70" fmla="*/ 0 h 157522"/>
                  <a:gd name="T71" fmla="*/ 122350 w 122350"/>
                  <a:gd name="T72" fmla="*/ 157522 h 1575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2350" h="157522">
                    <a:moveTo>
                      <a:pt x="66503" y="5001"/>
                    </a:moveTo>
                    <a:cubicBezTo>
                      <a:pt x="85027" y="27594"/>
                      <a:pt x="97323" y="54647"/>
                      <a:pt x="102170" y="83469"/>
                    </a:cubicBezTo>
                    <a:cubicBezTo>
                      <a:pt x="105159" y="85686"/>
                      <a:pt x="107813" y="88324"/>
                      <a:pt x="110053" y="91296"/>
                    </a:cubicBezTo>
                    <a:cubicBezTo>
                      <a:pt x="122310" y="108556"/>
                      <a:pt x="118270" y="132497"/>
                      <a:pt x="101028" y="144771"/>
                    </a:cubicBezTo>
                    <a:cubicBezTo>
                      <a:pt x="84429" y="156584"/>
                      <a:pt x="61492" y="153321"/>
                      <a:pt x="48834" y="137338"/>
                    </a:cubicBezTo>
                    <a:cubicBezTo>
                      <a:pt x="45379" y="132701"/>
                      <a:pt x="43001" y="127354"/>
                      <a:pt x="41871" y="121684"/>
                    </a:cubicBezTo>
                    <a:cubicBezTo>
                      <a:pt x="20741" y="120757"/>
                      <a:pt x="4365" y="102847"/>
                      <a:pt x="5292" y="81694"/>
                    </a:cubicBezTo>
                    <a:cubicBezTo>
                      <a:pt x="5797" y="70216"/>
                      <a:pt x="11413" y="59574"/>
                      <a:pt x="20590" y="52687"/>
                    </a:cubicBezTo>
                    <a:cubicBezTo>
                      <a:pt x="23039" y="50832"/>
                      <a:pt x="25706" y="49287"/>
                      <a:pt x="28538" y="48083"/>
                    </a:cubicBezTo>
                    <a:cubicBezTo>
                      <a:pt x="25890" y="27075"/>
                      <a:pt x="40755" y="7889"/>
                      <a:pt x="61735" y="5238"/>
                    </a:cubicBezTo>
                    <a:cubicBezTo>
                      <a:pt x="63318" y="5034"/>
                      <a:pt x="64907" y="4935"/>
                      <a:pt x="66503" y="4935"/>
                    </a:cubicBezTo>
                    <a:moveTo>
                      <a:pt x="66503" y="2"/>
                    </a:moveTo>
                    <a:cubicBezTo>
                      <a:pt x="57019" y="-90"/>
                      <a:pt x="47770" y="2988"/>
                      <a:pt x="40229" y="8750"/>
                    </a:cubicBezTo>
                    <a:cubicBezTo>
                      <a:pt x="28879" y="17314"/>
                      <a:pt x="22449" y="30903"/>
                      <a:pt x="23020" y="45123"/>
                    </a:cubicBezTo>
                    <a:cubicBezTo>
                      <a:pt x="21010" y="46149"/>
                      <a:pt x="19092" y="47359"/>
                      <a:pt x="17305" y="48741"/>
                    </a:cubicBezTo>
                    <a:cubicBezTo>
                      <a:pt x="-1796" y="63073"/>
                      <a:pt x="-5678" y="90198"/>
                      <a:pt x="8635" y="109325"/>
                    </a:cubicBezTo>
                    <a:cubicBezTo>
                      <a:pt x="15611" y="118659"/>
                      <a:pt x="26061" y="124775"/>
                      <a:pt x="37602" y="126288"/>
                    </a:cubicBezTo>
                    <a:cubicBezTo>
                      <a:pt x="44289" y="149270"/>
                      <a:pt x="68316" y="162477"/>
                      <a:pt x="91267" y="155781"/>
                    </a:cubicBezTo>
                    <a:cubicBezTo>
                      <a:pt x="96265" y="154328"/>
                      <a:pt x="100962" y="151973"/>
                      <a:pt x="105126" y="148849"/>
                    </a:cubicBezTo>
                    <a:cubicBezTo>
                      <a:pt x="124188" y="134451"/>
                      <a:pt x="128011" y="107319"/>
                      <a:pt x="113665" y="88205"/>
                    </a:cubicBezTo>
                    <a:cubicBezTo>
                      <a:pt x="111623" y="85561"/>
                      <a:pt x="109317" y="83134"/>
                      <a:pt x="106769" y="80970"/>
                    </a:cubicBezTo>
                    <a:cubicBezTo>
                      <a:pt x="101192" y="60238"/>
                      <a:pt x="99149" y="38710"/>
                      <a:pt x="100726" y="17301"/>
                    </a:cubicBezTo>
                    <a:cubicBezTo>
                      <a:pt x="92607" y="6369"/>
                      <a:pt x="79785" y="-57"/>
                      <a:pt x="66175" y="2"/>
                    </a:cubicBezTo>
                    <a:lnTo>
                      <a:pt x="66503" y="2"/>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51" name="Freeform 576">
                <a:extLst>
                  <a:ext uri="{FF2B5EF4-FFF2-40B4-BE49-F238E27FC236}">
                    <a16:creationId xmlns:a16="http://schemas.microsoft.com/office/drawing/2014/main" id="{5BEA758C-D658-4C12-96FA-21362B3E1F48}"/>
                  </a:ext>
                </a:extLst>
              </p:cNvPr>
              <p:cNvSpPr>
                <a:spLocks/>
              </p:cNvSpPr>
              <p:nvPr/>
            </p:nvSpPr>
            <p:spPr bwMode="auto">
              <a:xfrm>
                <a:off x="5363868" y="5770642"/>
                <a:ext cx="21851" cy="39415"/>
              </a:xfrm>
              <a:custGeom>
                <a:avLst/>
                <a:gdLst>
                  <a:gd name="T0" fmla="*/ 2277 w 21851"/>
                  <a:gd name="T1" fmla="*/ 31652 h 39415"/>
                  <a:gd name="T2" fmla="*/ 10751 w 21851"/>
                  <a:gd name="T3" fmla="*/ 20339 h 39415"/>
                  <a:gd name="T4" fmla="*/ 6285 w 21851"/>
                  <a:gd name="T5" fmla="*/ 7908 h 39415"/>
                  <a:gd name="T6" fmla="*/ 10948 w 21851"/>
                  <a:gd name="T7" fmla="*/ 607 h 39415"/>
                  <a:gd name="T8" fmla="*/ 21589 w 21851"/>
                  <a:gd name="T9" fmla="*/ 21918 h 39415"/>
                  <a:gd name="T10" fmla="*/ 8124 w 21851"/>
                  <a:gd name="T11" fmla="*/ 38624 h 39415"/>
                  <a:gd name="T12" fmla="*/ 2277 w 21851"/>
                  <a:gd name="T13" fmla="*/ 31652 h 39415"/>
                  <a:gd name="T14" fmla="*/ 0 60000 65536"/>
                  <a:gd name="T15" fmla="*/ 0 60000 65536"/>
                  <a:gd name="T16" fmla="*/ 0 60000 65536"/>
                  <a:gd name="T17" fmla="*/ 0 60000 65536"/>
                  <a:gd name="T18" fmla="*/ 0 60000 65536"/>
                  <a:gd name="T19" fmla="*/ 0 60000 65536"/>
                  <a:gd name="T20" fmla="*/ 0 60000 65536"/>
                  <a:gd name="T21" fmla="*/ 0 w 21851"/>
                  <a:gd name="T22" fmla="*/ 0 h 39415"/>
                  <a:gd name="T23" fmla="*/ 21851 w 21851"/>
                  <a:gd name="T24" fmla="*/ 39415 h 39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51" h="39415">
                    <a:moveTo>
                      <a:pt x="2277" y="31652"/>
                    </a:moveTo>
                    <a:cubicBezTo>
                      <a:pt x="6402" y="29061"/>
                      <a:pt x="9418" y="25029"/>
                      <a:pt x="10751" y="20339"/>
                    </a:cubicBezTo>
                    <a:cubicBezTo>
                      <a:pt x="10856" y="15781"/>
                      <a:pt x="9260" y="11354"/>
                      <a:pt x="6285" y="7908"/>
                    </a:cubicBezTo>
                    <a:cubicBezTo>
                      <a:pt x="1818" y="1331"/>
                      <a:pt x="7204" y="-1301"/>
                      <a:pt x="10948" y="607"/>
                    </a:cubicBezTo>
                    <a:cubicBezTo>
                      <a:pt x="18699" y="4678"/>
                      <a:pt x="22988" y="13262"/>
                      <a:pt x="21589" y="21918"/>
                    </a:cubicBezTo>
                    <a:cubicBezTo>
                      <a:pt x="20229" y="29416"/>
                      <a:pt x="15152" y="35711"/>
                      <a:pt x="8124" y="38624"/>
                    </a:cubicBezTo>
                    <a:cubicBezTo>
                      <a:pt x="2935" y="41453"/>
                      <a:pt x="-3503" y="36125"/>
                      <a:pt x="2277" y="31652"/>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52" name="Freeform 577">
                <a:extLst>
                  <a:ext uri="{FF2B5EF4-FFF2-40B4-BE49-F238E27FC236}">
                    <a16:creationId xmlns:a16="http://schemas.microsoft.com/office/drawing/2014/main" id="{78B49CDC-3B56-418B-AD66-D67CA8F8DD61}"/>
                  </a:ext>
                </a:extLst>
              </p:cNvPr>
              <p:cNvSpPr>
                <a:spLocks/>
              </p:cNvSpPr>
              <p:nvPr/>
            </p:nvSpPr>
            <p:spPr bwMode="auto">
              <a:xfrm>
                <a:off x="5378288" y="5804339"/>
                <a:ext cx="22788" cy="50241"/>
              </a:xfrm>
              <a:custGeom>
                <a:avLst/>
                <a:gdLst>
                  <a:gd name="T0" fmla="*/ 2308 w 22788"/>
                  <a:gd name="T1" fmla="*/ 40642 h 50241"/>
                  <a:gd name="T2" fmla="*/ 11307 w 22788"/>
                  <a:gd name="T3" fmla="*/ 25843 h 50241"/>
                  <a:gd name="T4" fmla="*/ 7301 w 22788"/>
                  <a:gd name="T5" fmla="*/ 10123 h 50241"/>
                  <a:gd name="T6" fmla="*/ 12293 w 22788"/>
                  <a:gd name="T7" fmla="*/ 652 h 50241"/>
                  <a:gd name="T8" fmla="*/ 22211 w 22788"/>
                  <a:gd name="T9" fmla="*/ 27488 h 50241"/>
                  <a:gd name="T10" fmla="*/ 8023 w 22788"/>
                  <a:gd name="T11" fmla="*/ 49325 h 50241"/>
                  <a:gd name="T12" fmla="*/ 2308 w 22788"/>
                  <a:gd name="T13" fmla="*/ 40642 h 50241"/>
                  <a:gd name="T14" fmla="*/ 0 60000 65536"/>
                  <a:gd name="T15" fmla="*/ 0 60000 65536"/>
                  <a:gd name="T16" fmla="*/ 0 60000 65536"/>
                  <a:gd name="T17" fmla="*/ 0 60000 65536"/>
                  <a:gd name="T18" fmla="*/ 0 60000 65536"/>
                  <a:gd name="T19" fmla="*/ 0 60000 65536"/>
                  <a:gd name="T20" fmla="*/ 0 60000 65536"/>
                  <a:gd name="T21" fmla="*/ 0 w 22788"/>
                  <a:gd name="T22" fmla="*/ 0 h 50241"/>
                  <a:gd name="T23" fmla="*/ 22788 w 22788"/>
                  <a:gd name="T24" fmla="*/ 50241 h 50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88" h="50241">
                    <a:moveTo>
                      <a:pt x="2308" y="40642"/>
                    </a:moveTo>
                    <a:cubicBezTo>
                      <a:pt x="6841" y="36827"/>
                      <a:pt x="10000" y="31625"/>
                      <a:pt x="11307" y="25843"/>
                    </a:cubicBezTo>
                    <a:cubicBezTo>
                      <a:pt x="11662" y="20312"/>
                      <a:pt x="10256" y="14813"/>
                      <a:pt x="7301" y="10123"/>
                    </a:cubicBezTo>
                    <a:cubicBezTo>
                      <a:pt x="3031" y="2296"/>
                      <a:pt x="8614" y="-1650"/>
                      <a:pt x="12293" y="652"/>
                    </a:cubicBezTo>
                    <a:cubicBezTo>
                      <a:pt x="20484" y="6940"/>
                      <a:pt x="24339" y="17378"/>
                      <a:pt x="22211" y="27488"/>
                    </a:cubicBezTo>
                    <a:cubicBezTo>
                      <a:pt x="20897" y="36492"/>
                      <a:pt x="15715" y="44477"/>
                      <a:pt x="8023" y="49325"/>
                    </a:cubicBezTo>
                    <a:cubicBezTo>
                      <a:pt x="2637" y="52613"/>
                      <a:pt x="-3406" y="46431"/>
                      <a:pt x="2308" y="40642"/>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53" name="Freeform 578">
                <a:extLst>
                  <a:ext uri="{FF2B5EF4-FFF2-40B4-BE49-F238E27FC236}">
                    <a16:creationId xmlns:a16="http://schemas.microsoft.com/office/drawing/2014/main" id="{BBB5BAF9-CD9F-4953-9377-3E030DC02DB8}"/>
                  </a:ext>
                </a:extLst>
              </p:cNvPr>
              <p:cNvSpPr>
                <a:spLocks/>
              </p:cNvSpPr>
              <p:nvPr/>
            </p:nvSpPr>
            <p:spPr bwMode="auto">
              <a:xfrm>
                <a:off x="5377346" y="5737034"/>
                <a:ext cx="11986" cy="36030"/>
              </a:xfrm>
              <a:custGeom>
                <a:avLst/>
                <a:gdLst>
                  <a:gd name="T0" fmla="*/ 2265 w 11986"/>
                  <a:gd name="T1" fmla="*/ 29545 h 36030"/>
                  <a:gd name="T2" fmla="*/ 5615 w 11986"/>
                  <a:gd name="T3" fmla="*/ 18035 h 36030"/>
                  <a:gd name="T4" fmla="*/ 1543 w 11986"/>
                  <a:gd name="T5" fmla="*/ 7510 h 36030"/>
                  <a:gd name="T6" fmla="*/ 3250 w 11986"/>
                  <a:gd name="T7" fmla="*/ 210 h 36030"/>
                  <a:gd name="T8" fmla="*/ 11921 w 11986"/>
                  <a:gd name="T9" fmla="*/ 17706 h 36030"/>
                  <a:gd name="T10" fmla="*/ 6403 w 11986"/>
                  <a:gd name="T11" fmla="*/ 34873 h 36030"/>
                  <a:gd name="T12" fmla="*/ 2265 w 11986"/>
                  <a:gd name="T13" fmla="*/ 29545 h 36030"/>
                  <a:gd name="T14" fmla="*/ 0 60000 65536"/>
                  <a:gd name="T15" fmla="*/ 0 60000 65536"/>
                  <a:gd name="T16" fmla="*/ 0 60000 65536"/>
                  <a:gd name="T17" fmla="*/ 0 60000 65536"/>
                  <a:gd name="T18" fmla="*/ 0 60000 65536"/>
                  <a:gd name="T19" fmla="*/ 0 60000 65536"/>
                  <a:gd name="T20" fmla="*/ 0 60000 65536"/>
                  <a:gd name="T21" fmla="*/ 0 w 11986"/>
                  <a:gd name="T22" fmla="*/ 0 h 36030"/>
                  <a:gd name="T23" fmla="*/ 11986 w 11986"/>
                  <a:gd name="T24" fmla="*/ 36030 h 360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86" h="36030">
                    <a:moveTo>
                      <a:pt x="2265" y="29545"/>
                    </a:moveTo>
                    <a:cubicBezTo>
                      <a:pt x="4393" y="26078"/>
                      <a:pt x="5549" y="22106"/>
                      <a:pt x="5615" y="18035"/>
                    </a:cubicBezTo>
                    <a:cubicBezTo>
                      <a:pt x="5221" y="14226"/>
                      <a:pt x="3815" y="10589"/>
                      <a:pt x="1543" y="7510"/>
                    </a:cubicBezTo>
                    <a:cubicBezTo>
                      <a:pt x="-1742" y="2577"/>
                      <a:pt x="886" y="-908"/>
                      <a:pt x="3250" y="210"/>
                    </a:cubicBezTo>
                    <a:cubicBezTo>
                      <a:pt x="8945" y="4169"/>
                      <a:pt x="12216" y="10773"/>
                      <a:pt x="11921" y="17706"/>
                    </a:cubicBezTo>
                    <a:cubicBezTo>
                      <a:pt x="12381" y="23928"/>
                      <a:pt x="10403" y="30084"/>
                      <a:pt x="6403" y="34873"/>
                    </a:cubicBezTo>
                    <a:cubicBezTo>
                      <a:pt x="4104" y="37964"/>
                      <a:pt x="-494" y="34412"/>
                      <a:pt x="2265" y="29545"/>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54" name="Freeform 579">
                <a:extLst>
                  <a:ext uri="{FF2B5EF4-FFF2-40B4-BE49-F238E27FC236}">
                    <a16:creationId xmlns:a16="http://schemas.microsoft.com/office/drawing/2014/main" id="{F2CC53DF-5DDF-4B6A-9821-6CD76B48C658}"/>
                  </a:ext>
                </a:extLst>
              </p:cNvPr>
              <p:cNvSpPr>
                <a:spLocks/>
              </p:cNvSpPr>
              <p:nvPr/>
            </p:nvSpPr>
            <p:spPr bwMode="auto">
              <a:xfrm>
                <a:off x="5322421" y="5721028"/>
                <a:ext cx="31722" cy="37372"/>
              </a:xfrm>
              <a:custGeom>
                <a:avLst/>
                <a:gdLst>
                  <a:gd name="T0" fmla="*/ 26908 w 31722"/>
                  <a:gd name="T1" fmla="*/ 8783 h 37372"/>
                  <a:gd name="T2" fmla="*/ 13771 w 31722"/>
                  <a:gd name="T3" fmla="*/ 16742 h 37372"/>
                  <a:gd name="T4" fmla="*/ 8648 w 31722"/>
                  <a:gd name="T5" fmla="*/ 30291 h 37372"/>
                  <a:gd name="T6" fmla="*/ 700 w 31722"/>
                  <a:gd name="T7" fmla="*/ 35685 h 37372"/>
                  <a:gd name="T8" fmla="*/ 7269 w 31722"/>
                  <a:gd name="T9" fmla="*/ 11480 h 37372"/>
                  <a:gd name="T10" fmla="*/ 27368 w 31722"/>
                  <a:gd name="T11" fmla="*/ 35 h 37372"/>
                  <a:gd name="T12" fmla="*/ 26908 w 31722"/>
                  <a:gd name="T13" fmla="*/ 8783 h 37372"/>
                  <a:gd name="T14" fmla="*/ 0 60000 65536"/>
                  <a:gd name="T15" fmla="*/ 0 60000 65536"/>
                  <a:gd name="T16" fmla="*/ 0 60000 65536"/>
                  <a:gd name="T17" fmla="*/ 0 60000 65536"/>
                  <a:gd name="T18" fmla="*/ 0 60000 65536"/>
                  <a:gd name="T19" fmla="*/ 0 60000 65536"/>
                  <a:gd name="T20" fmla="*/ 0 60000 65536"/>
                  <a:gd name="T21" fmla="*/ 0 w 31722"/>
                  <a:gd name="T22" fmla="*/ 0 h 37372"/>
                  <a:gd name="T23" fmla="*/ 31722 w 31722"/>
                  <a:gd name="T24" fmla="*/ 37372 h 37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22" h="37372">
                    <a:moveTo>
                      <a:pt x="26908" y="8783"/>
                    </a:moveTo>
                    <a:cubicBezTo>
                      <a:pt x="21871" y="10145"/>
                      <a:pt x="17319" y="12907"/>
                      <a:pt x="13771" y="16742"/>
                    </a:cubicBezTo>
                    <a:cubicBezTo>
                      <a:pt x="10875" y="20715"/>
                      <a:pt x="9108" y="25398"/>
                      <a:pt x="8648" y="30291"/>
                    </a:cubicBezTo>
                    <a:cubicBezTo>
                      <a:pt x="7597" y="37855"/>
                      <a:pt x="2080" y="38842"/>
                      <a:pt x="700" y="35685"/>
                    </a:cubicBezTo>
                    <a:cubicBezTo>
                      <a:pt x="-1336" y="27022"/>
                      <a:pt x="1134" y="17919"/>
                      <a:pt x="7269" y="11480"/>
                    </a:cubicBezTo>
                    <a:cubicBezTo>
                      <a:pt x="12261" y="5232"/>
                      <a:pt x="19453" y="1140"/>
                      <a:pt x="27368" y="35"/>
                    </a:cubicBezTo>
                    <a:cubicBezTo>
                      <a:pt x="32755" y="-557"/>
                      <a:pt x="33740" y="6481"/>
                      <a:pt x="26908" y="878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55" name="Freeform 580">
                <a:extLst>
                  <a:ext uri="{FF2B5EF4-FFF2-40B4-BE49-F238E27FC236}">
                    <a16:creationId xmlns:a16="http://schemas.microsoft.com/office/drawing/2014/main" id="{2796FA7D-DA9B-40C5-9E27-C1AB212129A1}"/>
                  </a:ext>
                </a:extLst>
              </p:cNvPr>
              <p:cNvSpPr>
                <a:spLocks/>
              </p:cNvSpPr>
              <p:nvPr/>
            </p:nvSpPr>
            <p:spPr bwMode="auto">
              <a:xfrm>
                <a:off x="5299292" y="5765530"/>
                <a:ext cx="21721" cy="44627"/>
              </a:xfrm>
              <a:custGeom>
                <a:avLst/>
                <a:gdLst>
                  <a:gd name="T0" fmla="*/ 18968 w 21721"/>
                  <a:gd name="T1" fmla="*/ 9007 h 44627"/>
                  <a:gd name="T2" fmla="*/ 9772 w 21721"/>
                  <a:gd name="T3" fmla="*/ 21307 h 44627"/>
                  <a:gd name="T4" fmla="*/ 10166 w 21721"/>
                  <a:gd name="T5" fmla="*/ 35777 h 44627"/>
                  <a:gd name="T6" fmla="*/ 4780 w 21721"/>
                  <a:gd name="T7" fmla="*/ 43802 h 44627"/>
                  <a:gd name="T8" fmla="*/ 1890 w 21721"/>
                  <a:gd name="T9" fmla="*/ 18873 h 44627"/>
                  <a:gd name="T10" fmla="*/ 16472 w 21721"/>
                  <a:gd name="T11" fmla="*/ 522 h 44627"/>
                  <a:gd name="T12" fmla="*/ 18968 w 21721"/>
                  <a:gd name="T13" fmla="*/ 9007 h 44627"/>
                  <a:gd name="T14" fmla="*/ 0 60000 65536"/>
                  <a:gd name="T15" fmla="*/ 0 60000 65536"/>
                  <a:gd name="T16" fmla="*/ 0 60000 65536"/>
                  <a:gd name="T17" fmla="*/ 0 60000 65536"/>
                  <a:gd name="T18" fmla="*/ 0 60000 65536"/>
                  <a:gd name="T19" fmla="*/ 0 60000 65536"/>
                  <a:gd name="T20" fmla="*/ 0 60000 65536"/>
                  <a:gd name="T21" fmla="*/ 0 w 21721"/>
                  <a:gd name="T22" fmla="*/ 0 h 44627"/>
                  <a:gd name="T23" fmla="*/ 21721 w 21721"/>
                  <a:gd name="T24" fmla="*/ 44627 h 44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21" h="44627">
                    <a:moveTo>
                      <a:pt x="18968" y="9007"/>
                    </a:moveTo>
                    <a:cubicBezTo>
                      <a:pt x="14811" y="12158"/>
                      <a:pt x="11618" y="16420"/>
                      <a:pt x="9772" y="21307"/>
                    </a:cubicBezTo>
                    <a:cubicBezTo>
                      <a:pt x="8584" y="26076"/>
                      <a:pt x="8715" y="31081"/>
                      <a:pt x="10166" y="35777"/>
                    </a:cubicBezTo>
                    <a:cubicBezTo>
                      <a:pt x="12006" y="43210"/>
                      <a:pt x="7211" y="46235"/>
                      <a:pt x="4780" y="43802"/>
                    </a:cubicBezTo>
                    <a:cubicBezTo>
                      <a:pt x="-337" y="36521"/>
                      <a:pt x="-1420" y="27135"/>
                      <a:pt x="1890" y="18873"/>
                    </a:cubicBezTo>
                    <a:cubicBezTo>
                      <a:pt x="4170" y="11086"/>
                      <a:pt x="9405" y="4495"/>
                      <a:pt x="16472" y="522"/>
                    </a:cubicBezTo>
                    <a:cubicBezTo>
                      <a:pt x="20807" y="-1845"/>
                      <a:pt x="24420" y="4337"/>
                      <a:pt x="18968" y="900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56" name="Freeform 581">
                <a:extLst>
                  <a:ext uri="{FF2B5EF4-FFF2-40B4-BE49-F238E27FC236}">
                    <a16:creationId xmlns:a16="http://schemas.microsoft.com/office/drawing/2014/main" id="{F70F985D-EA2E-4150-A57F-3FF0D0C41030}"/>
                  </a:ext>
                </a:extLst>
              </p:cNvPr>
              <p:cNvSpPr>
                <a:spLocks/>
              </p:cNvSpPr>
              <p:nvPr/>
            </p:nvSpPr>
            <p:spPr bwMode="auto">
              <a:xfrm>
                <a:off x="5334772" y="5818326"/>
                <a:ext cx="14181" cy="32193"/>
              </a:xfrm>
              <a:custGeom>
                <a:avLst/>
                <a:gdLst>
                  <a:gd name="T0" fmla="*/ 7267 w 14181"/>
                  <a:gd name="T1" fmla="*/ 5739 h 32193"/>
                  <a:gd name="T2" fmla="*/ 11865 w 14181"/>
                  <a:gd name="T3" fmla="*/ 25471 h 32193"/>
                  <a:gd name="T4" fmla="*/ 11865 w 14181"/>
                  <a:gd name="T5" fmla="*/ 32048 h 32193"/>
                  <a:gd name="T6" fmla="*/ 764 w 14181"/>
                  <a:gd name="T7" fmla="*/ 17776 h 32193"/>
                  <a:gd name="T8" fmla="*/ 2734 w 14181"/>
                  <a:gd name="T9" fmla="*/ 1200 h 32193"/>
                  <a:gd name="T10" fmla="*/ 7267 w 14181"/>
                  <a:gd name="T11" fmla="*/ 5739 h 32193"/>
                  <a:gd name="T12" fmla="*/ 0 60000 65536"/>
                  <a:gd name="T13" fmla="*/ 0 60000 65536"/>
                  <a:gd name="T14" fmla="*/ 0 60000 65536"/>
                  <a:gd name="T15" fmla="*/ 0 60000 65536"/>
                  <a:gd name="T16" fmla="*/ 0 60000 65536"/>
                  <a:gd name="T17" fmla="*/ 0 60000 65536"/>
                  <a:gd name="T18" fmla="*/ 0 w 14181"/>
                  <a:gd name="T19" fmla="*/ 0 h 32193"/>
                  <a:gd name="T20" fmla="*/ 14181 w 14181"/>
                  <a:gd name="T21" fmla="*/ 32193 h 32193"/>
                </a:gdLst>
                <a:ahLst/>
                <a:cxnLst>
                  <a:cxn ang="T12">
                    <a:pos x="T0" y="T1"/>
                  </a:cxn>
                  <a:cxn ang="T13">
                    <a:pos x="T2" y="T3"/>
                  </a:cxn>
                  <a:cxn ang="T14">
                    <a:pos x="T4" y="T5"/>
                  </a:cxn>
                  <a:cxn ang="T15">
                    <a:pos x="T6" y="T7"/>
                  </a:cxn>
                  <a:cxn ang="T16">
                    <a:pos x="T8" y="T9"/>
                  </a:cxn>
                  <a:cxn ang="T17">
                    <a:pos x="T10" y="T11"/>
                  </a:cxn>
                </a:cxnLst>
                <a:rect l="T18" t="T19" r="T20" b="T21"/>
                <a:pathLst>
                  <a:path w="14181" h="32193">
                    <a:moveTo>
                      <a:pt x="7267" y="5739"/>
                    </a:moveTo>
                    <a:cubicBezTo>
                      <a:pt x="4114" y="12592"/>
                      <a:pt x="6006" y="20722"/>
                      <a:pt x="11865" y="25471"/>
                    </a:cubicBezTo>
                    <a:cubicBezTo>
                      <a:pt x="15806" y="29351"/>
                      <a:pt x="13967" y="32969"/>
                      <a:pt x="11865" y="32048"/>
                    </a:cubicBezTo>
                    <a:cubicBezTo>
                      <a:pt x="5940" y="29543"/>
                      <a:pt x="1743" y="24142"/>
                      <a:pt x="764" y="17776"/>
                    </a:cubicBezTo>
                    <a:cubicBezTo>
                      <a:pt x="-727" y="12204"/>
                      <a:pt x="-18" y="6265"/>
                      <a:pt x="2734" y="1200"/>
                    </a:cubicBezTo>
                    <a:cubicBezTo>
                      <a:pt x="4180" y="-1628"/>
                      <a:pt x="8712" y="806"/>
                      <a:pt x="7267" y="5739"/>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grpSp>
        <p:grpSp>
          <p:nvGrpSpPr>
            <p:cNvPr id="15763" name="Graphic 19">
              <a:extLst>
                <a:ext uri="{FF2B5EF4-FFF2-40B4-BE49-F238E27FC236}">
                  <a16:creationId xmlns:a16="http://schemas.microsoft.com/office/drawing/2014/main" id="{5D6F4E4B-5272-4371-B84B-724FA62422AD}"/>
                </a:ext>
              </a:extLst>
            </p:cNvPr>
            <p:cNvGrpSpPr>
              <a:grpSpLocks/>
            </p:cNvGrpSpPr>
            <p:nvPr/>
          </p:nvGrpSpPr>
          <p:grpSpPr bwMode="auto">
            <a:xfrm>
              <a:off x="3888785" y="5003641"/>
              <a:ext cx="147098" cy="114624"/>
              <a:chOff x="5295458" y="5310041"/>
              <a:chExt cx="174442" cy="135932"/>
            </a:xfrm>
          </p:grpSpPr>
          <p:sp>
            <p:nvSpPr>
              <p:cNvPr id="15941" name="Freeform 583">
                <a:extLst>
                  <a:ext uri="{FF2B5EF4-FFF2-40B4-BE49-F238E27FC236}">
                    <a16:creationId xmlns:a16="http://schemas.microsoft.com/office/drawing/2014/main" id="{569F1E0C-A185-460E-9639-FE10EDD9BFEC}"/>
                  </a:ext>
                </a:extLst>
              </p:cNvPr>
              <p:cNvSpPr>
                <a:spLocks/>
              </p:cNvSpPr>
              <p:nvPr/>
            </p:nvSpPr>
            <p:spPr bwMode="auto">
              <a:xfrm>
                <a:off x="5306575" y="5315710"/>
                <a:ext cx="156779" cy="123709"/>
              </a:xfrm>
              <a:custGeom>
                <a:avLst/>
                <a:gdLst>
                  <a:gd name="T0" fmla="*/ 40324 w 156779"/>
                  <a:gd name="T1" fmla="*/ 123709 h 123709"/>
                  <a:gd name="T2" fmla="*/ 4578 w 156779"/>
                  <a:gd name="T3" fmla="*/ 40380 h 123709"/>
                  <a:gd name="T4" fmla="*/ 87802 w 156779"/>
                  <a:gd name="T5" fmla="*/ 4586 h 123709"/>
                  <a:gd name="T6" fmla="*/ 112578 w 156779"/>
                  <a:gd name="T7" fmla="*/ 22285 h 123709"/>
                  <a:gd name="T8" fmla="*/ 115337 w 156779"/>
                  <a:gd name="T9" fmla="*/ 27613 h 123709"/>
                  <a:gd name="T10" fmla="*/ 156646 w 156779"/>
                  <a:gd name="T11" fmla="*/ 75832 h 123709"/>
                  <a:gd name="T12" fmla="*/ 112118 w 156779"/>
                  <a:gd name="T13" fmla="*/ 117329 h 123709"/>
                  <a:gd name="T14" fmla="*/ 112118 w 156779"/>
                  <a:gd name="T15" fmla="*/ 117329 h 123709"/>
                  <a:gd name="T16" fmla="*/ 86304 w 156779"/>
                  <a:gd name="T17" fmla="*/ 109173 h 123709"/>
                  <a:gd name="T18" fmla="*/ 73167 w 156779"/>
                  <a:gd name="T19" fmla="*/ 111080 h 123709"/>
                  <a:gd name="T20" fmla="*/ 71328 w 156779"/>
                  <a:gd name="T21" fmla="*/ 111080 h 123709"/>
                  <a:gd name="T22" fmla="*/ 63643 w 156779"/>
                  <a:gd name="T23" fmla="*/ 117000 h 123709"/>
                  <a:gd name="T24" fmla="*/ 40324 w 156779"/>
                  <a:gd name="T25" fmla="*/ 123709 h 123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779"/>
                  <a:gd name="T40" fmla="*/ 0 h 123709"/>
                  <a:gd name="T41" fmla="*/ 156779 w 156779"/>
                  <a:gd name="T42" fmla="*/ 123709 h 123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779" h="123709">
                    <a:moveTo>
                      <a:pt x="40324" y="123709"/>
                    </a:moveTo>
                    <a:cubicBezTo>
                      <a:pt x="7475" y="110580"/>
                      <a:pt x="-8532" y="73273"/>
                      <a:pt x="4578" y="40380"/>
                    </a:cubicBezTo>
                    <a:cubicBezTo>
                      <a:pt x="17689" y="7480"/>
                      <a:pt x="54946" y="-8543"/>
                      <a:pt x="87802" y="4586"/>
                    </a:cubicBezTo>
                    <a:cubicBezTo>
                      <a:pt x="97359" y="8407"/>
                      <a:pt x="105859" y="14478"/>
                      <a:pt x="112578" y="22285"/>
                    </a:cubicBezTo>
                    <a:cubicBezTo>
                      <a:pt x="113655" y="23976"/>
                      <a:pt x="114575" y="25758"/>
                      <a:pt x="115337" y="27613"/>
                    </a:cubicBezTo>
                    <a:cubicBezTo>
                      <a:pt x="140041" y="29507"/>
                      <a:pt x="158538" y="51094"/>
                      <a:pt x="156646" y="75832"/>
                    </a:cubicBezTo>
                    <a:cubicBezTo>
                      <a:pt x="154860" y="99169"/>
                      <a:pt x="135489" y="117224"/>
                      <a:pt x="112118" y="117329"/>
                    </a:cubicBezTo>
                    <a:cubicBezTo>
                      <a:pt x="102877" y="117342"/>
                      <a:pt x="93864" y="114494"/>
                      <a:pt x="86304" y="109173"/>
                    </a:cubicBezTo>
                    <a:cubicBezTo>
                      <a:pt x="82048" y="110482"/>
                      <a:pt x="77621" y="111126"/>
                      <a:pt x="73167" y="111080"/>
                    </a:cubicBezTo>
                    <a:lnTo>
                      <a:pt x="71328" y="111080"/>
                    </a:lnTo>
                    <a:cubicBezTo>
                      <a:pt x="68976" y="113310"/>
                      <a:pt x="66402" y="115290"/>
                      <a:pt x="63643" y="117000"/>
                    </a:cubicBezTo>
                    <a:cubicBezTo>
                      <a:pt x="56647" y="121367"/>
                      <a:pt x="48568" y="123689"/>
                      <a:pt x="40324" y="123709"/>
                    </a:cubicBez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42" name="Freeform 584">
                <a:extLst>
                  <a:ext uri="{FF2B5EF4-FFF2-40B4-BE49-F238E27FC236}">
                    <a16:creationId xmlns:a16="http://schemas.microsoft.com/office/drawing/2014/main" id="{29536D6D-FA96-4E90-B663-F61F39A8546E}"/>
                  </a:ext>
                </a:extLst>
              </p:cNvPr>
              <p:cNvSpPr>
                <a:spLocks/>
              </p:cNvSpPr>
              <p:nvPr/>
            </p:nvSpPr>
            <p:spPr bwMode="auto">
              <a:xfrm>
                <a:off x="5295458" y="5310041"/>
                <a:ext cx="174442" cy="135932"/>
              </a:xfrm>
              <a:custGeom>
                <a:avLst/>
                <a:gdLst>
                  <a:gd name="T0" fmla="*/ 85466 w 174442"/>
                  <a:gd name="T1" fmla="*/ 13155 h 135932"/>
                  <a:gd name="T2" fmla="*/ 121921 w 174442"/>
                  <a:gd name="T3" fmla="*/ 39794 h 135932"/>
                  <a:gd name="T4" fmla="*/ 123104 w 174442"/>
                  <a:gd name="T5" fmla="*/ 39794 h 135932"/>
                  <a:gd name="T6" fmla="*/ 161484 w 174442"/>
                  <a:gd name="T7" fmla="*/ 78054 h 135932"/>
                  <a:gd name="T8" fmla="*/ 123268 w 174442"/>
                  <a:gd name="T9" fmla="*/ 116486 h 135932"/>
                  <a:gd name="T10" fmla="*/ 98603 w 174442"/>
                  <a:gd name="T11" fmla="*/ 107541 h 135932"/>
                  <a:gd name="T12" fmla="*/ 84481 w 174442"/>
                  <a:gd name="T13" fmla="*/ 110238 h 135932"/>
                  <a:gd name="T14" fmla="*/ 80015 w 174442"/>
                  <a:gd name="T15" fmla="*/ 110238 h 135932"/>
                  <a:gd name="T16" fmla="*/ 71541 w 174442"/>
                  <a:gd name="T17" fmla="*/ 117407 h 135932"/>
                  <a:gd name="T18" fmla="*/ 39513 w 174442"/>
                  <a:gd name="T19" fmla="*/ 48614 h 135932"/>
                  <a:gd name="T20" fmla="*/ 85466 w 174442"/>
                  <a:gd name="T21" fmla="*/ 13484 h 135932"/>
                  <a:gd name="T22" fmla="*/ 85466 w 174442"/>
                  <a:gd name="T23" fmla="*/ 329 h 135932"/>
                  <a:gd name="T24" fmla="*/ 85466 w 174442"/>
                  <a:gd name="T25" fmla="*/ 329 h 135932"/>
                  <a:gd name="T26" fmla="*/ 36728 w 174442"/>
                  <a:gd name="T27" fmla="*/ 35058 h 135932"/>
                  <a:gd name="T28" fmla="*/ 24445 w 174442"/>
                  <a:gd name="T29" fmla="*/ 40583 h 135932"/>
                  <a:gd name="T30" fmla="*/ 7662 w 174442"/>
                  <a:gd name="T31" fmla="*/ 111454 h 135932"/>
                  <a:gd name="T32" fmla="*/ 78438 w 174442"/>
                  <a:gd name="T33" fmla="*/ 128260 h 135932"/>
                  <a:gd name="T34" fmla="*/ 85006 w 174442"/>
                  <a:gd name="T35" fmla="*/ 123327 h 135932"/>
                  <a:gd name="T36" fmla="*/ 96173 w 174442"/>
                  <a:gd name="T37" fmla="*/ 122011 h 135932"/>
                  <a:gd name="T38" fmla="*/ 166883 w 174442"/>
                  <a:gd name="T39" fmla="*/ 104949 h 135932"/>
                  <a:gd name="T40" fmla="*/ 166785 w 174442"/>
                  <a:gd name="T41" fmla="*/ 51041 h 135932"/>
                  <a:gd name="T42" fmla="*/ 130658 w 174442"/>
                  <a:gd name="T43" fmla="*/ 27165 h 135932"/>
                  <a:gd name="T44" fmla="*/ 129147 w 174442"/>
                  <a:gd name="T45" fmla="*/ 24468 h 135932"/>
                  <a:gd name="T46" fmla="*/ 85335 w 174442"/>
                  <a:gd name="T47" fmla="*/ 0 h 1359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442"/>
                  <a:gd name="T73" fmla="*/ 0 h 135932"/>
                  <a:gd name="T74" fmla="*/ 174442 w 174442"/>
                  <a:gd name="T75" fmla="*/ 135932 h 1359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442" h="135932">
                    <a:moveTo>
                      <a:pt x="85466" y="13155"/>
                    </a:moveTo>
                    <a:cubicBezTo>
                      <a:pt x="102144" y="13057"/>
                      <a:pt x="116930" y="23863"/>
                      <a:pt x="121921" y="39794"/>
                    </a:cubicBezTo>
                    <a:lnTo>
                      <a:pt x="123104" y="39794"/>
                    </a:lnTo>
                    <a:cubicBezTo>
                      <a:pt x="144255" y="39748"/>
                      <a:pt x="161438" y="56875"/>
                      <a:pt x="161484" y="78054"/>
                    </a:cubicBezTo>
                    <a:cubicBezTo>
                      <a:pt x="161530" y="99234"/>
                      <a:pt x="144419" y="116440"/>
                      <a:pt x="123268" y="116486"/>
                    </a:cubicBezTo>
                    <a:cubicBezTo>
                      <a:pt x="114256" y="116506"/>
                      <a:pt x="105520" y="113336"/>
                      <a:pt x="98603" y="107541"/>
                    </a:cubicBezTo>
                    <a:cubicBezTo>
                      <a:pt x="94111" y="109337"/>
                      <a:pt x="89315" y="110251"/>
                      <a:pt x="84481" y="110238"/>
                    </a:cubicBezTo>
                    <a:cubicBezTo>
                      <a:pt x="82997" y="110336"/>
                      <a:pt x="81499" y="110336"/>
                      <a:pt x="80015" y="110238"/>
                    </a:cubicBezTo>
                    <a:cubicBezTo>
                      <a:pt x="77577" y="113053"/>
                      <a:pt x="74720" y="115473"/>
                      <a:pt x="71541" y="117407"/>
                    </a:cubicBezTo>
                    <a:cubicBezTo>
                      <a:pt x="43723" y="107265"/>
                      <a:pt x="29384" y="76469"/>
                      <a:pt x="39513" y="48614"/>
                    </a:cubicBezTo>
                    <a:cubicBezTo>
                      <a:pt x="46672" y="28928"/>
                      <a:pt x="64611" y="15207"/>
                      <a:pt x="85466" y="13484"/>
                    </a:cubicBezTo>
                    <a:moveTo>
                      <a:pt x="85466" y="329"/>
                    </a:moveTo>
                    <a:lnTo>
                      <a:pt x="85466" y="329"/>
                    </a:lnTo>
                    <a:cubicBezTo>
                      <a:pt x="63488" y="323"/>
                      <a:pt x="43920" y="14267"/>
                      <a:pt x="36728" y="35058"/>
                    </a:cubicBezTo>
                    <a:cubicBezTo>
                      <a:pt x="32412" y="36367"/>
                      <a:pt x="28288" y="38222"/>
                      <a:pt x="24445" y="40583"/>
                    </a:cubicBezTo>
                    <a:cubicBezTo>
                      <a:pt x="266" y="55514"/>
                      <a:pt x="-7248" y="87243"/>
                      <a:pt x="7662" y="111454"/>
                    </a:cubicBezTo>
                    <a:cubicBezTo>
                      <a:pt x="22573" y="135666"/>
                      <a:pt x="54259" y="143190"/>
                      <a:pt x="78438" y="128260"/>
                    </a:cubicBezTo>
                    <a:cubicBezTo>
                      <a:pt x="80763" y="126806"/>
                      <a:pt x="82957" y="125155"/>
                      <a:pt x="85006" y="123327"/>
                    </a:cubicBezTo>
                    <a:cubicBezTo>
                      <a:pt x="88764" y="123314"/>
                      <a:pt x="92514" y="122873"/>
                      <a:pt x="96173" y="122011"/>
                    </a:cubicBezTo>
                    <a:cubicBezTo>
                      <a:pt x="120404" y="136856"/>
                      <a:pt x="152065" y="129213"/>
                      <a:pt x="166883" y="104949"/>
                    </a:cubicBezTo>
                    <a:cubicBezTo>
                      <a:pt x="176999" y="88394"/>
                      <a:pt x="176959" y="67557"/>
                      <a:pt x="166785" y="51041"/>
                    </a:cubicBezTo>
                    <a:cubicBezTo>
                      <a:pt x="158896" y="38090"/>
                      <a:pt x="145654" y="29336"/>
                      <a:pt x="130658" y="27165"/>
                    </a:cubicBezTo>
                    <a:cubicBezTo>
                      <a:pt x="130198" y="26244"/>
                      <a:pt x="129673" y="25324"/>
                      <a:pt x="129147" y="24468"/>
                    </a:cubicBezTo>
                    <a:cubicBezTo>
                      <a:pt x="119813" y="9209"/>
                      <a:pt x="103201" y="-65"/>
                      <a:pt x="85335" y="0"/>
                    </a:cubicBezTo>
                    <a:lnTo>
                      <a:pt x="85466" y="329"/>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43" name="Freeform 585">
                <a:extLst>
                  <a:ext uri="{FF2B5EF4-FFF2-40B4-BE49-F238E27FC236}">
                    <a16:creationId xmlns:a16="http://schemas.microsoft.com/office/drawing/2014/main" id="{0EDEB24F-73FF-4074-A04E-B3E61196AFFD}"/>
                  </a:ext>
                </a:extLst>
              </p:cNvPr>
              <p:cNvSpPr>
                <a:spLocks/>
              </p:cNvSpPr>
              <p:nvPr/>
            </p:nvSpPr>
            <p:spPr bwMode="auto">
              <a:xfrm>
                <a:off x="5362669" y="5392955"/>
                <a:ext cx="38977" cy="23461"/>
              </a:xfrm>
              <a:custGeom>
                <a:avLst/>
                <a:gdLst>
                  <a:gd name="T0" fmla="*/ 7877 w 38977"/>
                  <a:gd name="T1" fmla="*/ 2593 h 23461"/>
                  <a:gd name="T2" fmla="*/ 18321 w 38977"/>
                  <a:gd name="T3" fmla="*/ 12130 h 23461"/>
                  <a:gd name="T4" fmla="*/ 31458 w 38977"/>
                  <a:gd name="T5" fmla="*/ 8841 h 23461"/>
                  <a:gd name="T6" fmla="*/ 38027 w 38977"/>
                  <a:gd name="T7" fmla="*/ 14169 h 23461"/>
                  <a:gd name="T8" fmla="*/ 15825 w 38977"/>
                  <a:gd name="T9" fmla="*/ 22851 h 23461"/>
                  <a:gd name="T10" fmla="*/ 455 w 38977"/>
                  <a:gd name="T11" fmla="*/ 7855 h 23461"/>
                  <a:gd name="T12" fmla="*/ 7877 w 38977"/>
                  <a:gd name="T13" fmla="*/ 2593 h 23461"/>
                  <a:gd name="T14" fmla="*/ 0 60000 65536"/>
                  <a:gd name="T15" fmla="*/ 0 60000 65536"/>
                  <a:gd name="T16" fmla="*/ 0 60000 65536"/>
                  <a:gd name="T17" fmla="*/ 0 60000 65536"/>
                  <a:gd name="T18" fmla="*/ 0 60000 65536"/>
                  <a:gd name="T19" fmla="*/ 0 60000 65536"/>
                  <a:gd name="T20" fmla="*/ 0 60000 65536"/>
                  <a:gd name="T21" fmla="*/ 0 w 38977"/>
                  <a:gd name="T22" fmla="*/ 0 h 23461"/>
                  <a:gd name="T23" fmla="*/ 38977 w 38977"/>
                  <a:gd name="T24" fmla="*/ 23461 h 234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77" h="23461">
                    <a:moveTo>
                      <a:pt x="7877" y="2593"/>
                    </a:moveTo>
                    <a:cubicBezTo>
                      <a:pt x="10012" y="6993"/>
                      <a:pt x="13749" y="10407"/>
                      <a:pt x="18321" y="12130"/>
                    </a:cubicBezTo>
                    <a:cubicBezTo>
                      <a:pt x="22958" y="12762"/>
                      <a:pt x="27661" y="11584"/>
                      <a:pt x="31458" y="8841"/>
                    </a:cubicBezTo>
                    <a:cubicBezTo>
                      <a:pt x="38027" y="4961"/>
                      <a:pt x="40523" y="10617"/>
                      <a:pt x="38027" y="14169"/>
                    </a:cubicBezTo>
                    <a:cubicBezTo>
                      <a:pt x="33212" y="21483"/>
                      <a:pt x="24318" y="24963"/>
                      <a:pt x="15825" y="22851"/>
                    </a:cubicBezTo>
                    <a:cubicBezTo>
                      <a:pt x="8501" y="20773"/>
                      <a:pt x="2721" y="15136"/>
                      <a:pt x="455" y="7855"/>
                    </a:cubicBezTo>
                    <a:cubicBezTo>
                      <a:pt x="-1647" y="2396"/>
                      <a:pt x="4002" y="-3524"/>
                      <a:pt x="7877" y="2593"/>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44" name="Freeform 586">
                <a:extLst>
                  <a:ext uri="{FF2B5EF4-FFF2-40B4-BE49-F238E27FC236}">
                    <a16:creationId xmlns:a16="http://schemas.microsoft.com/office/drawing/2014/main" id="{A4A78FF9-BE1F-46C9-895F-CB9C760E5C7C}"/>
                  </a:ext>
                </a:extLst>
              </p:cNvPr>
              <p:cNvSpPr>
                <a:spLocks/>
              </p:cNvSpPr>
              <p:nvPr/>
            </p:nvSpPr>
            <p:spPr bwMode="auto">
              <a:xfrm>
                <a:off x="5317016" y="5403223"/>
                <a:ext cx="49539" cy="25079"/>
              </a:xfrm>
              <a:custGeom>
                <a:avLst/>
                <a:gdLst>
                  <a:gd name="T0" fmla="*/ 9850 w 49539"/>
                  <a:gd name="T1" fmla="*/ 2914 h 25079"/>
                  <a:gd name="T2" fmla="*/ 23644 w 49539"/>
                  <a:gd name="T3" fmla="*/ 13240 h 25079"/>
                  <a:gd name="T4" fmla="*/ 39671 w 49539"/>
                  <a:gd name="T5" fmla="*/ 10675 h 25079"/>
                  <a:gd name="T6" fmla="*/ 48670 w 49539"/>
                  <a:gd name="T7" fmla="*/ 16529 h 25079"/>
                  <a:gd name="T8" fmla="*/ 21148 w 49539"/>
                  <a:gd name="T9" fmla="*/ 23896 h 25079"/>
                  <a:gd name="T10" fmla="*/ 720 w 49539"/>
                  <a:gd name="T11" fmla="*/ 7650 h 25079"/>
                  <a:gd name="T12" fmla="*/ 9850 w 49539"/>
                  <a:gd name="T13" fmla="*/ 2914 h 25079"/>
                  <a:gd name="T14" fmla="*/ 0 60000 65536"/>
                  <a:gd name="T15" fmla="*/ 0 60000 65536"/>
                  <a:gd name="T16" fmla="*/ 0 60000 65536"/>
                  <a:gd name="T17" fmla="*/ 0 60000 65536"/>
                  <a:gd name="T18" fmla="*/ 0 60000 65536"/>
                  <a:gd name="T19" fmla="*/ 0 60000 65536"/>
                  <a:gd name="T20" fmla="*/ 0 60000 65536"/>
                  <a:gd name="T21" fmla="*/ 0 w 49539"/>
                  <a:gd name="T22" fmla="*/ 0 h 25079"/>
                  <a:gd name="T23" fmla="*/ 49539 w 49539"/>
                  <a:gd name="T24" fmla="*/ 25079 h 250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539" h="25079">
                    <a:moveTo>
                      <a:pt x="9850" y="2914"/>
                    </a:moveTo>
                    <a:cubicBezTo>
                      <a:pt x="13233" y="7742"/>
                      <a:pt x="18067" y="11360"/>
                      <a:pt x="23644" y="13240"/>
                    </a:cubicBezTo>
                    <a:cubicBezTo>
                      <a:pt x="29122" y="14102"/>
                      <a:pt x="34732" y="13201"/>
                      <a:pt x="39671" y="10675"/>
                    </a:cubicBezTo>
                    <a:cubicBezTo>
                      <a:pt x="47882" y="7123"/>
                      <a:pt x="51297" y="13043"/>
                      <a:pt x="48670" y="16529"/>
                    </a:cubicBezTo>
                    <a:cubicBezTo>
                      <a:pt x="41661" y="24054"/>
                      <a:pt x="30974" y="26915"/>
                      <a:pt x="21148" y="23896"/>
                    </a:cubicBezTo>
                    <a:cubicBezTo>
                      <a:pt x="12267" y="21784"/>
                      <a:pt x="4786" y="15832"/>
                      <a:pt x="720" y="7650"/>
                    </a:cubicBezTo>
                    <a:cubicBezTo>
                      <a:pt x="-2236" y="2059"/>
                      <a:pt x="4529" y="-3598"/>
                      <a:pt x="9850" y="2914"/>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45" name="Freeform 587">
                <a:extLst>
                  <a:ext uri="{FF2B5EF4-FFF2-40B4-BE49-F238E27FC236}">
                    <a16:creationId xmlns:a16="http://schemas.microsoft.com/office/drawing/2014/main" id="{4CB8BEC1-0E8E-4E7E-92A9-CB1E7991F73C}"/>
                  </a:ext>
                </a:extLst>
              </p:cNvPr>
              <p:cNvSpPr>
                <a:spLocks/>
              </p:cNvSpPr>
              <p:nvPr/>
            </p:nvSpPr>
            <p:spPr bwMode="auto">
              <a:xfrm>
                <a:off x="5398170" y="5411144"/>
                <a:ext cx="35990" cy="12074"/>
              </a:xfrm>
              <a:custGeom>
                <a:avLst/>
                <a:gdLst>
                  <a:gd name="T0" fmla="*/ 6664 w 35990"/>
                  <a:gd name="T1" fmla="*/ 1175 h 12074"/>
                  <a:gd name="T2" fmla="*/ 17765 w 35990"/>
                  <a:gd name="T3" fmla="*/ 5582 h 12074"/>
                  <a:gd name="T4" fmla="*/ 28603 w 35990"/>
                  <a:gd name="T5" fmla="*/ 2491 h 12074"/>
                  <a:gd name="T6" fmla="*/ 35697 w 35990"/>
                  <a:gd name="T7" fmla="*/ 4859 h 12074"/>
                  <a:gd name="T8" fmla="*/ 17502 w 35990"/>
                  <a:gd name="T9" fmla="*/ 11896 h 12074"/>
                  <a:gd name="T10" fmla="*/ 950 w 35990"/>
                  <a:gd name="T11" fmla="*/ 4859 h 12074"/>
                  <a:gd name="T12" fmla="*/ 6664 w 35990"/>
                  <a:gd name="T13" fmla="*/ 1175 h 12074"/>
                  <a:gd name="T14" fmla="*/ 0 60000 65536"/>
                  <a:gd name="T15" fmla="*/ 0 60000 65536"/>
                  <a:gd name="T16" fmla="*/ 0 60000 65536"/>
                  <a:gd name="T17" fmla="*/ 0 60000 65536"/>
                  <a:gd name="T18" fmla="*/ 0 60000 65536"/>
                  <a:gd name="T19" fmla="*/ 0 60000 65536"/>
                  <a:gd name="T20" fmla="*/ 0 60000 65536"/>
                  <a:gd name="T21" fmla="*/ 0 w 35990"/>
                  <a:gd name="T22" fmla="*/ 0 h 12074"/>
                  <a:gd name="T23" fmla="*/ 35990 w 35990"/>
                  <a:gd name="T24" fmla="*/ 12074 h 120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90" h="12074">
                    <a:moveTo>
                      <a:pt x="6664" y="1175"/>
                    </a:moveTo>
                    <a:cubicBezTo>
                      <a:pt x="9909" y="3609"/>
                      <a:pt x="13739" y="5128"/>
                      <a:pt x="17765" y="5582"/>
                    </a:cubicBezTo>
                    <a:cubicBezTo>
                      <a:pt x="21595" y="5556"/>
                      <a:pt x="25339" y="4490"/>
                      <a:pt x="28603" y="2491"/>
                    </a:cubicBezTo>
                    <a:cubicBezTo>
                      <a:pt x="33792" y="-337"/>
                      <a:pt x="37011" y="2491"/>
                      <a:pt x="35697" y="4859"/>
                    </a:cubicBezTo>
                    <a:cubicBezTo>
                      <a:pt x="31230" y="10160"/>
                      <a:pt x="24366" y="12811"/>
                      <a:pt x="17502" y="11896"/>
                    </a:cubicBezTo>
                    <a:cubicBezTo>
                      <a:pt x="11295" y="11739"/>
                      <a:pt x="5377" y="9220"/>
                      <a:pt x="950" y="4859"/>
                    </a:cubicBezTo>
                    <a:cubicBezTo>
                      <a:pt x="-1875" y="1899"/>
                      <a:pt x="2066" y="-1982"/>
                      <a:pt x="6664" y="1175"/>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46" name="Freeform 588">
                <a:extLst>
                  <a:ext uri="{FF2B5EF4-FFF2-40B4-BE49-F238E27FC236}">
                    <a16:creationId xmlns:a16="http://schemas.microsoft.com/office/drawing/2014/main" id="{F98B203C-F16A-4F55-88D5-85B22FEBFD78}"/>
                  </a:ext>
                </a:extLst>
              </p:cNvPr>
              <p:cNvSpPr>
                <a:spLocks/>
              </p:cNvSpPr>
              <p:nvPr/>
            </p:nvSpPr>
            <p:spPr bwMode="auto">
              <a:xfrm>
                <a:off x="5417897" y="5356082"/>
                <a:ext cx="34889" cy="34684"/>
              </a:xfrm>
              <a:custGeom>
                <a:avLst/>
                <a:gdLst>
                  <a:gd name="T0" fmla="*/ 26282 w 34889"/>
                  <a:gd name="T1" fmla="*/ 29468 h 34684"/>
                  <a:gd name="T2" fmla="*/ 19714 w 34889"/>
                  <a:gd name="T3" fmla="*/ 15590 h 34684"/>
                  <a:gd name="T4" fmla="*/ 6577 w 34889"/>
                  <a:gd name="T5" fmla="*/ 9012 h 34684"/>
                  <a:gd name="T6" fmla="*/ 1914 w 34889"/>
                  <a:gd name="T7" fmla="*/ 594 h 34684"/>
                  <a:gd name="T8" fmla="*/ 25363 w 34889"/>
                  <a:gd name="T9" fmla="*/ 9473 h 34684"/>
                  <a:gd name="T10" fmla="*/ 34887 w 34889"/>
                  <a:gd name="T11" fmla="*/ 30521 h 34684"/>
                  <a:gd name="T12" fmla="*/ 26282 w 34889"/>
                  <a:gd name="T13" fmla="*/ 29468 h 34684"/>
                  <a:gd name="T14" fmla="*/ 0 60000 65536"/>
                  <a:gd name="T15" fmla="*/ 0 60000 65536"/>
                  <a:gd name="T16" fmla="*/ 0 60000 65536"/>
                  <a:gd name="T17" fmla="*/ 0 60000 65536"/>
                  <a:gd name="T18" fmla="*/ 0 60000 65536"/>
                  <a:gd name="T19" fmla="*/ 0 60000 65536"/>
                  <a:gd name="T20" fmla="*/ 0 60000 65536"/>
                  <a:gd name="T21" fmla="*/ 0 w 34889"/>
                  <a:gd name="T22" fmla="*/ 0 h 34684"/>
                  <a:gd name="T23" fmla="*/ 34889 w 34889"/>
                  <a:gd name="T24" fmla="*/ 34684 h 346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889" h="34684">
                    <a:moveTo>
                      <a:pt x="26282" y="29468"/>
                    </a:moveTo>
                    <a:cubicBezTo>
                      <a:pt x="25416" y="24325"/>
                      <a:pt x="23143" y="19517"/>
                      <a:pt x="19714" y="15590"/>
                    </a:cubicBezTo>
                    <a:cubicBezTo>
                      <a:pt x="16016" y="12242"/>
                      <a:pt x="11470" y="9966"/>
                      <a:pt x="6577" y="9012"/>
                    </a:cubicBezTo>
                    <a:cubicBezTo>
                      <a:pt x="-911" y="7237"/>
                      <a:pt x="-1305" y="1580"/>
                      <a:pt x="1914" y="594"/>
                    </a:cubicBezTo>
                    <a:cubicBezTo>
                      <a:pt x="8482" y="-1511"/>
                      <a:pt x="17875" y="2106"/>
                      <a:pt x="25363" y="9473"/>
                    </a:cubicBezTo>
                    <a:cubicBezTo>
                      <a:pt x="31130" y="14998"/>
                      <a:pt x="34539" y="22536"/>
                      <a:pt x="34887" y="30521"/>
                    </a:cubicBezTo>
                    <a:cubicBezTo>
                      <a:pt x="35019" y="36046"/>
                      <a:pt x="27925" y="36440"/>
                      <a:pt x="26282" y="2946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47" name="Freeform 589">
                <a:extLst>
                  <a:ext uri="{FF2B5EF4-FFF2-40B4-BE49-F238E27FC236}">
                    <a16:creationId xmlns:a16="http://schemas.microsoft.com/office/drawing/2014/main" id="{7C1D7147-B7CB-428C-8F0F-1E51F5F4B72D}"/>
                  </a:ext>
                </a:extLst>
              </p:cNvPr>
              <p:cNvSpPr>
                <a:spLocks/>
              </p:cNvSpPr>
              <p:nvPr/>
            </p:nvSpPr>
            <p:spPr bwMode="auto">
              <a:xfrm>
                <a:off x="5368260" y="5329599"/>
                <a:ext cx="43225" cy="24046"/>
              </a:xfrm>
              <a:custGeom>
                <a:avLst/>
                <a:gdLst>
                  <a:gd name="T0" fmla="*/ 34276 w 43225"/>
                  <a:gd name="T1" fmla="*/ 20828 h 24046"/>
                  <a:gd name="T2" fmla="*/ 22912 w 43225"/>
                  <a:gd name="T3" fmla="*/ 10501 h 24046"/>
                  <a:gd name="T4" fmla="*/ 8461 w 43225"/>
                  <a:gd name="T5" fmla="*/ 9580 h 24046"/>
                  <a:gd name="T6" fmla="*/ 973 w 43225"/>
                  <a:gd name="T7" fmla="*/ 3463 h 24046"/>
                  <a:gd name="T8" fmla="*/ 26065 w 43225"/>
                  <a:gd name="T9" fmla="*/ 2937 h 24046"/>
                  <a:gd name="T10" fmla="*/ 42815 w 43225"/>
                  <a:gd name="T11" fmla="*/ 18854 h 24046"/>
                  <a:gd name="T12" fmla="*/ 34276 w 43225"/>
                  <a:gd name="T13" fmla="*/ 20828 h 24046"/>
                  <a:gd name="T14" fmla="*/ 0 60000 65536"/>
                  <a:gd name="T15" fmla="*/ 0 60000 65536"/>
                  <a:gd name="T16" fmla="*/ 0 60000 65536"/>
                  <a:gd name="T17" fmla="*/ 0 60000 65536"/>
                  <a:gd name="T18" fmla="*/ 0 60000 65536"/>
                  <a:gd name="T19" fmla="*/ 0 60000 65536"/>
                  <a:gd name="T20" fmla="*/ 0 60000 65536"/>
                  <a:gd name="T21" fmla="*/ 0 w 43225"/>
                  <a:gd name="T22" fmla="*/ 0 h 24046"/>
                  <a:gd name="T23" fmla="*/ 43225 w 43225"/>
                  <a:gd name="T24" fmla="*/ 24046 h 24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25" h="24046">
                    <a:moveTo>
                      <a:pt x="34276" y="20828"/>
                    </a:moveTo>
                    <a:cubicBezTo>
                      <a:pt x="31523" y="16388"/>
                      <a:pt x="27589" y="12810"/>
                      <a:pt x="22912" y="10501"/>
                    </a:cubicBezTo>
                    <a:cubicBezTo>
                      <a:pt x="18274" y="8843"/>
                      <a:pt x="13270" y="8528"/>
                      <a:pt x="8461" y="9580"/>
                    </a:cubicBezTo>
                    <a:cubicBezTo>
                      <a:pt x="907" y="10698"/>
                      <a:pt x="-1589" y="5634"/>
                      <a:pt x="973" y="3463"/>
                    </a:cubicBezTo>
                    <a:cubicBezTo>
                      <a:pt x="8711" y="-957"/>
                      <a:pt x="18150" y="-1161"/>
                      <a:pt x="26065" y="2937"/>
                    </a:cubicBezTo>
                    <a:cubicBezTo>
                      <a:pt x="33507" y="5857"/>
                      <a:pt x="39517" y="11566"/>
                      <a:pt x="42815" y="18854"/>
                    </a:cubicBezTo>
                    <a:cubicBezTo>
                      <a:pt x="44917" y="23656"/>
                      <a:pt x="38479" y="26681"/>
                      <a:pt x="34276" y="2082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48" name="Freeform 590">
                <a:extLst>
                  <a:ext uri="{FF2B5EF4-FFF2-40B4-BE49-F238E27FC236}">
                    <a16:creationId xmlns:a16="http://schemas.microsoft.com/office/drawing/2014/main" id="{880A623E-663D-4DE0-AB28-56B59C71AA4B}"/>
                  </a:ext>
                </a:extLst>
              </p:cNvPr>
              <p:cNvSpPr>
                <a:spLocks/>
              </p:cNvSpPr>
              <p:nvPr/>
            </p:nvSpPr>
            <p:spPr bwMode="auto">
              <a:xfrm>
                <a:off x="5324178" y="5361147"/>
                <a:ext cx="32835" cy="12861"/>
              </a:xfrm>
              <a:custGeom>
                <a:avLst/>
                <a:gdLst>
                  <a:gd name="T0" fmla="*/ 26926 w 32835"/>
                  <a:gd name="T1" fmla="*/ 8222 h 12861"/>
                  <a:gd name="T2" fmla="*/ 16022 w 32835"/>
                  <a:gd name="T3" fmla="*/ 6183 h 12861"/>
                  <a:gd name="T4" fmla="*/ 6760 w 32835"/>
                  <a:gd name="T5" fmla="*/ 10985 h 12861"/>
                  <a:gd name="T6" fmla="*/ 192 w 32835"/>
                  <a:gd name="T7" fmla="*/ 10064 h 12861"/>
                  <a:gd name="T8" fmla="*/ 15431 w 32835"/>
                  <a:gd name="T9" fmla="*/ 329 h 12861"/>
                  <a:gd name="T10" fmla="*/ 31721 w 32835"/>
                  <a:gd name="T11" fmla="*/ 3815 h 12861"/>
                  <a:gd name="T12" fmla="*/ 26926 w 32835"/>
                  <a:gd name="T13" fmla="*/ 8222 h 12861"/>
                  <a:gd name="T14" fmla="*/ 0 60000 65536"/>
                  <a:gd name="T15" fmla="*/ 0 60000 65536"/>
                  <a:gd name="T16" fmla="*/ 0 60000 65536"/>
                  <a:gd name="T17" fmla="*/ 0 60000 65536"/>
                  <a:gd name="T18" fmla="*/ 0 60000 65536"/>
                  <a:gd name="T19" fmla="*/ 0 60000 65536"/>
                  <a:gd name="T20" fmla="*/ 0 60000 65536"/>
                  <a:gd name="T21" fmla="*/ 0 w 32835"/>
                  <a:gd name="T22" fmla="*/ 0 h 12861"/>
                  <a:gd name="T23" fmla="*/ 32835 w 32835"/>
                  <a:gd name="T24" fmla="*/ 12861 h 128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835" h="12861">
                    <a:moveTo>
                      <a:pt x="26926" y="8222"/>
                    </a:moveTo>
                    <a:cubicBezTo>
                      <a:pt x="23543" y="6565"/>
                      <a:pt x="19773" y="5861"/>
                      <a:pt x="16022" y="6183"/>
                    </a:cubicBezTo>
                    <a:cubicBezTo>
                      <a:pt x="12560" y="6920"/>
                      <a:pt x="9362" y="8577"/>
                      <a:pt x="6760" y="10985"/>
                    </a:cubicBezTo>
                    <a:cubicBezTo>
                      <a:pt x="2556" y="14537"/>
                      <a:pt x="-859" y="12366"/>
                      <a:pt x="192" y="10064"/>
                    </a:cubicBezTo>
                    <a:cubicBezTo>
                      <a:pt x="3266" y="4414"/>
                      <a:pt x="9020" y="744"/>
                      <a:pt x="15431" y="329"/>
                    </a:cubicBezTo>
                    <a:cubicBezTo>
                      <a:pt x="21106" y="-657"/>
                      <a:pt x="26945" y="593"/>
                      <a:pt x="31721" y="3815"/>
                    </a:cubicBezTo>
                    <a:cubicBezTo>
                      <a:pt x="34545" y="5986"/>
                      <a:pt x="31655" y="10261"/>
                      <a:pt x="26926" y="822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grpSp>
        <p:grpSp>
          <p:nvGrpSpPr>
            <p:cNvPr id="15764" name="Graphic 19">
              <a:extLst>
                <a:ext uri="{FF2B5EF4-FFF2-40B4-BE49-F238E27FC236}">
                  <a16:creationId xmlns:a16="http://schemas.microsoft.com/office/drawing/2014/main" id="{F99F9EA9-09D1-407A-BBE0-56302BDA9B77}"/>
                </a:ext>
              </a:extLst>
            </p:cNvPr>
            <p:cNvGrpSpPr>
              <a:grpSpLocks/>
            </p:cNvGrpSpPr>
            <p:nvPr/>
          </p:nvGrpSpPr>
          <p:grpSpPr bwMode="auto">
            <a:xfrm>
              <a:off x="3998272" y="5414072"/>
              <a:ext cx="117043" cy="147145"/>
              <a:chOff x="5425297" y="5796769"/>
              <a:chExt cx="138800" cy="174498"/>
            </a:xfrm>
          </p:grpSpPr>
          <p:sp>
            <p:nvSpPr>
              <p:cNvPr id="15933" name="Freeform 592">
                <a:extLst>
                  <a:ext uri="{FF2B5EF4-FFF2-40B4-BE49-F238E27FC236}">
                    <a16:creationId xmlns:a16="http://schemas.microsoft.com/office/drawing/2014/main" id="{E5F72A44-E158-42BC-A555-5120CF24CDCF}"/>
                  </a:ext>
                </a:extLst>
              </p:cNvPr>
              <p:cNvSpPr>
                <a:spLocks/>
              </p:cNvSpPr>
              <p:nvPr/>
            </p:nvSpPr>
            <p:spPr bwMode="auto">
              <a:xfrm>
                <a:off x="5432360" y="5804475"/>
                <a:ext cx="125566" cy="160741"/>
              </a:xfrm>
              <a:custGeom>
                <a:avLst/>
                <a:gdLst>
                  <a:gd name="T0" fmla="*/ 80461 w 125566"/>
                  <a:gd name="T1" fmla="*/ 160478 h 160741"/>
                  <a:gd name="T2" fmla="*/ 44531 w 125566"/>
                  <a:gd name="T3" fmla="*/ 142522 h 160741"/>
                  <a:gd name="T4" fmla="*/ 37963 w 125566"/>
                  <a:gd name="T5" fmla="*/ 129367 h 160741"/>
                  <a:gd name="T6" fmla="*/ 542 w 125566"/>
                  <a:gd name="T7" fmla="*/ 78063 h 160741"/>
                  <a:gd name="T8" fmla="*/ 17928 w 125566"/>
                  <a:gd name="T9" fmla="*/ 49057 h 160741"/>
                  <a:gd name="T10" fmla="*/ 22986 w 125566"/>
                  <a:gd name="T11" fmla="*/ 45768 h 160741"/>
                  <a:gd name="T12" fmla="*/ 40852 w 125566"/>
                  <a:gd name="T13" fmla="*/ 9001 h 160741"/>
                  <a:gd name="T14" fmla="*/ 103713 w 125566"/>
                  <a:gd name="T15" fmla="*/ 17946 h 160741"/>
                  <a:gd name="T16" fmla="*/ 106801 w 125566"/>
                  <a:gd name="T17" fmla="*/ 67210 h 160741"/>
                  <a:gd name="T18" fmla="*/ 110019 w 125566"/>
                  <a:gd name="T19" fmla="*/ 81812 h 160741"/>
                  <a:gd name="T20" fmla="*/ 114663 w 125566"/>
                  <a:gd name="T21" fmla="*/ 145173 h 160741"/>
                  <a:gd name="T22" fmla="*/ 80789 w 125566"/>
                  <a:gd name="T23" fmla="*/ 160741 h 1607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5566"/>
                  <a:gd name="T37" fmla="*/ 0 h 160741"/>
                  <a:gd name="T38" fmla="*/ 125566 w 125566"/>
                  <a:gd name="T39" fmla="*/ 160741 h 1607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5566" h="160741">
                    <a:moveTo>
                      <a:pt x="80461" y="160478"/>
                    </a:moveTo>
                    <a:cubicBezTo>
                      <a:pt x="66319" y="160544"/>
                      <a:pt x="52978" y="153881"/>
                      <a:pt x="44531" y="142522"/>
                    </a:cubicBezTo>
                    <a:cubicBezTo>
                      <a:pt x="41615" y="138543"/>
                      <a:pt x="39394" y="134090"/>
                      <a:pt x="37963" y="129367"/>
                    </a:cubicBezTo>
                    <a:cubicBezTo>
                      <a:pt x="13481" y="125546"/>
                      <a:pt x="-3275" y="102577"/>
                      <a:pt x="542" y="78063"/>
                    </a:cubicBezTo>
                    <a:cubicBezTo>
                      <a:pt x="2341" y="66493"/>
                      <a:pt x="8582" y="56088"/>
                      <a:pt x="17928" y="49057"/>
                    </a:cubicBezTo>
                    <a:cubicBezTo>
                      <a:pt x="19525" y="47827"/>
                      <a:pt x="21213" y="46722"/>
                      <a:pt x="22986" y="45768"/>
                    </a:cubicBezTo>
                    <a:cubicBezTo>
                      <a:pt x="22736" y="31357"/>
                      <a:pt x="29378" y="17696"/>
                      <a:pt x="40852" y="9001"/>
                    </a:cubicBezTo>
                    <a:cubicBezTo>
                      <a:pt x="60683" y="-5891"/>
                      <a:pt x="88809" y="-1892"/>
                      <a:pt x="103713" y="17946"/>
                    </a:cubicBezTo>
                    <a:cubicBezTo>
                      <a:pt x="114499" y="32265"/>
                      <a:pt x="115714" y="51648"/>
                      <a:pt x="106801" y="67210"/>
                    </a:cubicBezTo>
                    <a:cubicBezTo>
                      <a:pt x="108653" y="71874"/>
                      <a:pt x="109743" y="76800"/>
                      <a:pt x="110019" y="81812"/>
                    </a:cubicBezTo>
                    <a:cubicBezTo>
                      <a:pt x="128772" y="98026"/>
                      <a:pt x="130855" y="126394"/>
                      <a:pt x="114663" y="145173"/>
                    </a:cubicBezTo>
                    <a:cubicBezTo>
                      <a:pt x="106157" y="155032"/>
                      <a:pt x="93802" y="160715"/>
                      <a:pt x="80789" y="160741"/>
                    </a:cubicBezTo>
                    <a:lnTo>
                      <a:pt x="80461" y="160478"/>
                    </a:ln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34" name="Freeform 593">
                <a:extLst>
                  <a:ext uri="{FF2B5EF4-FFF2-40B4-BE49-F238E27FC236}">
                    <a16:creationId xmlns:a16="http://schemas.microsoft.com/office/drawing/2014/main" id="{51794AFE-B526-460E-9F6F-62AA372A9CA5}"/>
                  </a:ext>
                </a:extLst>
              </p:cNvPr>
              <p:cNvSpPr>
                <a:spLocks/>
              </p:cNvSpPr>
              <p:nvPr/>
            </p:nvSpPr>
            <p:spPr bwMode="auto">
              <a:xfrm>
                <a:off x="5425297" y="5796769"/>
                <a:ext cx="138800" cy="174498"/>
              </a:xfrm>
              <a:custGeom>
                <a:avLst/>
                <a:gdLst>
                  <a:gd name="T0" fmla="*/ 74386 w 138800"/>
                  <a:gd name="T1" fmla="*/ 13944 h 174498"/>
                  <a:gd name="T2" fmla="*/ 110053 w 138800"/>
                  <a:gd name="T3" fmla="*/ 92347 h 174498"/>
                  <a:gd name="T4" fmla="*/ 118001 w 138800"/>
                  <a:gd name="T5" fmla="*/ 100174 h 174498"/>
                  <a:gd name="T6" fmla="*/ 113160 w 138800"/>
                  <a:gd name="T7" fmla="*/ 154279 h 174498"/>
                  <a:gd name="T8" fmla="*/ 59128 w 138800"/>
                  <a:gd name="T9" fmla="*/ 149432 h 174498"/>
                  <a:gd name="T10" fmla="*/ 56717 w 138800"/>
                  <a:gd name="T11" fmla="*/ 146216 h 174498"/>
                  <a:gd name="T12" fmla="*/ 50148 w 138800"/>
                  <a:gd name="T13" fmla="*/ 130562 h 174498"/>
                  <a:gd name="T14" fmla="*/ 12852 w 138800"/>
                  <a:gd name="T15" fmla="*/ 91235 h 174498"/>
                  <a:gd name="T16" fmla="*/ 28407 w 138800"/>
                  <a:gd name="T17" fmla="*/ 61367 h 174498"/>
                  <a:gd name="T18" fmla="*/ 36355 w 138800"/>
                  <a:gd name="T19" fmla="*/ 56829 h 174498"/>
                  <a:gd name="T20" fmla="*/ 69552 w 138800"/>
                  <a:gd name="T21" fmla="*/ 13984 h 174498"/>
                  <a:gd name="T22" fmla="*/ 74321 w 138800"/>
                  <a:gd name="T23" fmla="*/ 13681 h 174498"/>
                  <a:gd name="T24" fmla="*/ 74321 w 138800"/>
                  <a:gd name="T25" fmla="*/ 526 h 174498"/>
                  <a:gd name="T26" fmla="*/ 43448 w 138800"/>
                  <a:gd name="T27" fmla="*/ 10853 h 174498"/>
                  <a:gd name="T28" fmla="*/ 23020 w 138800"/>
                  <a:gd name="T29" fmla="*/ 49068 h 174498"/>
                  <a:gd name="T30" fmla="*/ 20524 w 138800"/>
                  <a:gd name="T31" fmla="*/ 50844 h 174498"/>
                  <a:gd name="T32" fmla="*/ 10363 w 138800"/>
                  <a:gd name="T33" fmla="*/ 123057 h 174498"/>
                  <a:gd name="T34" fmla="*/ 39573 w 138800"/>
                  <a:gd name="T35" fmla="*/ 142203 h 174498"/>
                  <a:gd name="T36" fmla="*/ 46142 w 138800"/>
                  <a:gd name="T37" fmla="*/ 153977 h 174498"/>
                  <a:gd name="T38" fmla="*/ 87326 w 138800"/>
                  <a:gd name="T39" fmla="*/ 174499 h 174498"/>
                  <a:gd name="T40" fmla="*/ 118198 w 138800"/>
                  <a:gd name="T41" fmla="*/ 164172 h 174498"/>
                  <a:gd name="T42" fmla="*/ 128498 w 138800"/>
                  <a:gd name="T43" fmla="*/ 91978 h 174498"/>
                  <a:gd name="T44" fmla="*/ 128379 w 138800"/>
                  <a:gd name="T45" fmla="*/ 91821 h 174498"/>
                  <a:gd name="T46" fmla="*/ 122862 w 138800"/>
                  <a:gd name="T47" fmla="*/ 85243 h 174498"/>
                  <a:gd name="T48" fmla="*/ 120497 w 138800"/>
                  <a:gd name="T49" fmla="*/ 74325 h 174498"/>
                  <a:gd name="T50" fmla="*/ 97186 w 138800"/>
                  <a:gd name="T51" fmla="*/ 5335 h 174498"/>
                  <a:gd name="T52" fmla="*/ 74518 w 138800"/>
                  <a:gd name="T53" fmla="*/ 0 h 1744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800"/>
                  <a:gd name="T82" fmla="*/ 0 h 174498"/>
                  <a:gd name="T83" fmla="*/ 138800 w 138800"/>
                  <a:gd name="T84" fmla="*/ 174498 h 1744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800" h="174498">
                    <a:moveTo>
                      <a:pt x="74386" y="13944"/>
                    </a:moveTo>
                    <a:cubicBezTo>
                      <a:pt x="93021" y="36439"/>
                      <a:pt x="105337" y="63505"/>
                      <a:pt x="110053" y="92347"/>
                    </a:cubicBezTo>
                    <a:cubicBezTo>
                      <a:pt x="113062" y="94563"/>
                      <a:pt x="115742" y="97194"/>
                      <a:pt x="118001" y="100174"/>
                    </a:cubicBezTo>
                    <a:cubicBezTo>
                      <a:pt x="131585" y="116453"/>
                      <a:pt x="129417" y="140677"/>
                      <a:pt x="113160" y="154279"/>
                    </a:cubicBezTo>
                    <a:cubicBezTo>
                      <a:pt x="96903" y="167881"/>
                      <a:pt x="72711" y="165711"/>
                      <a:pt x="59128" y="149432"/>
                    </a:cubicBezTo>
                    <a:cubicBezTo>
                      <a:pt x="58267" y="148399"/>
                      <a:pt x="57466" y="147327"/>
                      <a:pt x="56717" y="146216"/>
                    </a:cubicBezTo>
                    <a:cubicBezTo>
                      <a:pt x="53347" y="141579"/>
                      <a:pt x="51101" y="136218"/>
                      <a:pt x="50148" y="130562"/>
                    </a:cubicBezTo>
                    <a:cubicBezTo>
                      <a:pt x="29004" y="130016"/>
                      <a:pt x="12307" y="112408"/>
                      <a:pt x="12852" y="91235"/>
                    </a:cubicBezTo>
                    <a:cubicBezTo>
                      <a:pt x="13161" y="79409"/>
                      <a:pt x="18902" y="68392"/>
                      <a:pt x="28407" y="61367"/>
                    </a:cubicBezTo>
                    <a:cubicBezTo>
                      <a:pt x="30876" y="59552"/>
                      <a:pt x="33543" y="58032"/>
                      <a:pt x="36355" y="56829"/>
                    </a:cubicBezTo>
                    <a:cubicBezTo>
                      <a:pt x="33707" y="35814"/>
                      <a:pt x="48572" y="16634"/>
                      <a:pt x="69552" y="13984"/>
                    </a:cubicBezTo>
                    <a:cubicBezTo>
                      <a:pt x="71135" y="13780"/>
                      <a:pt x="72724" y="13681"/>
                      <a:pt x="74321" y="13681"/>
                    </a:cubicBezTo>
                    <a:moveTo>
                      <a:pt x="74321" y="526"/>
                    </a:moveTo>
                    <a:cubicBezTo>
                      <a:pt x="63180" y="493"/>
                      <a:pt x="52336" y="4118"/>
                      <a:pt x="43448" y="10853"/>
                    </a:cubicBezTo>
                    <a:cubicBezTo>
                      <a:pt x="31415" y="20008"/>
                      <a:pt x="23953" y="33959"/>
                      <a:pt x="23020" y="49068"/>
                    </a:cubicBezTo>
                    <a:lnTo>
                      <a:pt x="20524" y="50844"/>
                    </a:lnTo>
                    <a:cubicBezTo>
                      <a:pt x="-2196" y="67971"/>
                      <a:pt x="-6748" y="100305"/>
                      <a:pt x="10363" y="123057"/>
                    </a:cubicBezTo>
                    <a:cubicBezTo>
                      <a:pt x="17575" y="132653"/>
                      <a:pt x="27907" y="139421"/>
                      <a:pt x="39573" y="142203"/>
                    </a:cubicBezTo>
                    <a:cubicBezTo>
                      <a:pt x="41255" y="146393"/>
                      <a:pt x="43462" y="150346"/>
                      <a:pt x="46142" y="153977"/>
                    </a:cubicBezTo>
                    <a:cubicBezTo>
                      <a:pt x="55942" y="166856"/>
                      <a:pt x="71161" y="174439"/>
                      <a:pt x="87326" y="174499"/>
                    </a:cubicBezTo>
                    <a:cubicBezTo>
                      <a:pt x="98467" y="174532"/>
                      <a:pt x="109311" y="170907"/>
                      <a:pt x="118198" y="164172"/>
                    </a:cubicBezTo>
                    <a:cubicBezTo>
                      <a:pt x="140951" y="147084"/>
                      <a:pt x="145563" y="114762"/>
                      <a:pt x="128498" y="91978"/>
                    </a:cubicBezTo>
                    <a:cubicBezTo>
                      <a:pt x="128458" y="91926"/>
                      <a:pt x="128419" y="91873"/>
                      <a:pt x="128379" y="91821"/>
                    </a:cubicBezTo>
                    <a:cubicBezTo>
                      <a:pt x="126731" y="89473"/>
                      <a:pt x="124885" y="87269"/>
                      <a:pt x="122862" y="85243"/>
                    </a:cubicBezTo>
                    <a:cubicBezTo>
                      <a:pt x="122468" y="81527"/>
                      <a:pt x="121673" y="77870"/>
                      <a:pt x="120497" y="74325"/>
                    </a:cubicBezTo>
                    <a:cubicBezTo>
                      <a:pt x="133082" y="48831"/>
                      <a:pt x="122645" y="17936"/>
                      <a:pt x="97186" y="5335"/>
                    </a:cubicBezTo>
                    <a:cubicBezTo>
                      <a:pt x="90138" y="1842"/>
                      <a:pt x="82380" y="20"/>
                      <a:pt x="74518" y="0"/>
                    </a:cubicBezTo>
                    <a:lnTo>
                      <a:pt x="74321" y="526"/>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35" name="Freeform 594">
                <a:extLst>
                  <a:ext uri="{FF2B5EF4-FFF2-40B4-BE49-F238E27FC236}">
                    <a16:creationId xmlns:a16="http://schemas.microsoft.com/office/drawing/2014/main" id="{6BE10124-0E5D-4159-87C8-EFC9F9BBEDAA}"/>
                  </a:ext>
                </a:extLst>
              </p:cNvPr>
              <p:cNvSpPr>
                <a:spLocks/>
              </p:cNvSpPr>
              <p:nvPr/>
            </p:nvSpPr>
            <p:spPr bwMode="auto">
              <a:xfrm>
                <a:off x="5509172" y="5864633"/>
                <a:ext cx="21894" cy="39352"/>
              </a:xfrm>
              <a:custGeom>
                <a:avLst/>
                <a:gdLst>
                  <a:gd name="T0" fmla="*/ 2269 w 21894"/>
                  <a:gd name="T1" fmla="*/ 31718 h 39352"/>
                  <a:gd name="T2" fmla="*/ 10808 w 21894"/>
                  <a:gd name="T3" fmla="*/ 20405 h 39352"/>
                  <a:gd name="T4" fmla="*/ 6276 w 21894"/>
                  <a:gd name="T5" fmla="*/ 7908 h 39352"/>
                  <a:gd name="T6" fmla="*/ 11005 w 21894"/>
                  <a:gd name="T7" fmla="*/ 607 h 39352"/>
                  <a:gd name="T8" fmla="*/ 21646 w 21894"/>
                  <a:gd name="T9" fmla="*/ 21918 h 39352"/>
                  <a:gd name="T10" fmla="*/ 8509 w 21894"/>
                  <a:gd name="T11" fmla="*/ 38690 h 39352"/>
                  <a:gd name="T12" fmla="*/ 2269 w 21894"/>
                  <a:gd name="T13" fmla="*/ 31718 h 39352"/>
                  <a:gd name="T14" fmla="*/ 0 60000 65536"/>
                  <a:gd name="T15" fmla="*/ 0 60000 65536"/>
                  <a:gd name="T16" fmla="*/ 0 60000 65536"/>
                  <a:gd name="T17" fmla="*/ 0 60000 65536"/>
                  <a:gd name="T18" fmla="*/ 0 60000 65536"/>
                  <a:gd name="T19" fmla="*/ 0 60000 65536"/>
                  <a:gd name="T20" fmla="*/ 0 60000 65536"/>
                  <a:gd name="T21" fmla="*/ 0 w 21894"/>
                  <a:gd name="T22" fmla="*/ 0 h 39352"/>
                  <a:gd name="T23" fmla="*/ 21894 w 21894"/>
                  <a:gd name="T24" fmla="*/ 39352 h 39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94" h="39352">
                    <a:moveTo>
                      <a:pt x="2269" y="31718"/>
                    </a:moveTo>
                    <a:cubicBezTo>
                      <a:pt x="6414" y="29140"/>
                      <a:pt x="9462" y="25108"/>
                      <a:pt x="10808" y="20405"/>
                    </a:cubicBezTo>
                    <a:cubicBezTo>
                      <a:pt x="10887" y="15820"/>
                      <a:pt x="9271" y="11374"/>
                      <a:pt x="6276" y="7908"/>
                    </a:cubicBezTo>
                    <a:cubicBezTo>
                      <a:pt x="1809" y="1330"/>
                      <a:pt x="7195" y="-1301"/>
                      <a:pt x="11005" y="607"/>
                    </a:cubicBezTo>
                    <a:cubicBezTo>
                      <a:pt x="18730" y="4711"/>
                      <a:pt x="22999" y="13268"/>
                      <a:pt x="21646" y="21918"/>
                    </a:cubicBezTo>
                    <a:cubicBezTo>
                      <a:pt x="20346" y="29357"/>
                      <a:pt x="15419" y="35651"/>
                      <a:pt x="8509" y="38690"/>
                    </a:cubicBezTo>
                    <a:cubicBezTo>
                      <a:pt x="2926" y="41189"/>
                      <a:pt x="-3511" y="36125"/>
                      <a:pt x="2269" y="31718"/>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36" name="Freeform 595">
                <a:extLst>
                  <a:ext uri="{FF2B5EF4-FFF2-40B4-BE49-F238E27FC236}">
                    <a16:creationId xmlns:a16="http://schemas.microsoft.com/office/drawing/2014/main" id="{41698879-A228-47E1-8239-A88761E8841C}"/>
                  </a:ext>
                </a:extLst>
              </p:cNvPr>
              <p:cNvSpPr>
                <a:spLocks/>
              </p:cNvSpPr>
              <p:nvPr/>
            </p:nvSpPr>
            <p:spPr bwMode="auto">
              <a:xfrm>
                <a:off x="5523473" y="5898295"/>
                <a:ext cx="22895" cy="50272"/>
              </a:xfrm>
              <a:custGeom>
                <a:avLst/>
                <a:gdLst>
                  <a:gd name="T0" fmla="*/ 2484 w 22895"/>
                  <a:gd name="T1" fmla="*/ 40612 h 50272"/>
                  <a:gd name="T2" fmla="*/ 11483 w 22895"/>
                  <a:gd name="T3" fmla="*/ 25878 h 50272"/>
                  <a:gd name="T4" fmla="*/ 7411 w 22895"/>
                  <a:gd name="T5" fmla="*/ 10158 h 50272"/>
                  <a:gd name="T6" fmla="*/ 12468 w 22895"/>
                  <a:gd name="T7" fmla="*/ 621 h 50272"/>
                  <a:gd name="T8" fmla="*/ 22321 w 22895"/>
                  <a:gd name="T9" fmla="*/ 27391 h 50272"/>
                  <a:gd name="T10" fmla="*/ 8133 w 22895"/>
                  <a:gd name="T11" fmla="*/ 49294 h 50272"/>
                  <a:gd name="T12" fmla="*/ 2484 w 22895"/>
                  <a:gd name="T13" fmla="*/ 40612 h 50272"/>
                  <a:gd name="T14" fmla="*/ 0 60000 65536"/>
                  <a:gd name="T15" fmla="*/ 0 60000 65536"/>
                  <a:gd name="T16" fmla="*/ 0 60000 65536"/>
                  <a:gd name="T17" fmla="*/ 0 60000 65536"/>
                  <a:gd name="T18" fmla="*/ 0 60000 65536"/>
                  <a:gd name="T19" fmla="*/ 0 60000 65536"/>
                  <a:gd name="T20" fmla="*/ 0 60000 65536"/>
                  <a:gd name="T21" fmla="*/ 0 w 22895"/>
                  <a:gd name="T22" fmla="*/ 0 h 50272"/>
                  <a:gd name="T23" fmla="*/ 22895 w 22895"/>
                  <a:gd name="T24" fmla="*/ 50272 h 50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95" h="50272">
                    <a:moveTo>
                      <a:pt x="2484" y="40612"/>
                    </a:moveTo>
                    <a:cubicBezTo>
                      <a:pt x="6990" y="36797"/>
                      <a:pt x="10143" y="31633"/>
                      <a:pt x="11483" y="25878"/>
                    </a:cubicBezTo>
                    <a:cubicBezTo>
                      <a:pt x="11818" y="20340"/>
                      <a:pt x="10393" y="14835"/>
                      <a:pt x="7411" y="10158"/>
                    </a:cubicBezTo>
                    <a:cubicBezTo>
                      <a:pt x="3207" y="2331"/>
                      <a:pt x="8724" y="-1615"/>
                      <a:pt x="12468" y="621"/>
                    </a:cubicBezTo>
                    <a:cubicBezTo>
                      <a:pt x="20613" y="6909"/>
                      <a:pt x="24436" y="17314"/>
                      <a:pt x="22321" y="27391"/>
                    </a:cubicBezTo>
                    <a:cubicBezTo>
                      <a:pt x="21054" y="36435"/>
                      <a:pt x="15858" y="44446"/>
                      <a:pt x="8133" y="49294"/>
                    </a:cubicBezTo>
                    <a:cubicBezTo>
                      <a:pt x="2484" y="52714"/>
                      <a:pt x="-3493" y="46531"/>
                      <a:pt x="2484" y="40612"/>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37" name="Freeform 596">
                <a:extLst>
                  <a:ext uri="{FF2B5EF4-FFF2-40B4-BE49-F238E27FC236}">
                    <a16:creationId xmlns:a16="http://schemas.microsoft.com/office/drawing/2014/main" id="{9EB1E052-E82A-4224-A31E-33491B87750F}"/>
                  </a:ext>
                </a:extLst>
              </p:cNvPr>
              <p:cNvSpPr>
                <a:spLocks/>
              </p:cNvSpPr>
              <p:nvPr/>
            </p:nvSpPr>
            <p:spPr bwMode="auto">
              <a:xfrm>
                <a:off x="5522659" y="5831090"/>
                <a:ext cx="12016" cy="36029"/>
              </a:xfrm>
              <a:custGeom>
                <a:avLst/>
                <a:gdLst>
                  <a:gd name="T0" fmla="*/ 2248 w 12016"/>
                  <a:gd name="T1" fmla="*/ 29479 h 36029"/>
                  <a:gd name="T2" fmla="*/ 5664 w 12016"/>
                  <a:gd name="T3" fmla="*/ 18035 h 36029"/>
                  <a:gd name="T4" fmla="*/ 1525 w 12016"/>
                  <a:gd name="T5" fmla="*/ 7511 h 36029"/>
                  <a:gd name="T6" fmla="*/ 3299 w 12016"/>
                  <a:gd name="T7" fmla="*/ 210 h 36029"/>
                  <a:gd name="T8" fmla="*/ 11969 w 12016"/>
                  <a:gd name="T9" fmla="*/ 17706 h 36029"/>
                  <a:gd name="T10" fmla="*/ 6452 w 12016"/>
                  <a:gd name="T11" fmla="*/ 34873 h 36029"/>
                  <a:gd name="T12" fmla="*/ 2248 w 12016"/>
                  <a:gd name="T13" fmla="*/ 29479 h 36029"/>
                  <a:gd name="T14" fmla="*/ 0 60000 65536"/>
                  <a:gd name="T15" fmla="*/ 0 60000 65536"/>
                  <a:gd name="T16" fmla="*/ 0 60000 65536"/>
                  <a:gd name="T17" fmla="*/ 0 60000 65536"/>
                  <a:gd name="T18" fmla="*/ 0 60000 65536"/>
                  <a:gd name="T19" fmla="*/ 0 60000 65536"/>
                  <a:gd name="T20" fmla="*/ 0 60000 65536"/>
                  <a:gd name="T21" fmla="*/ 0 w 12016"/>
                  <a:gd name="T22" fmla="*/ 0 h 36029"/>
                  <a:gd name="T23" fmla="*/ 12016 w 12016"/>
                  <a:gd name="T24" fmla="*/ 36029 h 360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16" h="36029">
                    <a:moveTo>
                      <a:pt x="2248" y="29479"/>
                    </a:moveTo>
                    <a:cubicBezTo>
                      <a:pt x="4403" y="26046"/>
                      <a:pt x="5585" y="22093"/>
                      <a:pt x="5664" y="18035"/>
                    </a:cubicBezTo>
                    <a:cubicBezTo>
                      <a:pt x="5276" y="14213"/>
                      <a:pt x="3844" y="10569"/>
                      <a:pt x="1525" y="7511"/>
                    </a:cubicBezTo>
                    <a:cubicBezTo>
                      <a:pt x="-1759" y="2578"/>
                      <a:pt x="934" y="-908"/>
                      <a:pt x="3299" y="210"/>
                    </a:cubicBezTo>
                    <a:cubicBezTo>
                      <a:pt x="8961" y="4196"/>
                      <a:pt x="12226" y="10780"/>
                      <a:pt x="11969" y="17706"/>
                    </a:cubicBezTo>
                    <a:cubicBezTo>
                      <a:pt x="12350" y="23921"/>
                      <a:pt x="10386" y="30051"/>
                      <a:pt x="6452" y="34873"/>
                    </a:cubicBezTo>
                    <a:cubicBezTo>
                      <a:pt x="3825" y="37964"/>
                      <a:pt x="-445" y="34412"/>
                      <a:pt x="2248" y="29479"/>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38" name="Freeform 597">
                <a:extLst>
                  <a:ext uri="{FF2B5EF4-FFF2-40B4-BE49-F238E27FC236}">
                    <a16:creationId xmlns:a16="http://schemas.microsoft.com/office/drawing/2014/main" id="{24020CF4-1CA3-4974-891E-EBD7598A2E80}"/>
                  </a:ext>
                </a:extLst>
              </p:cNvPr>
              <p:cNvSpPr>
                <a:spLocks/>
              </p:cNvSpPr>
              <p:nvPr/>
            </p:nvSpPr>
            <p:spPr bwMode="auto">
              <a:xfrm>
                <a:off x="5467849" y="5815077"/>
                <a:ext cx="31583" cy="37380"/>
              </a:xfrm>
              <a:custGeom>
                <a:avLst/>
                <a:gdLst>
                  <a:gd name="T0" fmla="*/ 26843 w 31583"/>
                  <a:gd name="T1" fmla="*/ 8790 h 37380"/>
                  <a:gd name="T2" fmla="*/ 13706 w 31583"/>
                  <a:gd name="T3" fmla="*/ 16683 h 37380"/>
                  <a:gd name="T4" fmla="*/ 8648 w 31583"/>
                  <a:gd name="T5" fmla="*/ 30299 h 37380"/>
                  <a:gd name="T6" fmla="*/ 700 w 31583"/>
                  <a:gd name="T7" fmla="*/ 35692 h 37380"/>
                  <a:gd name="T8" fmla="*/ 7269 w 31583"/>
                  <a:gd name="T9" fmla="*/ 11487 h 37380"/>
                  <a:gd name="T10" fmla="*/ 27303 w 31583"/>
                  <a:gd name="T11" fmla="*/ 43 h 37380"/>
                  <a:gd name="T12" fmla="*/ 26843 w 31583"/>
                  <a:gd name="T13" fmla="*/ 8790 h 37380"/>
                  <a:gd name="T14" fmla="*/ 0 60000 65536"/>
                  <a:gd name="T15" fmla="*/ 0 60000 65536"/>
                  <a:gd name="T16" fmla="*/ 0 60000 65536"/>
                  <a:gd name="T17" fmla="*/ 0 60000 65536"/>
                  <a:gd name="T18" fmla="*/ 0 60000 65536"/>
                  <a:gd name="T19" fmla="*/ 0 60000 65536"/>
                  <a:gd name="T20" fmla="*/ 0 60000 65536"/>
                  <a:gd name="T21" fmla="*/ 0 w 31583"/>
                  <a:gd name="T22" fmla="*/ 0 h 37380"/>
                  <a:gd name="T23" fmla="*/ 31583 w 31583"/>
                  <a:gd name="T24" fmla="*/ 37380 h 373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83" h="37380">
                    <a:moveTo>
                      <a:pt x="26843" y="8790"/>
                    </a:moveTo>
                    <a:cubicBezTo>
                      <a:pt x="21831" y="10178"/>
                      <a:pt x="17292" y="12908"/>
                      <a:pt x="13706" y="16683"/>
                    </a:cubicBezTo>
                    <a:cubicBezTo>
                      <a:pt x="10829" y="20683"/>
                      <a:pt x="9082" y="25385"/>
                      <a:pt x="8648" y="30299"/>
                    </a:cubicBezTo>
                    <a:cubicBezTo>
                      <a:pt x="7597" y="37863"/>
                      <a:pt x="2079" y="38849"/>
                      <a:pt x="700" y="35692"/>
                    </a:cubicBezTo>
                    <a:cubicBezTo>
                      <a:pt x="-1336" y="27030"/>
                      <a:pt x="1134" y="17927"/>
                      <a:pt x="7269" y="11487"/>
                    </a:cubicBezTo>
                    <a:cubicBezTo>
                      <a:pt x="12208" y="5212"/>
                      <a:pt x="19394" y="1108"/>
                      <a:pt x="27303" y="43"/>
                    </a:cubicBezTo>
                    <a:cubicBezTo>
                      <a:pt x="32557" y="-615"/>
                      <a:pt x="33609" y="6489"/>
                      <a:pt x="26843" y="879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39" name="Freeform 598">
                <a:extLst>
                  <a:ext uri="{FF2B5EF4-FFF2-40B4-BE49-F238E27FC236}">
                    <a16:creationId xmlns:a16="http://schemas.microsoft.com/office/drawing/2014/main" id="{4B3CD054-705E-437C-BF85-F0037FC20B12}"/>
                  </a:ext>
                </a:extLst>
              </p:cNvPr>
              <p:cNvSpPr>
                <a:spLocks/>
              </p:cNvSpPr>
              <p:nvPr/>
            </p:nvSpPr>
            <p:spPr bwMode="auto">
              <a:xfrm>
                <a:off x="5444637" y="5859639"/>
                <a:ext cx="21707" cy="44548"/>
              </a:xfrm>
              <a:custGeom>
                <a:avLst/>
                <a:gdLst>
                  <a:gd name="T0" fmla="*/ 18985 w 21707"/>
                  <a:gd name="T1" fmla="*/ 8889 h 44548"/>
                  <a:gd name="T2" fmla="*/ 9724 w 21707"/>
                  <a:gd name="T3" fmla="*/ 21255 h 44548"/>
                  <a:gd name="T4" fmla="*/ 10118 w 21707"/>
                  <a:gd name="T5" fmla="*/ 35725 h 44548"/>
                  <a:gd name="T6" fmla="*/ 4797 w 21707"/>
                  <a:gd name="T7" fmla="*/ 43749 h 44548"/>
                  <a:gd name="T8" fmla="*/ 1907 w 21707"/>
                  <a:gd name="T9" fmla="*/ 18755 h 44548"/>
                  <a:gd name="T10" fmla="*/ 16161 w 21707"/>
                  <a:gd name="T11" fmla="*/ 602 h 44548"/>
                  <a:gd name="T12" fmla="*/ 18985 w 21707"/>
                  <a:gd name="T13" fmla="*/ 8889 h 44548"/>
                  <a:gd name="T14" fmla="*/ 0 60000 65536"/>
                  <a:gd name="T15" fmla="*/ 0 60000 65536"/>
                  <a:gd name="T16" fmla="*/ 0 60000 65536"/>
                  <a:gd name="T17" fmla="*/ 0 60000 65536"/>
                  <a:gd name="T18" fmla="*/ 0 60000 65536"/>
                  <a:gd name="T19" fmla="*/ 0 60000 65536"/>
                  <a:gd name="T20" fmla="*/ 0 60000 65536"/>
                  <a:gd name="T21" fmla="*/ 0 w 21707"/>
                  <a:gd name="T22" fmla="*/ 0 h 44548"/>
                  <a:gd name="T23" fmla="*/ 21707 w 21707"/>
                  <a:gd name="T24" fmla="*/ 44548 h 445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07" h="44548">
                    <a:moveTo>
                      <a:pt x="18985" y="8889"/>
                    </a:moveTo>
                    <a:cubicBezTo>
                      <a:pt x="14814" y="12073"/>
                      <a:pt x="11609" y="16355"/>
                      <a:pt x="9724" y="21255"/>
                    </a:cubicBezTo>
                    <a:cubicBezTo>
                      <a:pt x="8535" y="26023"/>
                      <a:pt x="8673" y="31028"/>
                      <a:pt x="10118" y="35725"/>
                    </a:cubicBezTo>
                    <a:cubicBezTo>
                      <a:pt x="11957" y="43157"/>
                      <a:pt x="7162" y="46117"/>
                      <a:pt x="4797" y="43749"/>
                    </a:cubicBezTo>
                    <a:cubicBezTo>
                      <a:pt x="-339" y="36449"/>
                      <a:pt x="-1430" y="27036"/>
                      <a:pt x="1907" y="18755"/>
                    </a:cubicBezTo>
                    <a:cubicBezTo>
                      <a:pt x="4154" y="11099"/>
                      <a:pt x="9257" y="4600"/>
                      <a:pt x="16161" y="602"/>
                    </a:cubicBezTo>
                    <a:cubicBezTo>
                      <a:pt x="20759" y="-1964"/>
                      <a:pt x="24437" y="4219"/>
                      <a:pt x="18985" y="8889"/>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40" name="Freeform 599">
                <a:extLst>
                  <a:ext uri="{FF2B5EF4-FFF2-40B4-BE49-F238E27FC236}">
                    <a16:creationId xmlns:a16="http://schemas.microsoft.com/office/drawing/2014/main" id="{38BA4E8F-6A8E-4340-B5E4-5250B76474CD}"/>
                  </a:ext>
                </a:extLst>
              </p:cNvPr>
              <p:cNvSpPr>
                <a:spLocks/>
              </p:cNvSpPr>
              <p:nvPr/>
            </p:nvSpPr>
            <p:spPr bwMode="auto">
              <a:xfrm>
                <a:off x="5479930" y="5912539"/>
                <a:ext cx="14187" cy="32416"/>
              </a:xfrm>
              <a:custGeom>
                <a:avLst/>
                <a:gdLst>
                  <a:gd name="T0" fmla="*/ 7273 w 14187"/>
                  <a:gd name="T1" fmla="*/ 5583 h 32416"/>
                  <a:gd name="T2" fmla="*/ 6222 w 14187"/>
                  <a:gd name="T3" fmla="*/ 16633 h 32416"/>
                  <a:gd name="T4" fmla="*/ 11871 w 14187"/>
                  <a:gd name="T5" fmla="*/ 25381 h 32416"/>
                  <a:gd name="T6" fmla="*/ 11871 w 14187"/>
                  <a:gd name="T7" fmla="*/ 32353 h 32416"/>
                  <a:gd name="T8" fmla="*/ 770 w 14187"/>
                  <a:gd name="T9" fmla="*/ 18080 h 32416"/>
                  <a:gd name="T10" fmla="*/ 2806 w 14187"/>
                  <a:gd name="T11" fmla="*/ 1505 h 32416"/>
                  <a:gd name="T12" fmla="*/ 7273 w 14187"/>
                  <a:gd name="T13" fmla="*/ 5583 h 32416"/>
                  <a:gd name="T14" fmla="*/ 0 60000 65536"/>
                  <a:gd name="T15" fmla="*/ 0 60000 65536"/>
                  <a:gd name="T16" fmla="*/ 0 60000 65536"/>
                  <a:gd name="T17" fmla="*/ 0 60000 65536"/>
                  <a:gd name="T18" fmla="*/ 0 60000 65536"/>
                  <a:gd name="T19" fmla="*/ 0 60000 65536"/>
                  <a:gd name="T20" fmla="*/ 0 60000 65536"/>
                  <a:gd name="T21" fmla="*/ 0 w 14187"/>
                  <a:gd name="T22" fmla="*/ 0 h 32416"/>
                  <a:gd name="T23" fmla="*/ 14187 w 14187"/>
                  <a:gd name="T24" fmla="*/ 32416 h 324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87" h="32416">
                    <a:moveTo>
                      <a:pt x="7273" y="5583"/>
                    </a:moveTo>
                    <a:cubicBezTo>
                      <a:pt x="5894" y="9095"/>
                      <a:pt x="5532" y="12924"/>
                      <a:pt x="6222" y="16633"/>
                    </a:cubicBezTo>
                    <a:cubicBezTo>
                      <a:pt x="7253" y="20021"/>
                      <a:pt x="9211" y="23053"/>
                      <a:pt x="11871" y="25381"/>
                    </a:cubicBezTo>
                    <a:cubicBezTo>
                      <a:pt x="15812" y="29262"/>
                      <a:pt x="13973" y="32945"/>
                      <a:pt x="11871" y="32353"/>
                    </a:cubicBezTo>
                    <a:cubicBezTo>
                      <a:pt x="5992" y="29788"/>
                      <a:pt x="1814" y="24414"/>
                      <a:pt x="770" y="18080"/>
                    </a:cubicBezTo>
                    <a:cubicBezTo>
                      <a:pt x="-741" y="12503"/>
                      <a:pt x="-11" y="6550"/>
                      <a:pt x="2806" y="1505"/>
                    </a:cubicBezTo>
                    <a:cubicBezTo>
                      <a:pt x="4317" y="-1784"/>
                      <a:pt x="8850" y="650"/>
                      <a:pt x="7273" y="558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grpSp>
        <p:sp>
          <p:nvSpPr>
            <p:cNvPr id="15765" name="Freeform 600">
              <a:extLst>
                <a:ext uri="{FF2B5EF4-FFF2-40B4-BE49-F238E27FC236}">
                  <a16:creationId xmlns:a16="http://schemas.microsoft.com/office/drawing/2014/main" id="{87BA2AD4-7F45-4CB7-96B5-6DDD1E069AB4}"/>
                </a:ext>
              </a:extLst>
            </p:cNvPr>
            <p:cNvSpPr>
              <a:spLocks/>
            </p:cNvSpPr>
            <p:nvPr/>
          </p:nvSpPr>
          <p:spPr bwMode="auto">
            <a:xfrm>
              <a:off x="3340186" y="4097086"/>
              <a:ext cx="176438" cy="152859"/>
            </a:xfrm>
            <a:custGeom>
              <a:avLst/>
              <a:gdLst>
                <a:gd name="T0" fmla="*/ 3307 w 209237"/>
                <a:gd name="T1" fmla="*/ 9990 h 181274"/>
                <a:gd name="T2" fmla="*/ 1391 w 209237"/>
                <a:gd name="T3" fmla="*/ 9378 h 181274"/>
                <a:gd name="T4" fmla="*/ 611 w 209237"/>
                <a:gd name="T5" fmla="*/ 4759 h 181274"/>
                <a:gd name="T6" fmla="*/ 1498 w 209237"/>
                <a:gd name="T7" fmla="*/ 3908 h 181274"/>
                <a:gd name="T8" fmla="*/ 4160 w 209237"/>
                <a:gd name="T9" fmla="*/ 53 h 181274"/>
                <a:gd name="T10" fmla="*/ 4756 w 209237"/>
                <a:gd name="T11" fmla="*/ 0 h 181274"/>
                <a:gd name="T12" fmla="*/ 6670 w 209237"/>
                <a:gd name="T13" fmla="*/ 613 h 181274"/>
                <a:gd name="T14" fmla="*/ 7075 w 209237"/>
                <a:gd name="T15" fmla="*/ 956 h 181274"/>
                <a:gd name="T16" fmla="*/ 11325 w 209237"/>
                <a:gd name="T17" fmla="*/ 2908 h 181274"/>
                <a:gd name="T18" fmla="*/ 10908 w 209237"/>
                <a:gd name="T19" fmla="*/ 5992 h 181274"/>
                <a:gd name="T20" fmla="*/ 8208 w 209237"/>
                <a:gd name="T21" fmla="*/ 7388 h 181274"/>
                <a:gd name="T22" fmla="*/ 8208 w 209237"/>
                <a:gd name="T23" fmla="*/ 7388 h 181274"/>
                <a:gd name="T24" fmla="*/ 7448 w 209237"/>
                <a:gd name="T25" fmla="*/ 7297 h 181274"/>
                <a:gd name="T26" fmla="*/ 6388 w 209237"/>
                <a:gd name="T27" fmla="*/ 7916 h 181274"/>
                <a:gd name="T28" fmla="*/ 3318 w 209237"/>
                <a:gd name="T29" fmla="*/ 9990 h 181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9237"/>
                <a:gd name="T46" fmla="*/ 0 h 181274"/>
                <a:gd name="T47" fmla="*/ 209237 w 209237"/>
                <a:gd name="T48" fmla="*/ 181274 h 181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9237" h="181274">
                  <a:moveTo>
                    <a:pt x="60015" y="181274"/>
                  </a:moveTo>
                  <a:cubicBezTo>
                    <a:pt x="47554" y="181326"/>
                    <a:pt x="35389" y="177439"/>
                    <a:pt x="25267" y="170158"/>
                  </a:cubicBezTo>
                  <a:cubicBezTo>
                    <a:pt x="-1749" y="150939"/>
                    <a:pt x="-8101" y="113428"/>
                    <a:pt x="11079" y="86361"/>
                  </a:cubicBezTo>
                  <a:cubicBezTo>
                    <a:pt x="15414" y="80232"/>
                    <a:pt x="20879" y="74989"/>
                    <a:pt x="27172" y="70905"/>
                  </a:cubicBezTo>
                  <a:cubicBezTo>
                    <a:pt x="21221" y="38241"/>
                    <a:pt x="42845" y="6933"/>
                    <a:pt x="75464" y="974"/>
                  </a:cubicBezTo>
                  <a:cubicBezTo>
                    <a:pt x="79031" y="323"/>
                    <a:pt x="82657" y="0"/>
                    <a:pt x="86289" y="0"/>
                  </a:cubicBezTo>
                  <a:cubicBezTo>
                    <a:pt x="98749" y="-33"/>
                    <a:pt x="110901" y="3855"/>
                    <a:pt x="121036" y="11116"/>
                  </a:cubicBezTo>
                  <a:cubicBezTo>
                    <a:pt x="123670" y="12977"/>
                    <a:pt x="126127" y="15069"/>
                    <a:pt x="128393" y="17364"/>
                  </a:cubicBezTo>
                  <a:cubicBezTo>
                    <a:pt x="159443" y="5821"/>
                    <a:pt x="193960" y="21666"/>
                    <a:pt x="205488" y="52758"/>
                  </a:cubicBezTo>
                  <a:cubicBezTo>
                    <a:pt x="212437" y="71503"/>
                    <a:pt x="209613" y="92491"/>
                    <a:pt x="197954" y="108725"/>
                  </a:cubicBezTo>
                  <a:cubicBezTo>
                    <a:pt x="186669" y="124602"/>
                    <a:pt x="168415" y="134041"/>
                    <a:pt x="148952" y="134047"/>
                  </a:cubicBezTo>
                  <a:cubicBezTo>
                    <a:pt x="144309" y="134028"/>
                    <a:pt x="139678" y="133475"/>
                    <a:pt x="135159" y="132403"/>
                  </a:cubicBezTo>
                  <a:cubicBezTo>
                    <a:pt x="129503" y="137330"/>
                    <a:pt x="122974" y="141145"/>
                    <a:pt x="115913" y="143651"/>
                  </a:cubicBezTo>
                  <a:cubicBezTo>
                    <a:pt x="106776" y="166421"/>
                    <a:pt x="84712" y="181319"/>
                    <a:pt x="60212" y="181274"/>
                  </a:cubicBezTo>
                  <a:lnTo>
                    <a:pt x="60015" y="181274"/>
                  </a:ln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66" name="Freeform 601">
              <a:extLst>
                <a:ext uri="{FF2B5EF4-FFF2-40B4-BE49-F238E27FC236}">
                  <a16:creationId xmlns:a16="http://schemas.microsoft.com/office/drawing/2014/main" id="{E0BB2DB2-EC2E-4D2C-820D-D5CA28A4CB68}"/>
                </a:ext>
              </a:extLst>
            </p:cNvPr>
            <p:cNvSpPr>
              <a:spLocks/>
            </p:cNvSpPr>
            <p:nvPr/>
          </p:nvSpPr>
          <p:spPr bwMode="auto">
            <a:xfrm>
              <a:off x="3334195" y="4091706"/>
              <a:ext cx="188149" cy="164823"/>
            </a:xfrm>
            <a:custGeom>
              <a:avLst/>
              <a:gdLst>
                <a:gd name="T0" fmla="*/ 5146 w 223125"/>
                <a:gd name="T1" fmla="*/ 724 h 195462"/>
                <a:gd name="T2" fmla="*/ 6852 w 223125"/>
                <a:gd name="T3" fmla="*/ 1269 h 195462"/>
                <a:gd name="T4" fmla="*/ 7373 w 223125"/>
                <a:gd name="T5" fmla="*/ 1747 h 195462"/>
                <a:gd name="T6" fmla="*/ 8615 w 223125"/>
                <a:gd name="T7" fmla="*/ 1476 h 195462"/>
                <a:gd name="T8" fmla="*/ 11563 w 223125"/>
                <a:gd name="T9" fmla="*/ 4425 h 195462"/>
                <a:gd name="T10" fmla="*/ 8617 w 223125"/>
                <a:gd name="T11" fmla="*/ 7377 h 195462"/>
                <a:gd name="T12" fmla="*/ 7749 w 223125"/>
                <a:gd name="T13" fmla="*/ 7247 h 195462"/>
                <a:gd name="T14" fmla="*/ 6507 w 223125"/>
                <a:gd name="T15" fmla="*/ 7971 h 195462"/>
                <a:gd name="T16" fmla="*/ 6120 w 223125"/>
                <a:gd name="T17" fmla="*/ 8733 h 195462"/>
                <a:gd name="T18" fmla="*/ 2012 w 223125"/>
                <a:gd name="T19" fmla="*/ 9431 h 195462"/>
                <a:gd name="T20" fmla="*/ 1315 w 223125"/>
                <a:gd name="T21" fmla="*/ 5316 h 195462"/>
                <a:gd name="T22" fmla="*/ 2301 w 223125"/>
                <a:gd name="T23" fmla="*/ 4437 h 195462"/>
                <a:gd name="T24" fmla="*/ 4380 w 223125"/>
                <a:gd name="T25" fmla="*/ 826 h 195462"/>
                <a:gd name="T26" fmla="*/ 5146 w 223125"/>
                <a:gd name="T27" fmla="*/ 724 h 195462"/>
                <a:gd name="T28" fmla="*/ 5146 w 223125"/>
                <a:gd name="T29" fmla="*/ 0 h 195462"/>
                <a:gd name="T30" fmla="*/ 1473 w 223125"/>
                <a:gd name="T31" fmla="*/ 3680 h 195462"/>
                <a:gd name="T32" fmla="*/ 1498 w 223125"/>
                <a:gd name="T33" fmla="*/ 4103 h 195462"/>
                <a:gd name="T34" fmla="*/ 727 w 223125"/>
                <a:gd name="T35" fmla="*/ 4902 h 195462"/>
                <a:gd name="T36" fmla="*/ 1478 w 223125"/>
                <a:gd name="T37" fmla="*/ 10044 h 195462"/>
                <a:gd name="T38" fmla="*/ 6614 w 223125"/>
                <a:gd name="T39" fmla="*/ 9293 h 195462"/>
                <a:gd name="T40" fmla="*/ 6711 w 223125"/>
                <a:gd name="T41" fmla="*/ 9157 h 195462"/>
                <a:gd name="T42" fmla="*/ 7071 w 223125"/>
                <a:gd name="T43" fmla="*/ 8551 h 195462"/>
                <a:gd name="T44" fmla="*/ 7959 w 223125"/>
                <a:gd name="T45" fmla="*/ 8040 h 195462"/>
                <a:gd name="T46" fmla="*/ 12235 w 223125"/>
                <a:gd name="T47" fmla="*/ 5093 h 195462"/>
                <a:gd name="T48" fmla="*/ 10751 w 223125"/>
                <a:gd name="T49" fmla="*/ 1428 h 195462"/>
                <a:gd name="T50" fmla="*/ 8629 w 223125"/>
                <a:gd name="T51" fmla="*/ 750 h 195462"/>
                <a:gd name="T52" fmla="*/ 7571 w 223125"/>
                <a:gd name="T53" fmla="*/ 906 h 195462"/>
                <a:gd name="T54" fmla="*/ 7286 w 223125"/>
                <a:gd name="T55" fmla="*/ 678 h 195462"/>
                <a:gd name="T56" fmla="*/ 5161 w 223125"/>
                <a:gd name="T57" fmla="*/ 0 h 1954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3125"/>
                <a:gd name="T88" fmla="*/ 0 h 195462"/>
                <a:gd name="T89" fmla="*/ 223125 w 223125"/>
                <a:gd name="T90" fmla="*/ 195462 h 1954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3125" h="195462">
                  <a:moveTo>
                    <a:pt x="93393" y="13155"/>
                  </a:moveTo>
                  <a:cubicBezTo>
                    <a:pt x="104474" y="13155"/>
                    <a:pt x="115286" y="16601"/>
                    <a:pt x="124331" y="23021"/>
                  </a:cubicBezTo>
                  <a:cubicBezTo>
                    <a:pt x="127812" y="25533"/>
                    <a:pt x="130991" y="28447"/>
                    <a:pt x="133790" y="31703"/>
                  </a:cubicBezTo>
                  <a:cubicBezTo>
                    <a:pt x="140864" y="28474"/>
                    <a:pt x="148542" y="26790"/>
                    <a:pt x="156320" y="26770"/>
                  </a:cubicBezTo>
                  <a:cubicBezTo>
                    <a:pt x="185852" y="26757"/>
                    <a:pt x="209800" y="50712"/>
                    <a:pt x="209814" y="80284"/>
                  </a:cubicBezTo>
                  <a:cubicBezTo>
                    <a:pt x="209827" y="109856"/>
                    <a:pt x="185904" y="133837"/>
                    <a:pt x="156372" y="133850"/>
                  </a:cubicBezTo>
                  <a:cubicBezTo>
                    <a:pt x="151032" y="133850"/>
                    <a:pt x="145724" y="133054"/>
                    <a:pt x="140621" y="131482"/>
                  </a:cubicBezTo>
                  <a:cubicBezTo>
                    <a:pt x="134322" y="137678"/>
                    <a:pt x="126577" y="142197"/>
                    <a:pt x="118091" y="144637"/>
                  </a:cubicBezTo>
                  <a:cubicBezTo>
                    <a:pt x="116416" y="149550"/>
                    <a:pt x="114044" y="154200"/>
                    <a:pt x="111062" y="158450"/>
                  </a:cubicBezTo>
                  <a:cubicBezTo>
                    <a:pt x="93971" y="182562"/>
                    <a:pt x="60590" y="188232"/>
                    <a:pt x="36516" y="171118"/>
                  </a:cubicBezTo>
                  <a:cubicBezTo>
                    <a:pt x="12436" y="153997"/>
                    <a:pt x="6774" y="120577"/>
                    <a:pt x="23865" y="96464"/>
                  </a:cubicBezTo>
                  <a:cubicBezTo>
                    <a:pt x="28549" y="89860"/>
                    <a:pt x="34670" y="84401"/>
                    <a:pt x="41765" y="80507"/>
                  </a:cubicBezTo>
                  <a:cubicBezTo>
                    <a:pt x="34112" y="51988"/>
                    <a:pt x="50993" y="22653"/>
                    <a:pt x="79481" y="14990"/>
                  </a:cubicBezTo>
                  <a:cubicBezTo>
                    <a:pt x="84013" y="13766"/>
                    <a:pt x="88696" y="13148"/>
                    <a:pt x="93393" y="13155"/>
                  </a:cubicBezTo>
                  <a:moveTo>
                    <a:pt x="93393" y="0"/>
                  </a:moveTo>
                  <a:cubicBezTo>
                    <a:pt x="56570" y="7"/>
                    <a:pt x="26729" y="29907"/>
                    <a:pt x="26736" y="66774"/>
                  </a:cubicBezTo>
                  <a:cubicBezTo>
                    <a:pt x="26736" y="69346"/>
                    <a:pt x="26887" y="71904"/>
                    <a:pt x="27182" y="74456"/>
                  </a:cubicBezTo>
                  <a:cubicBezTo>
                    <a:pt x="21796" y="78521"/>
                    <a:pt x="17080" y="83408"/>
                    <a:pt x="13191" y="88927"/>
                  </a:cubicBezTo>
                  <a:cubicBezTo>
                    <a:pt x="-8780" y="118465"/>
                    <a:pt x="-2678" y="160252"/>
                    <a:pt x="26828" y="182253"/>
                  </a:cubicBezTo>
                  <a:cubicBezTo>
                    <a:pt x="56327" y="204255"/>
                    <a:pt x="98057" y="198144"/>
                    <a:pt x="120028" y="168605"/>
                  </a:cubicBezTo>
                  <a:cubicBezTo>
                    <a:pt x="120626" y="167796"/>
                    <a:pt x="121204" y="166981"/>
                    <a:pt x="121769" y="166145"/>
                  </a:cubicBezTo>
                  <a:cubicBezTo>
                    <a:pt x="124304" y="162705"/>
                    <a:pt x="126505" y="159022"/>
                    <a:pt x="128338" y="155161"/>
                  </a:cubicBezTo>
                  <a:cubicBezTo>
                    <a:pt x="134111" y="152839"/>
                    <a:pt x="139524" y="149715"/>
                    <a:pt x="144431" y="145887"/>
                  </a:cubicBezTo>
                  <a:cubicBezTo>
                    <a:pt x="180603" y="152569"/>
                    <a:pt x="215344" y="128628"/>
                    <a:pt x="222018" y="92406"/>
                  </a:cubicBezTo>
                  <a:cubicBezTo>
                    <a:pt x="226721" y="66879"/>
                    <a:pt x="216211" y="40938"/>
                    <a:pt x="195074" y="25915"/>
                  </a:cubicBezTo>
                  <a:cubicBezTo>
                    <a:pt x="183835" y="17904"/>
                    <a:pt x="170376" y="13602"/>
                    <a:pt x="156582" y="13615"/>
                  </a:cubicBezTo>
                  <a:cubicBezTo>
                    <a:pt x="150086" y="13635"/>
                    <a:pt x="143629" y="14589"/>
                    <a:pt x="137402" y="16444"/>
                  </a:cubicBezTo>
                  <a:cubicBezTo>
                    <a:pt x="135694" y="14996"/>
                    <a:pt x="133986" y="13615"/>
                    <a:pt x="132213" y="12300"/>
                  </a:cubicBezTo>
                  <a:cubicBezTo>
                    <a:pt x="120948" y="4295"/>
                    <a:pt x="107469" y="-7"/>
                    <a:pt x="93656" y="0"/>
                  </a:cubicBezTo>
                  <a:lnTo>
                    <a:pt x="93393"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67" name="Freeform 602">
              <a:extLst>
                <a:ext uri="{FF2B5EF4-FFF2-40B4-BE49-F238E27FC236}">
                  <a16:creationId xmlns:a16="http://schemas.microsoft.com/office/drawing/2014/main" id="{3A968397-41DF-4D3A-BA18-CF0A9A65228E}"/>
                </a:ext>
              </a:extLst>
            </p:cNvPr>
            <p:cNvSpPr>
              <a:spLocks/>
            </p:cNvSpPr>
            <p:nvPr/>
          </p:nvSpPr>
          <p:spPr bwMode="auto">
            <a:xfrm>
              <a:off x="3409217" y="4181965"/>
              <a:ext cx="45906" cy="26097"/>
            </a:xfrm>
            <a:custGeom>
              <a:avLst/>
              <a:gdLst>
                <a:gd name="T0" fmla="*/ 515 w 54439"/>
                <a:gd name="T1" fmla="*/ 499 h 30948"/>
                <a:gd name="T2" fmla="*/ 1544 w 54439"/>
                <a:gd name="T3" fmla="*/ 862 h 30948"/>
                <a:gd name="T4" fmla="*/ 2351 w 54439"/>
                <a:gd name="T5" fmla="*/ 238 h 30948"/>
                <a:gd name="T6" fmla="*/ 2995 w 54439"/>
                <a:gd name="T7" fmla="*/ 412 h 30948"/>
                <a:gd name="T8" fmla="*/ 1681 w 54439"/>
                <a:gd name="T9" fmla="*/ 1692 h 30948"/>
                <a:gd name="T10" fmla="*/ 143 w 54439"/>
                <a:gd name="T11" fmla="*/ 1094 h 30948"/>
                <a:gd name="T12" fmla="*/ 515 w 54439"/>
                <a:gd name="T13" fmla="*/ 499 h 30948"/>
                <a:gd name="T14" fmla="*/ 0 60000 65536"/>
                <a:gd name="T15" fmla="*/ 0 60000 65536"/>
                <a:gd name="T16" fmla="*/ 0 60000 65536"/>
                <a:gd name="T17" fmla="*/ 0 60000 65536"/>
                <a:gd name="T18" fmla="*/ 0 60000 65536"/>
                <a:gd name="T19" fmla="*/ 0 60000 65536"/>
                <a:gd name="T20" fmla="*/ 0 60000 65536"/>
                <a:gd name="T21" fmla="*/ 0 w 54439"/>
                <a:gd name="T22" fmla="*/ 0 h 30948"/>
                <a:gd name="T23" fmla="*/ 54439 w 54439"/>
                <a:gd name="T24" fmla="*/ 30948 h 309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39" h="30948">
                  <a:moveTo>
                    <a:pt x="9352" y="9055"/>
                  </a:moveTo>
                  <a:cubicBezTo>
                    <a:pt x="14534" y="13501"/>
                    <a:pt x="21188" y="15849"/>
                    <a:pt x="28007" y="15632"/>
                  </a:cubicBezTo>
                  <a:cubicBezTo>
                    <a:pt x="34096" y="13764"/>
                    <a:pt x="39304" y="9745"/>
                    <a:pt x="42654" y="4319"/>
                  </a:cubicBezTo>
                  <a:cubicBezTo>
                    <a:pt x="49223" y="-4297"/>
                    <a:pt x="55266" y="1688"/>
                    <a:pt x="54346" y="7476"/>
                  </a:cubicBezTo>
                  <a:cubicBezTo>
                    <a:pt x="52159" y="19520"/>
                    <a:pt x="42582" y="28840"/>
                    <a:pt x="30502" y="30694"/>
                  </a:cubicBezTo>
                  <a:cubicBezTo>
                    <a:pt x="19960" y="32043"/>
                    <a:pt x="9457" y="27958"/>
                    <a:pt x="2586" y="19842"/>
                  </a:cubicBezTo>
                  <a:cubicBezTo>
                    <a:pt x="-2997" y="13922"/>
                    <a:pt x="1010" y="3135"/>
                    <a:pt x="9352" y="9055"/>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68" name="Freeform 603">
              <a:extLst>
                <a:ext uri="{FF2B5EF4-FFF2-40B4-BE49-F238E27FC236}">
                  <a16:creationId xmlns:a16="http://schemas.microsoft.com/office/drawing/2014/main" id="{5B6D56A1-42F5-47AF-85F9-18AC9DC11EC6}"/>
                </a:ext>
              </a:extLst>
            </p:cNvPr>
            <p:cNvSpPr>
              <a:spLocks/>
            </p:cNvSpPr>
            <p:nvPr/>
          </p:nvSpPr>
          <p:spPr bwMode="auto">
            <a:xfrm>
              <a:off x="3364389" y="4211849"/>
              <a:ext cx="58723" cy="27347"/>
            </a:xfrm>
            <a:custGeom>
              <a:avLst/>
              <a:gdLst>
                <a:gd name="T0" fmla="*/ 669 w 69639"/>
                <a:gd name="T1" fmla="*/ 605 h 32431"/>
                <a:gd name="T2" fmla="*/ 1957 w 69639"/>
                <a:gd name="T3" fmla="*/ 920 h 32431"/>
                <a:gd name="T4" fmla="*/ 3015 w 69639"/>
                <a:gd name="T5" fmla="*/ 256 h 32431"/>
                <a:gd name="T6" fmla="*/ 3829 w 69639"/>
                <a:gd name="T7" fmla="*/ 401 h 32431"/>
                <a:gd name="T8" fmla="*/ 2098 w 69639"/>
                <a:gd name="T9" fmla="*/ 1753 h 32431"/>
                <a:gd name="T10" fmla="*/ 165 w 69639"/>
                <a:gd name="T11" fmla="*/ 1221 h 32431"/>
                <a:gd name="T12" fmla="*/ 669 w 69639"/>
                <a:gd name="T13" fmla="*/ 605 h 32431"/>
                <a:gd name="T14" fmla="*/ 0 60000 65536"/>
                <a:gd name="T15" fmla="*/ 0 60000 65536"/>
                <a:gd name="T16" fmla="*/ 0 60000 65536"/>
                <a:gd name="T17" fmla="*/ 0 60000 65536"/>
                <a:gd name="T18" fmla="*/ 0 60000 65536"/>
                <a:gd name="T19" fmla="*/ 0 60000 65536"/>
                <a:gd name="T20" fmla="*/ 0 60000 65536"/>
                <a:gd name="T21" fmla="*/ 0 w 69639"/>
                <a:gd name="T22" fmla="*/ 0 h 32431"/>
                <a:gd name="T23" fmla="*/ 69639 w 69639"/>
                <a:gd name="T24" fmla="*/ 32431 h 324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639" h="32431">
                  <a:moveTo>
                    <a:pt x="12132" y="10974"/>
                  </a:moveTo>
                  <a:cubicBezTo>
                    <a:pt x="19115" y="15334"/>
                    <a:pt x="27312" y="17340"/>
                    <a:pt x="35517" y="16696"/>
                  </a:cubicBezTo>
                  <a:cubicBezTo>
                    <a:pt x="43018" y="14808"/>
                    <a:pt x="49731" y="10599"/>
                    <a:pt x="54697" y="4659"/>
                  </a:cubicBezTo>
                  <a:cubicBezTo>
                    <a:pt x="63301" y="-4286"/>
                    <a:pt x="70855" y="1371"/>
                    <a:pt x="69476" y="7290"/>
                  </a:cubicBezTo>
                  <a:cubicBezTo>
                    <a:pt x="66520" y="19130"/>
                    <a:pt x="53843" y="29128"/>
                    <a:pt x="38078" y="31824"/>
                  </a:cubicBezTo>
                  <a:cubicBezTo>
                    <a:pt x="25532" y="33955"/>
                    <a:pt x="12691" y="30417"/>
                    <a:pt x="3002" y="22155"/>
                  </a:cubicBezTo>
                  <a:cubicBezTo>
                    <a:pt x="-3829" y="16433"/>
                    <a:pt x="1754" y="5514"/>
                    <a:pt x="12132" y="10974"/>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69" name="Freeform 604">
              <a:extLst>
                <a:ext uri="{FF2B5EF4-FFF2-40B4-BE49-F238E27FC236}">
                  <a16:creationId xmlns:a16="http://schemas.microsoft.com/office/drawing/2014/main" id="{A2B6BB9B-BF12-4293-A244-4A26709365F7}"/>
                </a:ext>
              </a:extLst>
            </p:cNvPr>
            <p:cNvSpPr>
              <a:spLocks/>
            </p:cNvSpPr>
            <p:nvPr/>
          </p:nvSpPr>
          <p:spPr bwMode="auto">
            <a:xfrm>
              <a:off x="3455200" y="4179761"/>
              <a:ext cx="39967" cy="20913"/>
            </a:xfrm>
            <a:custGeom>
              <a:avLst/>
              <a:gdLst>
                <a:gd name="T0" fmla="*/ 442 w 47396"/>
                <a:gd name="T1" fmla="*/ 796 h 24800"/>
                <a:gd name="T2" fmla="*/ 1363 w 47396"/>
                <a:gd name="T3" fmla="*/ 777 h 24800"/>
                <a:gd name="T4" fmla="*/ 2035 w 47396"/>
                <a:gd name="T5" fmla="*/ 233 h 24800"/>
                <a:gd name="T6" fmla="*/ 2611 w 47396"/>
                <a:gd name="T7" fmla="*/ 190 h 24800"/>
                <a:gd name="T8" fmla="*/ 1525 w 47396"/>
                <a:gd name="T9" fmla="*/ 1234 h 24800"/>
                <a:gd name="T10" fmla="*/ 143 w 47396"/>
                <a:gd name="T11" fmla="*/ 1234 h 24800"/>
                <a:gd name="T12" fmla="*/ 442 w 47396"/>
                <a:gd name="T13" fmla="*/ 796 h 24800"/>
                <a:gd name="T14" fmla="*/ 0 60000 65536"/>
                <a:gd name="T15" fmla="*/ 0 60000 65536"/>
                <a:gd name="T16" fmla="*/ 0 60000 65536"/>
                <a:gd name="T17" fmla="*/ 0 60000 65536"/>
                <a:gd name="T18" fmla="*/ 0 60000 65536"/>
                <a:gd name="T19" fmla="*/ 0 60000 65536"/>
                <a:gd name="T20" fmla="*/ 0 60000 65536"/>
                <a:gd name="T21" fmla="*/ 0 w 47396"/>
                <a:gd name="T22" fmla="*/ 0 h 24800"/>
                <a:gd name="T23" fmla="*/ 47396 w 47396"/>
                <a:gd name="T24" fmla="*/ 24800 h 24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396" h="24800">
                  <a:moveTo>
                    <a:pt x="8025" y="14430"/>
                  </a:moveTo>
                  <a:cubicBezTo>
                    <a:pt x="13504" y="15897"/>
                    <a:pt x="19290" y="15785"/>
                    <a:pt x="24710" y="14101"/>
                  </a:cubicBezTo>
                  <a:cubicBezTo>
                    <a:pt x="29603" y="11983"/>
                    <a:pt x="33827" y="8576"/>
                    <a:pt x="36927" y="4235"/>
                  </a:cubicBezTo>
                  <a:cubicBezTo>
                    <a:pt x="42051" y="-2342"/>
                    <a:pt x="47830" y="-172"/>
                    <a:pt x="47371" y="3446"/>
                  </a:cubicBezTo>
                  <a:cubicBezTo>
                    <a:pt x="46386" y="10681"/>
                    <a:pt x="38438" y="18376"/>
                    <a:pt x="27665" y="22389"/>
                  </a:cubicBezTo>
                  <a:cubicBezTo>
                    <a:pt x="19612" y="25605"/>
                    <a:pt x="10626" y="25605"/>
                    <a:pt x="2574" y="22389"/>
                  </a:cubicBezTo>
                  <a:cubicBezTo>
                    <a:pt x="-2550" y="20086"/>
                    <a:pt x="340" y="12917"/>
                    <a:pt x="8025" y="14430"/>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70" name="Freeform 605">
              <a:extLst>
                <a:ext uri="{FF2B5EF4-FFF2-40B4-BE49-F238E27FC236}">
                  <a16:creationId xmlns:a16="http://schemas.microsoft.com/office/drawing/2014/main" id="{530EC691-A489-4CD4-9C99-EFC94C701DA6}"/>
                </a:ext>
              </a:extLst>
            </p:cNvPr>
            <p:cNvSpPr>
              <a:spLocks/>
            </p:cNvSpPr>
            <p:nvPr/>
          </p:nvSpPr>
          <p:spPr bwMode="auto">
            <a:xfrm>
              <a:off x="3451658" y="4120846"/>
              <a:ext cx="51144" cy="27734"/>
            </a:xfrm>
            <a:custGeom>
              <a:avLst/>
              <a:gdLst>
                <a:gd name="T0" fmla="*/ 2657 w 60651"/>
                <a:gd name="T1" fmla="*/ 1573 h 32889"/>
                <a:gd name="T2" fmla="*/ 1767 w 60651"/>
                <a:gd name="T3" fmla="*/ 788 h 32889"/>
                <a:gd name="T4" fmla="*/ 656 w 60651"/>
                <a:gd name="T5" fmla="*/ 735 h 32889"/>
                <a:gd name="T6" fmla="*/ 73 w 60651"/>
                <a:gd name="T7" fmla="*/ 274 h 32889"/>
                <a:gd name="T8" fmla="*/ 2003 w 60651"/>
                <a:gd name="T9" fmla="*/ 202 h 32889"/>
                <a:gd name="T10" fmla="*/ 3309 w 60651"/>
                <a:gd name="T11" fmla="*/ 1405 h 32889"/>
                <a:gd name="T12" fmla="*/ 2657 w 60651"/>
                <a:gd name="T13" fmla="*/ 1573 h 32889"/>
                <a:gd name="T14" fmla="*/ 0 60000 65536"/>
                <a:gd name="T15" fmla="*/ 0 60000 65536"/>
                <a:gd name="T16" fmla="*/ 0 60000 65536"/>
                <a:gd name="T17" fmla="*/ 0 60000 65536"/>
                <a:gd name="T18" fmla="*/ 0 60000 65536"/>
                <a:gd name="T19" fmla="*/ 0 60000 65536"/>
                <a:gd name="T20" fmla="*/ 0 60000 65536"/>
                <a:gd name="T21" fmla="*/ 0 w 60651"/>
                <a:gd name="T22" fmla="*/ 0 h 32889"/>
                <a:gd name="T23" fmla="*/ 60651 w 60651"/>
                <a:gd name="T24" fmla="*/ 32889 h 328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51" h="32889">
                  <a:moveTo>
                    <a:pt x="48221" y="28521"/>
                  </a:moveTo>
                  <a:cubicBezTo>
                    <a:pt x="44254" y="22377"/>
                    <a:pt x="38657" y="17457"/>
                    <a:pt x="32063" y="14313"/>
                  </a:cubicBezTo>
                  <a:cubicBezTo>
                    <a:pt x="25560" y="12130"/>
                    <a:pt x="18584" y="11788"/>
                    <a:pt x="11897" y="13327"/>
                  </a:cubicBezTo>
                  <a:cubicBezTo>
                    <a:pt x="1388" y="15103"/>
                    <a:pt x="-2225" y="8065"/>
                    <a:pt x="1322" y="4973"/>
                  </a:cubicBezTo>
                  <a:cubicBezTo>
                    <a:pt x="8547" y="-1209"/>
                    <a:pt x="22735" y="-1604"/>
                    <a:pt x="36332" y="3658"/>
                  </a:cubicBezTo>
                  <a:cubicBezTo>
                    <a:pt x="46756" y="7598"/>
                    <a:pt x="55250" y="15425"/>
                    <a:pt x="60044" y="25495"/>
                  </a:cubicBezTo>
                  <a:cubicBezTo>
                    <a:pt x="63066" y="32204"/>
                    <a:pt x="54133" y="36611"/>
                    <a:pt x="48221" y="2852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71" name="Freeform 606">
              <a:extLst>
                <a:ext uri="{FF2B5EF4-FFF2-40B4-BE49-F238E27FC236}">
                  <a16:creationId xmlns:a16="http://schemas.microsoft.com/office/drawing/2014/main" id="{824C12D5-6162-400D-B104-ADE31A58E318}"/>
                </a:ext>
              </a:extLst>
            </p:cNvPr>
            <p:cNvSpPr>
              <a:spLocks/>
            </p:cNvSpPr>
            <p:nvPr/>
          </p:nvSpPr>
          <p:spPr bwMode="auto">
            <a:xfrm>
              <a:off x="3386601" y="4110222"/>
              <a:ext cx="54362" cy="17388"/>
            </a:xfrm>
            <a:custGeom>
              <a:avLst/>
              <a:gdLst>
                <a:gd name="T0" fmla="*/ 2913 w 64467"/>
                <a:gd name="T1" fmla="*/ 1028 h 20620"/>
                <a:gd name="T2" fmla="*/ 1794 w 64467"/>
                <a:gd name="T3" fmla="*/ 638 h 20620"/>
                <a:gd name="T4" fmla="*/ 744 w 64467"/>
                <a:gd name="T5" fmla="*/ 1001 h 20620"/>
                <a:gd name="T6" fmla="*/ 20 w 64467"/>
                <a:gd name="T7" fmla="*/ 795 h 20620"/>
                <a:gd name="T8" fmla="*/ 1781 w 64467"/>
                <a:gd name="T9" fmla="*/ 3 h 20620"/>
                <a:gd name="T10" fmla="*/ 3441 w 64467"/>
                <a:gd name="T11" fmla="*/ 624 h 20620"/>
                <a:gd name="T12" fmla="*/ 2913 w 64467"/>
                <a:gd name="T13" fmla="*/ 1028 h 20620"/>
                <a:gd name="T14" fmla="*/ 0 60000 65536"/>
                <a:gd name="T15" fmla="*/ 0 60000 65536"/>
                <a:gd name="T16" fmla="*/ 0 60000 65536"/>
                <a:gd name="T17" fmla="*/ 0 60000 65536"/>
                <a:gd name="T18" fmla="*/ 0 60000 65536"/>
                <a:gd name="T19" fmla="*/ 0 60000 65536"/>
                <a:gd name="T20" fmla="*/ 0 60000 65536"/>
                <a:gd name="T21" fmla="*/ 0 w 64467"/>
                <a:gd name="T22" fmla="*/ 0 h 20620"/>
                <a:gd name="T23" fmla="*/ 64467 w 64467"/>
                <a:gd name="T24" fmla="*/ 20620 h 206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467" h="20620">
                  <a:moveTo>
                    <a:pt x="52856" y="18625"/>
                  </a:moveTo>
                  <a:cubicBezTo>
                    <a:pt x="46872" y="14442"/>
                    <a:pt x="39844" y="12008"/>
                    <a:pt x="32559" y="11587"/>
                  </a:cubicBezTo>
                  <a:cubicBezTo>
                    <a:pt x="25728" y="12008"/>
                    <a:pt x="19146" y="14284"/>
                    <a:pt x="13510" y="18165"/>
                  </a:cubicBezTo>
                  <a:cubicBezTo>
                    <a:pt x="4446" y="23755"/>
                    <a:pt x="-1597" y="18625"/>
                    <a:pt x="373" y="14415"/>
                  </a:cubicBezTo>
                  <a:cubicBezTo>
                    <a:pt x="4708" y="5996"/>
                    <a:pt x="17648" y="142"/>
                    <a:pt x="32296" y="11"/>
                  </a:cubicBezTo>
                  <a:cubicBezTo>
                    <a:pt x="43423" y="-239"/>
                    <a:pt x="54222" y="3813"/>
                    <a:pt x="62446" y="11324"/>
                  </a:cubicBezTo>
                  <a:cubicBezTo>
                    <a:pt x="67964" y="16454"/>
                    <a:pt x="61329" y="23887"/>
                    <a:pt x="52856" y="18625"/>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72" name="Freeform 607">
              <a:extLst>
                <a:ext uri="{FF2B5EF4-FFF2-40B4-BE49-F238E27FC236}">
                  <a16:creationId xmlns:a16="http://schemas.microsoft.com/office/drawing/2014/main" id="{EB5E4B70-331B-49AE-8F65-97BDF3ADA6FE}"/>
                </a:ext>
              </a:extLst>
            </p:cNvPr>
            <p:cNvSpPr>
              <a:spLocks/>
            </p:cNvSpPr>
            <p:nvPr/>
          </p:nvSpPr>
          <p:spPr bwMode="auto">
            <a:xfrm>
              <a:off x="3355621" y="4162762"/>
              <a:ext cx="33922" cy="23878"/>
            </a:xfrm>
            <a:custGeom>
              <a:avLst/>
              <a:gdLst>
                <a:gd name="T0" fmla="*/ 1861 w 40228"/>
                <a:gd name="T1" fmla="*/ 482 h 28317"/>
                <a:gd name="T2" fmla="*/ 1024 w 40228"/>
                <a:gd name="T3" fmla="*/ 663 h 28317"/>
                <a:gd name="T4" fmla="*/ 514 w 40228"/>
                <a:gd name="T5" fmla="*/ 1282 h 28317"/>
                <a:gd name="T6" fmla="*/ 0 w 40228"/>
                <a:gd name="T7" fmla="*/ 1424 h 28317"/>
                <a:gd name="T8" fmla="*/ 786 w 40228"/>
                <a:gd name="T9" fmla="*/ 272 h 28317"/>
                <a:gd name="T10" fmla="*/ 2045 w 40228"/>
                <a:gd name="T11" fmla="*/ 32 h 28317"/>
                <a:gd name="T12" fmla="*/ 1861 w 40228"/>
                <a:gd name="T13" fmla="*/ 482 h 28317"/>
                <a:gd name="T14" fmla="*/ 0 60000 65536"/>
                <a:gd name="T15" fmla="*/ 0 60000 65536"/>
                <a:gd name="T16" fmla="*/ 0 60000 65536"/>
                <a:gd name="T17" fmla="*/ 0 60000 65536"/>
                <a:gd name="T18" fmla="*/ 0 60000 65536"/>
                <a:gd name="T19" fmla="*/ 0 60000 65536"/>
                <a:gd name="T20" fmla="*/ 0 60000 65536"/>
                <a:gd name="T21" fmla="*/ 0 w 40228"/>
                <a:gd name="T22" fmla="*/ 0 h 28317"/>
                <a:gd name="T23" fmla="*/ 40228 w 40228"/>
                <a:gd name="T24" fmla="*/ 28317 h 28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228" h="28317">
                  <a:moveTo>
                    <a:pt x="33762" y="8739"/>
                  </a:moveTo>
                  <a:cubicBezTo>
                    <a:pt x="28494" y="8378"/>
                    <a:pt x="23233" y="9522"/>
                    <a:pt x="18589" y="12028"/>
                  </a:cubicBezTo>
                  <a:cubicBezTo>
                    <a:pt x="14536" y="14863"/>
                    <a:pt x="11337" y="18750"/>
                    <a:pt x="9327" y="23275"/>
                  </a:cubicBezTo>
                  <a:cubicBezTo>
                    <a:pt x="5846" y="29853"/>
                    <a:pt x="197" y="29195"/>
                    <a:pt x="0" y="25841"/>
                  </a:cubicBezTo>
                  <a:cubicBezTo>
                    <a:pt x="867" y="16889"/>
                    <a:pt x="6247" y="8996"/>
                    <a:pt x="14254" y="4924"/>
                  </a:cubicBezTo>
                  <a:cubicBezTo>
                    <a:pt x="21032" y="590"/>
                    <a:pt x="29217" y="-962"/>
                    <a:pt x="37112" y="584"/>
                  </a:cubicBezTo>
                  <a:cubicBezTo>
                    <a:pt x="42236" y="1702"/>
                    <a:pt x="40988" y="8805"/>
                    <a:pt x="33762" y="8739"/>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73" name="Freeform 608">
              <a:extLst>
                <a:ext uri="{FF2B5EF4-FFF2-40B4-BE49-F238E27FC236}">
                  <a16:creationId xmlns:a16="http://schemas.microsoft.com/office/drawing/2014/main" id="{6E6B6A6A-20AD-4432-B44B-063FF6CAE0AB}"/>
                </a:ext>
              </a:extLst>
            </p:cNvPr>
            <p:cNvSpPr>
              <a:spLocks/>
            </p:cNvSpPr>
            <p:nvPr/>
          </p:nvSpPr>
          <p:spPr bwMode="auto">
            <a:xfrm>
              <a:off x="3398433" y="4233860"/>
              <a:ext cx="32590" cy="108431"/>
            </a:xfrm>
            <a:custGeom>
              <a:avLst/>
              <a:gdLst>
                <a:gd name="T0" fmla="*/ 373 w 38648"/>
                <a:gd name="T1" fmla="*/ 652 h 128588"/>
                <a:gd name="T2" fmla="*/ 471 w 38648"/>
                <a:gd name="T3" fmla="*/ 7086 h 128588"/>
                <a:gd name="T4" fmla="*/ 1767 w 38648"/>
                <a:gd name="T5" fmla="*/ 6434 h 128588"/>
                <a:gd name="T6" fmla="*/ 1670 w 38648"/>
                <a:gd name="T7" fmla="*/ 0 h 128588"/>
                <a:gd name="T8" fmla="*/ 373 w 38648"/>
                <a:gd name="T9" fmla="*/ 652 h 128588"/>
                <a:gd name="T10" fmla="*/ 0 60000 65536"/>
                <a:gd name="T11" fmla="*/ 0 60000 65536"/>
                <a:gd name="T12" fmla="*/ 0 60000 65536"/>
                <a:gd name="T13" fmla="*/ 0 60000 65536"/>
                <a:gd name="T14" fmla="*/ 0 60000 65536"/>
                <a:gd name="T15" fmla="*/ 0 w 38648"/>
                <a:gd name="T16" fmla="*/ 0 h 128588"/>
                <a:gd name="T17" fmla="*/ 38648 w 38648"/>
                <a:gd name="T18" fmla="*/ 128588 h 128588"/>
              </a:gdLst>
              <a:ahLst/>
              <a:cxnLst>
                <a:cxn ang="T10">
                  <a:pos x="T0" y="T1"/>
                </a:cxn>
                <a:cxn ang="T11">
                  <a:pos x="T2" y="T3"/>
                </a:cxn>
                <a:cxn ang="T12">
                  <a:pos x="T4" y="T5"/>
                </a:cxn>
                <a:cxn ang="T13">
                  <a:pos x="T6" y="T7"/>
                </a:cxn>
                <a:cxn ang="T14">
                  <a:pos x="T8" y="T9"/>
                </a:cxn>
              </a:cxnLst>
              <a:rect l="T15" t="T16" r="T17" b="T18"/>
              <a:pathLst>
                <a:path w="38648" h="128588">
                  <a:moveTo>
                    <a:pt x="6769" y="11839"/>
                  </a:moveTo>
                  <a:cubicBezTo>
                    <a:pt x="-17206" y="22758"/>
                    <a:pt x="32058" y="117078"/>
                    <a:pt x="8543" y="128588"/>
                  </a:cubicBezTo>
                  <a:lnTo>
                    <a:pt x="32058" y="116749"/>
                  </a:lnTo>
                  <a:cubicBezTo>
                    <a:pt x="55573" y="104975"/>
                    <a:pt x="6769" y="11510"/>
                    <a:pt x="30284" y="0"/>
                  </a:cubicBezTo>
                  <a:cubicBezTo>
                    <a:pt x="30350" y="0"/>
                    <a:pt x="30350" y="789"/>
                    <a:pt x="6769" y="11839"/>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74" name="Freeform 609">
              <a:extLst>
                <a:ext uri="{FF2B5EF4-FFF2-40B4-BE49-F238E27FC236}">
                  <a16:creationId xmlns:a16="http://schemas.microsoft.com/office/drawing/2014/main" id="{E4EF584B-2D52-4DBE-BB07-D4A4BDE319A4}"/>
                </a:ext>
              </a:extLst>
            </p:cNvPr>
            <p:cNvSpPr>
              <a:spLocks/>
            </p:cNvSpPr>
            <p:nvPr/>
          </p:nvSpPr>
          <p:spPr bwMode="auto">
            <a:xfrm>
              <a:off x="3404308" y="4233033"/>
              <a:ext cx="91723" cy="74432"/>
            </a:xfrm>
            <a:custGeom>
              <a:avLst/>
              <a:gdLst>
                <a:gd name="T0" fmla="*/ 1288 w 108774"/>
                <a:gd name="T1" fmla="*/ 53 h 88268"/>
                <a:gd name="T2" fmla="*/ 5995 w 108774"/>
                <a:gd name="T3" fmla="*/ 4172 h 88268"/>
                <a:gd name="T4" fmla="*/ 4706 w 108774"/>
                <a:gd name="T5" fmla="*/ 4811 h 88268"/>
                <a:gd name="T6" fmla="*/ 0 w 108774"/>
                <a:gd name="T7" fmla="*/ 695 h 88268"/>
                <a:gd name="T8" fmla="*/ 0 60000 65536"/>
                <a:gd name="T9" fmla="*/ 0 60000 65536"/>
                <a:gd name="T10" fmla="*/ 0 60000 65536"/>
                <a:gd name="T11" fmla="*/ 0 60000 65536"/>
                <a:gd name="T12" fmla="*/ 0 w 108774"/>
                <a:gd name="T13" fmla="*/ 0 h 88268"/>
                <a:gd name="T14" fmla="*/ 108774 w 108774"/>
                <a:gd name="T15" fmla="*/ 88268 h 88268"/>
              </a:gdLst>
              <a:ahLst/>
              <a:cxnLst>
                <a:cxn ang="T8">
                  <a:pos x="T0" y="T1"/>
                </a:cxn>
                <a:cxn ang="T9">
                  <a:pos x="T2" y="T3"/>
                </a:cxn>
                <a:cxn ang="T10">
                  <a:pos x="T4" y="T5"/>
                </a:cxn>
                <a:cxn ang="T11">
                  <a:pos x="T6" y="T7"/>
                </a:cxn>
              </a:cxnLst>
              <a:rect l="T12" t="T13" r="T14" b="T15"/>
              <a:pathLst>
                <a:path w="108774" h="88268">
                  <a:moveTo>
                    <a:pt x="23384" y="981"/>
                  </a:moveTo>
                  <a:cubicBezTo>
                    <a:pt x="46899" y="-10792"/>
                    <a:pt x="85457" y="87474"/>
                    <a:pt x="108775" y="75701"/>
                  </a:cubicBezTo>
                  <a:lnTo>
                    <a:pt x="85391" y="87277"/>
                  </a:lnTo>
                  <a:cubicBezTo>
                    <a:pt x="61875" y="99116"/>
                    <a:pt x="23318" y="784"/>
                    <a:pt x="0" y="12624"/>
                  </a:cubicBezTo>
                  <a:lnTo>
                    <a:pt x="23384" y="981"/>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75" name="Freeform 610">
              <a:extLst>
                <a:ext uri="{FF2B5EF4-FFF2-40B4-BE49-F238E27FC236}">
                  <a16:creationId xmlns:a16="http://schemas.microsoft.com/office/drawing/2014/main" id="{C8135D8A-25BE-4F58-9137-2B8865B8E017}"/>
                </a:ext>
              </a:extLst>
            </p:cNvPr>
            <p:cNvSpPr>
              <a:spLocks/>
            </p:cNvSpPr>
            <p:nvPr/>
          </p:nvSpPr>
          <p:spPr bwMode="auto">
            <a:xfrm>
              <a:off x="3327813" y="4269302"/>
              <a:ext cx="32590" cy="108376"/>
            </a:xfrm>
            <a:custGeom>
              <a:avLst/>
              <a:gdLst>
                <a:gd name="T0" fmla="*/ 373 w 38648"/>
                <a:gd name="T1" fmla="*/ 648 h 128522"/>
                <a:gd name="T2" fmla="*/ 471 w 38648"/>
                <a:gd name="T3" fmla="*/ 7083 h 128522"/>
                <a:gd name="T4" fmla="*/ 1767 w 38648"/>
                <a:gd name="T5" fmla="*/ 6434 h 128522"/>
                <a:gd name="T6" fmla="*/ 1670 w 38648"/>
                <a:gd name="T7" fmla="*/ 0 h 128522"/>
                <a:gd name="T8" fmla="*/ 373 w 38648"/>
                <a:gd name="T9" fmla="*/ 648 h 128522"/>
                <a:gd name="T10" fmla="*/ 0 60000 65536"/>
                <a:gd name="T11" fmla="*/ 0 60000 65536"/>
                <a:gd name="T12" fmla="*/ 0 60000 65536"/>
                <a:gd name="T13" fmla="*/ 0 60000 65536"/>
                <a:gd name="T14" fmla="*/ 0 60000 65536"/>
                <a:gd name="T15" fmla="*/ 0 w 38648"/>
                <a:gd name="T16" fmla="*/ 0 h 128522"/>
                <a:gd name="T17" fmla="*/ 38648 w 38648"/>
                <a:gd name="T18" fmla="*/ 128522 h 128522"/>
              </a:gdLst>
              <a:ahLst/>
              <a:cxnLst>
                <a:cxn ang="T10">
                  <a:pos x="T0" y="T1"/>
                </a:cxn>
                <a:cxn ang="T11">
                  <a:pos x="T2" y="T3"/>
                </a:cxn>
                <a:cxn ang="T12">
                  <a:pos x="T4" y="T5"/>
                </a:cxn>
                <a:cxn ang="T13">
                  <a:pos x="T6" y="T7"/>
                </a:cxn>
                <a:cxn ang="T14">
                  <a:pos x="T8" y="T9"/>
                </a:cxn>
              </a:cxnLst>
              <a:rect l="T15" t="T16" r="T17" b="T18"/>
              <a:pathLst>
                <a:path w="38648" h="128522">
                  <a:moveTo>
                    <a:pt x="6769" y="11773"/>
                  </a:moveTo>
                  <a:cubicBezTo>
                    <a:pt x="-17206" y="22758"/>
                    <a:pt x="32058" y="117012"/>
                    <a:pt x="8543" y="128522"/>
                  </a:cubicBezTo>
                  <a:lnTo>
                    <a:pt x="32058" y="116749"/>
                  </a:lnTo>
                  <a:cubicBezTo>
                    <a:pt x="55573" y="104909"/>
                    <a:pt x="6769" y="11510"/>
                    <a:pt x="30284" y="0"/>
                  </a:cubicBezTo>
                  <a:cubicBezTo>
                    <a:pt x="30284" y="0"/>
                    <a:pt x="30350" y="986"/>
                    <a:pt x="6769" y="1177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76" name="Freeform 611">
              <a:extLst>
                <a:ext uri="{FF2B5EF4-FFF2-40B4-BE49-F238E27FC236}">
                  <a16:creationId xmlns:a16="http://schemas.microsoft.com/office/drawing/2014/main" id="{44B1CEA7-853A-41C1-BAA5-BDB1617CB0C6}"/>
                </a:ext>
              </a:extLst>
            </p:cNvPr>
            <p:cNvSpPr>
              <a:spLocks/>
            </p:cNvSpPr>
            <p:nvPr/>
          </p:nvSpPr>
          <p:spPr bwMode="auto">
            <a:xfrm>
              <a:off x="3333521" y="4268473"/>
              <a:ext cx="91835" cy="74589"/>
            </a:xfrm>
            <a:custGeom>
              <a:avLst/>
              <a:gdLst>
                <a:gd name="T0" fmla="*/ 1295 w 108906"/>
                <a:gd name="T1" fmla="*/ 54 h 88455"/>
                <a:gd name="T2" fmla="*/ 6002 w 108906"/>
                <a:gd name="T3" fmla="*/ 4168 h 88455"/>
                <a:gd name="T4" fmla="*/ 4706 w 108906"/>
                <a:gd name="T5" fmla="*/ 4820 h 88455"/>
                <a:gd name="T6" fmla="*/ 0 w 108906"/>
                <a:gd name="T7" fmla="*/ 703 h 88455"/>
                <a:gd name="T8" fmla="*/ 0 60000 65536"/>
                <a:gd name="T9" fmla="*/ 0 60000 65536"/>
                <a:gd name="T10" fmla="*/ 0 60000 65536"/>
                <a:gd name="T11" fmla="*/ 0 60000 65536"/>
                <a:gd name="T12" fmla="*/ 0 w 108906"/>
                <a:gd name="T13" fmla="*/ 0 h 88455"/>
                <a:gd name="T14" fmla="*/ 108906 w 108906"/>
                <a:gd name="T15" fmla="*/ 88455 h 88455"/>
              </a:gdLst>
              <a:ahLst/>
              <a:cxnLst>
                <a:cxn ang="T8">
                  <a:pos x="T0" y="T1"/>
                </a:cxn>
                <a:cxn ang="T9">
                  <a:pos x="T2" y="T3"/>
                </a:cxn>
                <a:cxn ang="T10">
                  <a:pos x="T4" y="T5"/>
                </a:cxn>
                <a:cxn ang="T11">
                  <a:pos x="T6" y="T7"/>
                </a:cxn>
              </a:cxnLst>
              <a:rect l="T12" t="T13" r="T14" b="T15"/>
              <a:pathLst>
                <a:path w="108906" h="88455">
                  <a:moveTo>
                    <a:pt x="23515" y="982"/>
                  </a:moveTo>
                  <a:cubicBezTo>
                    <a:pt x="47031" y="-10792"/>
                    <a:pt x="85588" y="87474"/>
                    <a:pt x="108906" y="75635"/>
                  </a:cubicBezTo>
                  <a:lnTo>
                    <a:pt x="85391" y="87474"/>
                  </a:lnTo>
                  <a:cubicBezTo>
                    <a:pt x="61875" y="99248"/>
                    <a:pt x="23318" y="982"/>
                    <a:pt x="0" y="12755"/>
                  </a:cubicBezTo>
                  <a:lnTo>
                    <a:pt x="23515" y="982"/>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77" name="Freeform 612">
              <a:extLst>
                <a:ext uri="{FF2B5EF4-FFF2-40B4-BE49-F238E27FC236}">
                  <a16:creationId xmlns:a16="http://schemas.microsoft.com/office/drawing/2014/main" id="{18D75125-6B38-4FEC-8776-69D362EBB07C}"/>
                </a:ext>
              </a:extLst>
            </p:cNvPr>
            <p:cNvSpPr>
              <a:spLocks/>
            </p:cNvSpPr>
            <p:nvPr/>
          </p:nvSpPr>
          <p:spPr bwMode="auto">
            <a:xfrm>
              <a:off x="3255275" y="4305686"/>
              <a:ext cx="32568" cy="108376"/>
            </a:xfrm>
            <a:custGeom>
              <a:avLst/>
              <a:gdLst>
                <a:gd name="T0" fmla="*/ 372 w 38622"/>
                <a:gd name="T1" fmla="*/ 648 h 128522"/>
                <a:gd name="T2" fmla="*/ 470 w 38622"/>
                <a:gd name="T3" fmla="*/ 7083 h 128522"/>
                <a:gd name="T4" fmla="*/ 1766 w 38622"/>
                <a:gd name="T5" fmla="*/ 6430 h 128522"/>
                <a:gd name="T6" fmla="*/ 1668 w 38622"/>
                <a:gd name="T7" fmla="*/ 0 h 128522"/>
                <a:gd name="T8" fmla="*/ 372 w 38622"/>
                <a:gd name="T9" fmla="*/ 648 h 128522"/>
                <a:gd name="T10" fmla="*/ 0 60000 65536"/>
                <a:gd name="T11" fmla="*/ 0 60000 65536"/>
                <a:gd name="T12" fmla="*/ 0 60000 65536"/>
                <a:gd name="T13" fmla="*/ 0 60000 65536"/>
                <a:gd name="T14" fmla="*/ 0 60000 65536"/>
                <a:gd name="T15" fmla="*/ 0 w 38622"/>
                <a:gd name="T16" fmla="*/ 0 h 128522"/>
                <a:gd name="T17" fmla="*/ 38622 w 38622"/>
                <a:gd name="T18" fmla="*/ 128522 h 128522"/>
              </a:gdLst>
              <a:ahLst/>
              <a:cxnLst>
                <a:cxn ang="T10">
                  <a:pos x="T0" y="T1"/>
                </a:cxn>
                <a:cxn ang="T11">
                  <a:pos x="T2" y="T3"/>
                </a:cxn>
                <a:cxn ang="T12">
                  <a:pos x="T4" y="T5"/>
                </a:cxn>
                <a:cxn ang="T13">
                  <a:pos x="T6" y="T7"/>
                </a:cxn>
                <a:cxn ang="T14">
                  <a:pos x="T8" y="T9"/>
                </a:cxn>
              </a:cxnLst>
              <a:rect l="T15" t="T16" r="T17" b="T18"/>
              <a:pathLst>
                <a:path w="38622" h="128522">
                  <a:moveTo>
                    <a:pt x="6744" y="11773"/>
                  </a:moveTo>
                  <a:cubicBezTo>
                    <a:pt x="-17166" y="22692"/>
                    <a:pt x="32032" y="117012"/>
                    <a:pt x="8517" y="128522"/>
                  </a:cubicBezTo>
                  <a:lnTo>
                    <a:pt x="32032" y="116683"/>
                  </a:lnTo>
                  <a:cubicBezTo>
                    <a:pt x="55548" y="104910"/>
                    <a:pt x="6744" y="11445"/>
                    <a:pt x="30259" y="0"/>
                  </a:cubicBezTo>
                  <a:cubicBezTo>
                    <a:pt x="30259" y="0"/>
                    <a:pt x="30390" y="1118"/>
                    <a:pt x="6744" y="1177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78" name="Freeform 613">
              <a:extLst>
                <a:ext uri="{FF2B5EF4-FFF2-40B4-BE49-F238E27FC236}">
                  <a16:creationId xmlns:a16="http://schemas.microsoft.com/office/drawing/2014/main" id="{E099B4E4-F6F9-4967-9416-2589CBB1BDE0}"/>
                </a:ext>
              </a:extLst>
            </p:cNvPr>
            <p:cNvSpPr>
              <a:spLocks/>
            </p:cNvSpPr>
            <p:nvPr/>
          </p:nvSpPr>
          <p:spPr bwMode="auto">
            <a:xfrm>
              <a:off x="3261183" y="4304849"/>
              <a:ext cx="91613" cy="74709"/>
            </a:xfrm>
            <a:custGeom>
              <a:avLst/>
              <a:gdLst>
                <a:gd name="T0" fmla="*/ 1282 w 108643"/>
                <a:gd name="T1" fmla="*/ 55 h 88597"/>
                <a:gd name="T2" fmla="*/ 5988 w 108643"/>
                <a:gd name="T3" fmla="*/ 4168 h 88597"/>
                <a:gd name="T4" fmla="*/ 4706 w 108643"/>
                <a:gd name="T5" fmla="*/ 4828 h 88597"/>
                <a:gd name="T6" fmla="*/ 0 w 108643"/>
                <a:gd name="T7" fmla="*/ 711 h 88597"/>
                <a:gd name="T8" fmla="*/ 0 60000 65536"/>
                <a:gd name="T9" fmla="*/ 0 60000 65536"/>
                <a:gd name="T10" fmla="*/ 0 60000 65536"/>
                <a:gd name="T11" fmla="*/ 0 60000 65536"/>
                <a:gd name="T12" fmla="*/ 0 w 108643"/>
                <a:gd name="T13" fmla="*/ 0 h 88597"/>
                <a:gd name="T14" fmla="*/ 108643 w 108643"/>
                <a:gd name="T15" fmla="*/ 88597 h 88597"/>
              </a:gdLst>
              <a:ahLst/>
              <a:cxnLst>
                <a:cxn ang="T8">
                  <a:pos x="T0" y="T1"/>
                </a:cxn>
                <a:cxn ang="T9">
                  <a:pos x="T2" y="T3"/>
                </a:cxn>
                <a:cxn ang="T10">
                  <a:pos x="T4" y="T5"/>
                </a:cxn>
                <a:cxn ang="T11">
                  <a:pos x="T6" y="T7"/>
                </a:cxn>
              </a:cxnLst>
              <a:rect l="T12" t="T13" r="T14" b="T15"/>
              <a:pathLst>
                <a:path w="108643" h="88597">
                  <a:moveTo>
                    <a:pt x="23253" y="991"/>
                  </a:moveTo>
                  <a:cubicBezTo>
                    <a:pt x="46834" y="-10848"/>
                    <a:pt x="85391" y="87484"/>
                    <a:pt x="108643" y="75645"/>
                  </a:cubicBezTo>
                  <a:lnTo>
                    <a:pt x="85391" y="87616"/>
                  </a:lnTo>
                  <a:cubicBezTo>
                    <a:pt x="61875" y="99389"/>
                    <a:pt x="23253" y="1123"/>
                    <a:pt x="0" y="12897"/>
                  </a:cubicBezTo>
                  <a:lnTo>
                    <a:pt x="23253" y="991"/>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79" name="Freeform 614">
              <a:extLst>
                <a:ext uri="{FF2B5EF4-FFF2-40B4-BE49-F238E27FC236}">
                  <a16:creationId xmlns:a16="http://schemas.microsoft.com/office/drawing/2014/main" id="{2F4744E6-0094-482C-8B58-57EB50818AC8}"/>
                </a:ext>
              </a:extLst>
            </p:cNvPr>
            <p:cNvSpPr>
              <a:spLocks/>
            </p:cNvSpPr>
            <p:nvPr/>
          </p:nvSpPr>
          <p:spPr bwMode="auto">
            <a:xfrm>
              <a:off x="3184654" y="4341016"/>
              <a:ext cx="32568" cy="108376"/>
            </a:xfrm>
            <a:custGeom>
              <a:avLst/>
              <a:gdLst>
                <a:gd name="T0" fmla="*/ 372 w 38622"/>
                <a:gd name="T1" fmla="*/ 652 h 128522"/>
                <a:gd name="T2" fmla="*/ 470 w 38622"/>
                <a:gd name="T3" fmla="*/ 7083 h 128522"/>
                <a:gd name="T4" fmla="*/ 1766 w 38622"/>
                <a:gd name="T5" fmla="*/ 6434 h 128522"/>
                <a:gd name="T6" fmla="*/ 1668 w 38622"/>
                <a:gd name="T7" fmla="*/ 0 h 128522"/>
                <a:gd name="T8" fmla="*/ 372 w 38622"/>
                <a:gd name="T9" fmla="*/ 652 h 128522"/>
                <a:gd name="T10" fmla="*/ 0 60000 65536"/>
                <a:gd name="T11" fmla="*/ 0 60000 65536"/>
                <a:gd name="T12" fmla="*/ 0 60000 65536"/>
                <a:gd name="T13" fmla="*/ 0 60000 65536"/>
                <a:gd name="T14" fmla="*/ 0 60000 65536"/>
                <a:gd name="T15" fmla="*/ 0 w 38622"/>
                <a:gd name="T16" fmla="*/ 0 h 128522"/>
                <a:gd name="T17" fmla="*/ 38622 w 38622"/>
                <a:gd name="T18" fmla="*/ 128522 h 128522"/>
              </a:gdLst>
              <a:ahLst/>
              <a:cxnLst>
                <a:cxn ang="T10">
                  <a:pos x="T0" y="T1"/>
                </a:cxn>
                <a:cxn ang="T11">
                  <a:pos x="T2" y="T3"/>
                </a:cxn>
                <a:cxn ang="T12">
                  <a:pos x="T4" y="T5"/>
                </a:cxn>
                <a:cxn ang="T13">
                  <a:pos x="T6" y="T7"/>
                </a:cxn>
                <a:cxn ang="T14">
                  <a:pos x="T8" y="T9"/>
                </a:cxn>
              </a:cxnLst>
              <a:rect l="T15" t="T16" r="T17" b="T18"/>
              <a:pathLst>
                <a:path w="38622" h="128522">
                  <a:moveTo>
                    <a:pt x="6744" y="11839"/>
                  </a:moveTo>
                  <a:cubicBezTo>
                    <a:pt x="-17166" y="22758"/>
                    <a:pt x="32032" y="117078"/>
                    <a:pt x="8517" y="128522"/>
                  </a:cubicBezTo>
                  <a:lnTo>
                    <a:pt x="32032" y="116749"/>
                  </a:lnTo>
                  <a:cubicBezTo>
                    <a:pt x="55548" y="104975"/>
                    <a:pt x="6744" y="11510"/>
                    <a:pt x="30259" y="0"/>
                  </a:cubicBezTo>
                  <a:cubicBezTo>
                    <a:pt x="30259" y="66"/>
                    <a:pt x="30390" y="1052"/>
                    <a:pt x="6744" y="11839"/>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80" name="Freeform 615">
              <a:extLst>
                <a:ext uri="{FF2B5EF4-FFF2-40B4-BE49-F238E27FC236}">
                  <a16:creationId xmlns:a16="http://schemas.microsoft.com/office/drawing/2014/main" id="{7CE96C07-A7DE-46BA-A78F-B2846437A756}"/>
                </a:ext>
              </a:extLst>
            </p:cNvPr>
            <p:cNvSpPr>
              <a:spLocks/>
            </p:cNvSpPr>
            <p:nvPr/>
          </p:nvSpPr>
          <p:spPr bwMode="auto">
            <a:xfrm>
              <a:off x="3190340" y="4340244"/>
              <a:ext cx="91835" cy="74589"/>
            </a:xfrm>
            <a:custGeom>
              <a:avLst/>
              <a:gdLst>
                <a:gd name="T0" fmla="*/ 1295 w 108906"/>
                <a:gd name="T1" fmla="*/ 54 h 88455"/>
                <a:gd name="T2" fmla="*/ 6002 w 108906"/>
                <a:gd name="T3" fmla="*/ 4171 h 88455"/>
                <a:gd name="T4" fmla="*/ 4706 w 108906"/>
                <a:gd name="T5" fmla="*/ 4820 h 88455"/>
                <a:gd name="T6" fmla="*/ 0 w 108906"/>
                <a:gd name="T7" fmla="*/ 707 h 88455"/>
                <a:gd name="T8" fmla="*/ 0 60000 65536"/>
                <a:gd name="T9" fmla="*/ 0 60000 65536"/>
                <a:gd name="T10" fmla="*/ 0 60000 65536"/>
                <a:gd name="T11" fmla="*/ 0 60000 65536"/>
                <a:gd name="T12" fmla="*/ 0 w 108906"/>
                <a:gd name="T13" fmla="*/ 0 h 88455"/>
                <a:gd name="T14" fmla="*/ 108906 w 108906"/>
                <a:gd name="T15" fmla="*/ 88455 h 88455"/>
              </a:gdLst>
              <a:ahLst/>
              <a:cxnLst>
                <a:cxn ang="T8">
                  <a:pos x="T0" y="T1"/>
                </a:cxn>
                <a:cxn ang="T9">
                  <a:pos x="T2" y="T3"/>
                </a:cxn>
                <a:cxn ang="T10">
                  <a:pos x="T4" y="T5"/>
                </a:cxn>
                <a:cxn ang="T11">
                  <a:pos x="T6" y="T7"/>
                </a:cxn>
              </a:cxnLst>
              <a:rect l="T12" t="T13" r="T14" b="T15"/>
              <a:pathLst>
                <a:path w="108906" h="88455">
                  <a:moveTo>
                    <a:pt x="23515" y="982"/>
                  </a:moveTo>
                  <a:cubicBezTo>
                    <a:pt x="47096" y="-10792"/>
                    <a:pt x="85654" y="87474"/>
                    <a:pt x="108906" y="75701"/>
                  </a:cubicBezTo>
                  <a:lnTo>
                    <a:pt x="85391" y="87474"/>
                  </a:lnTo>
                  <a:cubicBezTo>
                    <a:pt x="61876" y="99248"/>
                    <a:pt x="23253" y="982"/>
                    <a:pt x="0" y="12821"/>
                  </a:cubicBezTo>
                  <a:lnTo>
                    <a:pt x="23515" y="982"/>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81" name="Freeform 616">
              <a:extLst>
                <a:ext uri="{FF2B5EF4-FFF2-40B4-BE49-F238E27FC236}">
                  <a16:creationId xmlns:a16="http://schemas.microsoft.com/office/drawing/2014/main" id="{7E02A7C2-C5DD-4C22-9EA1-E1AAC959E677}"/>
                </a:ext>
              </a:extLst>
            </p:cNvPr>
            <p:cNvSpPr>
              <a:spLocks/>
            </p:cNvSpPr>
            <p:nvPr/>
          </p:nvSpPr>
          <p:spPr bwMode="auto">
            <a:xfrm>
              <a:off x="3702739" y="4081279"/>
              <a:ext cx="32591" cy="108376"/>
            </a:xfrm>
            <a:custGeom>
              <a:avLst/>
              <a:gdLst>
                <a:gd name="T0" fmla="*/ 373 w 38649"/>
                <a:gd name="T1" fmla="*/ 648 h 128522"/>
                <a:gd name="T2" fmla="*/ 466 w 38649"/>
                <a:gd name="T3" fmla="*/ 7083 h 128522"/>
                <a:gd name="T4" fmla="*/ 1767 w 38649"/>
                <a:gd name="T5" fmla="*/ 6434 h 128522"/>
                <a:gd name="T6" fmla="*/ 1670 w 38649"/>
                <a:gd name="T7" fmla="*/ 0 h 128522"/>
                <a:gd name="T8" fmla="*/ 373 w 38649"/>
                <a:gd name="T9" fmla="*/ 648 h 128522"/>
                <a:gd name="T10" fmla="*/ 0 60000 65536"/>
                <a:gd name="T11" fmla="*/ 0 60000 65536"/>
                <a:gd name="T12" fmla="*/ 0 60000 65536"/>
                <a:gd name="T13" fmla="*/ 0 60000 65536"/>
                <a:gd name="T14" fmla="*/ 0 60000 65536"/>
                <a:gd name="T15" fmla="*/ 0 w 38649"/>
                <a:gd name="T16" fmla="*/ 0 h 128522"/>
                <a:gd name="T17" fmla="*/ 38649 w 38649"/>
                <a:gd name="T18" fmla="*/ 128522 h 128522"/>
              </a:gdLst>
              <a:ahLst/>
              <a:cxnLst>
                <a:cxn ang="T10">
                  <a:pos x="T0" y="T1"/>
                </a:cxn>
                <a:cxn ang="T11">
                  <a:pos x="T2" y="T3"/>
                </a:cxn>
                <a:cxn ang="T12">
                  <a:pos x="T4" y="T5"/>
                </a:cxn>
                <a:cxn ang="T13">
                  <a:pos x="T6" y="T7"/>
                </a:cxn>
                <a:cxn ang="T14">
                  <a:pos x="T8" y="T9"/>
                </a:cxn>
              </a:cxnLst>
              <a:rect l="T15" t="T16" r="T17" b="T18"/>
              <a:pathLst>
                <a:path w="38649" h="128522">
                  <a:moveTo>
                    <a:pt x="6770" y="11774"/>
                  </a:moveTo>
                  <a:cubicBezTo>
                    <a:pt x="-17205" y="22692"/>
                    <a:pt x="32059" y="117012"/>
                    <a:pt x="8478" y="128522"/>
                  </a:cubicBezTo>
                  <a:lnTo>
                    <a:pt x="32059" y="116749"/>
                  </a:lnTo>
                  <a:cubicBezTo>
                    <a:pt x="55574" y="104910"/>
                    <a:pt x="6770" y="11510"/>
                    <a:pt x="30285" y="0"/>
                  </a:cubicBezTo>
                  <a:cubicBezTo>
                    <a:pt x="30285" y="0"/>
                    <a:pt x="30351" y="987"/>
                    <a:pt x="6770" y="11774"/>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82" name="Freeform 617">
              <a:extLst>
                <a:ext uri="{FF2B5EF4-FFF2-40B4-BE49-F238E27FC236}">
                  <a16:creationId xmlns:a16="http://schemas.microsoft.com/office/drawing/2014/main" id="{F3987C0D-C4D4-41C4-B32A-FFA18EF74268}"/>
                </a:ext>
              </a:extLst>
            </p:cNvPr>
            <p:cNvSpPr>
              <a:spLocks/>
            </p:cNvSpPr>
            <p:nvPr/>
          </p:nvSpPr>
          <p:spPr bwMode="auto">
            <a:xfrm>
              <a:off x="3708448" y="4080443"/>
              <a:ext cx="91835" cy="74598"/>
            </a:xfrm>
            <a:custGeom>
              <a:avLst/>
              <a:gdLst>
                <a:gd name="T0" fmla="*/ 1295 w 108906"/>
                <a:gd name="T1" fmla="*/ 55 h 88465"/>
                <a:gd name="T2" fmla="*/ 6002 w 108906"/>
                <a:gd name="T3" fmla="*/ 4169 h 88465"/>
                <a:gd name="T4" fmla="*/ 4706 w 108906"/>
                <a:gd name="T5" fmla="*/ 4821 h 88465"/>
                <a:gd name="T6" fmla="*/ 0 w 108906"/>
                <a:gd name="T7" fmla="*/ 703 h 88465"/>
                <a:gd name="T8" fmla="*/ 0 60000 65536"/>
                <a:gd name="T9" fmla="*/ 0 60000 65536"/>
                <a:gd name="T10" fmla="*/ 0 60000 65536"/>
                <a:gd name="T11" fmla="*/ 0 60000 65536"/>
                <a:gd name="T12" fmla="*/ 0 w 108906"/>
                <a:gd name="T13" fmla="*/ 0 h 88465"/>
                <a:gd name="T14" fmla="*/ 108906 w 108906"/>
                <a:gd name="T15" fmla="*/ 88465 h 88465"/>
              </a:gdLst>
              <a:ahLst/>
              <a:cxnLst>
                <a:cxn ang="T8">
                  <a:pos x="T0" y="T1"/>
                </a:cxn>
                <a:cxn ang="T9">
                  <a:pos x="T2" y="T3"/>
                </a:cxn>
                <a:cxn ang="T10">
                  <a:pos x="T4" y="T5"/>
                </a:cxn>
                <a:cxn ang="T11">
                  <a:pos x="T6" y="T7"/>
                </a:cxn>
              </a:cxnLst>
              <a:rect l="T12" t="T13" r="T14" b="T15"/>
              <a:pathLst>
                <a:path w="108906" h="88465">
                  <a:moveTo>
                    <a:pt x="23515" y="991"/>
                  </a:moveTo>
                  <a:cubicBezTo>
                    <a:pt x="47031" y="-10848"/>
                    <a:pt x="85588" y="87484"/>
                    <a:pt x="108906" y="75645"/>
                  </a:cubicBezTo>
                  <a:lnTo>
                    <a:pt x="85391" y="87484"/>
                  </a:lnTo>
                  <a:cubicBezTo>
                    <a:pt x="61876" y="99258"/>
                    <a:pt x="23319" y="991"/>
                    <a:pt x="0" y="12765"/>
                  </a:cubicBezTo>
                  <a:lnTo>
                    <a:pt x="23515" y="991"/>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83" name="Freeform 618">
              <a:extLst>
                <a:ext uri="{FF2B5EF4-FFF2-40B4-BE49-F238E27FC236}">
                  <a16:creationId xmlns:a16="http://schemas.microsoft.com/office/drawing/2014/main" id="{F376DB77-760C-41B1-95EC-41ACE68D2613}"/>
                </a:ext>
              </a:extLst>
            </p:cNvPr>
            <p:cNvSpPr>
              <a:spLocks/>
            </p:cNvSpPr>
            <p:nvPr/>
          </p:nvSpPr>
          <p:spPr bwMode="auto">
            <a:xfrm>
              <a:off x="3632119" y="4116665"/>
              <a:ext cx="32591" cy="108376"/>
            </a:xfrm>
            <a:custGeom>
              <a:avLst/>
              <a:gdLst>
                <a:gd name="T0" fmla="*/ 373 w 38649"/>
                <a:gd name="T1" fmla="*/ 652 h 128522"/>
                <a:gd name="T2" fmla="*/ 466 w 38649"/>
                <a:gd name="T3" fmla="*/ 7083 h 128522"/>
                <a:gd name="T4" fmla="*/ 1767 w 38649"/>
                <a:gd name="T5" fmla="*/ 6434 h 128522"/>
                <a:gd name="T6" fmla="*/ 1670 w 38649"/>
                <a:gd name="T7" fmla="*/ 0 h 128522"/>
                <a:gd name="T8" fmla="*/ 373 w 38649"/>
                <a:gd name="T9" fmla="*/ 652 h 128522"/>
                <a:gd name="T10" fmla="*/ 0 60000 65536"/>
                <a:gd name="T11" fmla="*/ 0 60000 65536"/>
                <a:gd name="T12" fmla="*/ 0 60000 65536"/>
                <a:gd name="T13" fmla="*/ 0 60000 65536"/>
                <a:gd name="T14" fmla="*/ 0 60000 65536"/>
                <a:gd name="T15" fmla="*/ 0 w 38649"/>
                <a:gd name="T16" fmla="*/ 0 h 128522"/>
                <a:gd name="T17" fmla="*/ 38649 w 38649"/>
                <a:gd name="T18" fmla="*/ 128522 h 128522"/>
              </a:gdLst>
              <a:ahLst/>
              <a:cxnLst>
                <a:cxn ang="T10">
                  <a:pos x="T0" y="T1"/>
                </a:cxn>
                <a:cxn ang="T11">
                  <a:pos x="T2" y="T3"/>
                </a:cxn>
                <a:cxn ang="T12">
                  <a:pos x="T4" y="T5"/>
                </a:cxn>
                <a:cxn ang="T13">
                  <a:pos x="T6" y="T7"/>
                </a:cxn>
                <a:cxn ang="T14">
                  <a:pos x="T8" y="T9"/>
                </a:cxn>
              </a:cxnLst>
              <a:rect l="T15" t="T16" r="T17" b="T18"/>
              <a:pathLst>
                <a:path w="38649" h="128522">
                  <a:moveTo>
                    <a:pt x="6770" y="11839"/>
                  </a:moveTo>
                  <a:cubicBezTo>
                    <a:pt x="-17205" y="22758"/>
                    <a:pt x="32059" y="116749"/>
                    <a:pt x="8478" y="128522"/>
                  </a:cubicBezTo>
                  <a:lnTo>
                    <a:pt x="32059" y="116749"/>
                  </a:lnTo>
                  <a:cubicBezTo>
                    <a:pt x="55574" y="104975"/>
                    <a:pt x="6770" y="11839"/>
                    <a:pt x="30285" y="0"/>
                  </a:cubicBezTo>
                  <a:cubicBezTo>
                    <a:pt x="30285" y="0"/>
                    <a:pt x="30351" y="987"/>
                    <a:pt x="6770" y="11839"/>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84" name="Freeform 619">
              <a:extLst>
                <a:ext uri="{FF2B5EF4-FFF2-40B4-BE49-F238E27FC236}">
                  <a16:creationId xmlns:a16="http://schemas.microsoft.com/office/drawing/2014/main" id="{74588D5F-3646-4BAD-AF8B-6FC8013097FB}"/>
                </a:ext>
              </a:extLst>
            </p:cNvPr>
            <p:cNvSpPr>
              <a:spLocks/>
            </p:cNvSpPr>
            <p:nvPr/>
          </p:nvSpPr>
          <p:spPr bwMode="auto">
            <a:xfrm>
              <a:off x="3637827" y="4115837"/>
              <a:ext cx="91835" cy="74598"/>
            </a:xfrm>
            <a:custGeom>
              <a:avLst/>
              <a:gdLst>
                <a:gd name="T0" fmla="*/ 1295 w 108906"/>
                <a:gd name="T1" fmla="*/ 54 h 88465"/>
                <a:gd name="T2" fmla="*/ 6002 w 108906"/>
                <a:gd name="T3" fmla="*/ 4172 h 88465"/>
                <a:gd name="T4" fmla="*/ 4706 w 108906"/>
                <a:gd name="T5" fmla="*/ 4821 h 88465"/>
                <a:gd name="T6" fmla="*/ 0 w 108906"/>
                <a:gd name="T7" fmla="*/ 707 h 88465"/>
                <a:gd name="T8" fmla="*/ 0 60000 65536"/>
                <a:gd name="T9" fmla="*/ 0 60000 65536"/>
                <a:gd name="T10" fmla="*/ 0 60000 65536"/>
                <a:gd name="T11" fmla="*/ 0 60000 65536"/>
                <a:gd name="T12" fmla="*/ 0 w 108906"/>
                <a:gd name="T13" fmla="*/ 0 h 88465"/>
                <a:gd name="T14" fmla="*/ 108906 w 108906"/>
                <a:gd name="T15" fmla="*/ 88465 h 88465"/>
              </a:gdLst>
              <a:ahLst/>
              <a:cxnLst>
                <a:cxn ang="T8">
                  <a:pos x="T0" y="T1"/>
                </a:cxn>
                <a:cxn ang="T9">
                  <a:pos x="T2" y="T3"/>
                </a:cxn>
                <a:cxn ang="T10">
                  <a:pos x="T4" y="T5"/>
                </a:cxn>
                <a:cxn ang="T11">
                  <a:pos x="T6" y="T7"/>
                </a:cxn>
              </a:cxnLst>
              <a:rect l="T12" t="T13" r="T14" b="T15"/>
              <a:pathLst>
                <a:path w="108906" h="88465">
                  <a:moveTo>
                    <a:pt x="23515" y="982"/>
                  </a:moveTo>
                  <a:cubicBezTo>
                    <a:pt x="47031" y="-10792"/>
                    <a:pt x="85588" y="87474"/>
                    <a:pt x="108906" y="75701"/>
                  </a:cubicBezTo>
                  <a:lnTo>
                    <a:pt x="85391" y="87474"/>
                  </a:lnTo>
                  <a:cubicBezTo>
                    <a:pt x="61876" y="99314"/>
                    <a:pt x="23319" y="982"/>
                    <a:pt x="0" y="12821"/>
                  </a:cubicBezTo>
                  <a:lnTo>
                    <a:pt x="23515" y="982"/>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85" name="Freeform 620">
              <a:extLst>
                <a:ext uri="{FF2B5EF4-FFF2-40B4-BE49-F238E27FC236}">
                  <a16:creationId xmlns:a16="http://schemas.microsoft.com/office/drawing/2014/main" id="{88E3DF86-43A3-442A-9BA2-7A9ADDA32E5B}"/>
                </a:ext>
              </a:extLst>
            </p:cNvPr>
            <p:cNvSpPr>
              <a:spLocks/>
            </p:cNvSpPr>
            <p:nvPr/>
          </p:nvSpPr>
          <p:spPr bwMode="auto">
            <a:xfrm>
              <a:off x="3559581" y="4153049"/>
              <a:ext cx="32568" cy="108376"/>
            </a:xfrm>
            <a:custGeom>
              <a:avLst/>
              <a:gdLst>
                <a:gd name="T0" fmla="*/ 372 w 38622"/>
                <a:gd name="T1" fmla="*/ 648 h 128522"/>
                <a:gd name="T2" fmla="*/ 470 w 38622"/>
                <a:gd name="T3" fmla="*/ 7083 h 128522"/>
                <a:gd name="T4" fmla="*/ 1766 w 38622"/>
                <a:gd name="T5" fmla="*/ 6434 h 128522"/>
                <a:gd name="T6" fmla="*/ 1668 w 38622"/>
                <a:gd name="T7" fmla="*/ 0 h 128522"/>
                <a:gd name="T8" fmla="*/ 372 w 38622"/>
                <a:gd name="T9" fmla="*/ 648 h 128522"/>
                <a:gd name="T10" fmla="*/ 0 60000 65536"/>
                <a:gd name="T11" fmla="*/ 0 60000 65536"/>
                <a:gd name="T12" fmla="*/ 0 60000 65536"/>
                <a:gd name="T13" fmla="*/ 0 60000 65536"/>
                <a:gd name="T14" fmla="*/ 0 60000 65536"/>
                <a:gd name="T15" fmla="*/ 0 w 38622"/>
                <a:gd name="T16" fmla="*/ 0 h 128522"/>
                <a:gd name="T17" fmla="*/ 38622 w 38622"/>
                <a:gd name="T18" fmla="*/ 128522 h 128522"/>
              </a:gdLst>
              <a:ahLst/>
              <a:cxnLst>
                <a:cxn ang="T10">
                  <a:pos x="T0" y="T1"/>
                </a:cxn>
                <a:cxn ang="T11">
                  <a:pos x="T2" y="T3"/>
                </a:cxn>
                <a:cxn ang="T12">
                  <a:pos x="T4" y="T5"/>
                </a:cxn>
                <a:cxn ang="T13">
                  <a:pos x="T6" y="T7"/>
                </a:cxn>
                <a:cxn ang="T14">
                  <a:pos x="T8" y="T9"/>
                </a:cxn>
              </a:cxnLst>
              <a:rect l="T15" t="T16" r="T17" b="T18"/>
              <a:pathLst>
                <a:path w="38622" h="128522">
                  <a:moveTo>
                    <a:pt x="6744" y="11773"/>
                  </a:moveTo>
                  <a:cubicBezTo>
                    <a:pt x="-17166" y="22758"/>
                    <a:pt x="32032" y="117012"/>
                    <a:pt x="8517" y="128522"/>
                  </a:cubicBezTo>
                  <a:lnTo>
                    <a:pt x="32032" y="116749"/>
                  </a:lnTo>
                  <a:cubicBezTo>
                    <a:pt x="55548" y="104975"/>
                    <a:pt x="6744" y="11510"/>
                    <a:pt x="30259" y="0"/>
                  </a:cubicBezTo>
                  <a:cubicBezTo>
                    <a:pt x="30259" y="0"/>
                    <a:pt x="30390" y="987"/>
                    <a:pt x="6744" y="1177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86" name="Freeform 621">
              <a:extLst>
                <a:ext uri="{FF2B5EF4-FFF2-40B4-BE49-F238E27FC236}">
                  <a16:creationId xmlns:a16="http://schemas.microsoft.com/office/drawing/2014/main" id="{853152C4-677C-45D7-ADCC-850AAA0969F2}"/>
                </a:ext>
              </a:extLst>
            </p:cNvPr>
            <p:cNvSpPr>
              <a:spLocks/>
            </p:cNvSpPr>
            <p:nvPr/>
          </p:nvSpPr>
          <p:spPr bwMode="auto">
            <a:xfrm>
              <a:off x="3565268" y="4152222"/>
              <a:ext cx="91835" cy="74589"/>
            </a:xfrm>
            <a:custGeom>
              <a:avLst/>
              <a:gdLst>
                <a:gd name="T0" fmla="*/ 1295 w 108906"/>
                <a:gd name="T1" fmla="*/ 53 h 88455"/>
                <a:gd name="T2" fmla="*/ 6002 w 108906"/>
                <a:gd name="T3" fmla="*/ 4171 h 88455"/>
                <a:gd name="T4" fmla="*/ 4706 w 108906"/>
                <a:gd name="T5" fmla="*/ 4820 h 88455"/>
                <a:gd name="T6" fmla="*/ 0 w 108906"/>
                <a:gd name="T7" fmla="*/ 703 h 88455"/>
                <a:gd name="T8" fmla="*/ 0 60000 65536"/>
                <a:gd name="T9" fmla="*/ 0 60000 65536"/>
                <a:gd name="T10" fmla="*/ 0 60000 65536"/>
                <a:gd name="T11" fmla="*/ 0 60000 65536"/>
                <a:gd name="T12" fmla="*/ 0 w 108906"/>
                <a:gd name="T13" fmla="*/ 0 h 88455"/>
                <a:gd name="T14" fmla="*/ 108906 w 108906"/>
                <a:gd name="T15" fmla="*/ 88455 h 88455"/>
              </a:gdLst>
              <a:ahLst/>
              <a:cxnLst>
                <a:cxn ang="T8">
                  <a:pos x="T0" y="T1"/>
                </a:cxn>
                <a:cxn ang="T9">
                  <a:pos x="T2" y="T3"/>
                </a:cxn>
                <a:cxn ang="T10">
                  <a:pos x="T4" y="T5"/>
                </a:cxn>
                <a:cxn ang="T11">
                  <a:pos x="T6" y="T7"/>
                </a:cxn>
              </a:cxnLst>
              <a:rect l="T12" t="T13" r="T14" b="T15"/>
              <a:pathLst>
                <a:path w="108906" h="88455">
                  <a:moveTo>
                    <a:pt x="23515" y="981"/>
                  </a:moveTo>
                  <a:cubicBezTo>
                    <a:pt x="47096" y="-10792"/>
                    <a:pt x="85653" y="87474"/>
                    <a:pt x="108906" y="75701"/>
                  </a:cubicBezTo>
                  <a:lnTo>
                    <a:pt x="85391" y="87474"/>
                  </a:lnTo>
                  <a:cubicBezTo>
                    <a:pt x="61810" y="99248"/>
                    <a:pt x="23252" y="981"/>
                    <a:pt x="0" y="12755"/>
                  </a:cubicBezTo>
                  <a:lnTo>
                    <a:pt x="23515" y="981"/>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87" name="Freeform 622">
              <a:extLst>
                <a:ext uri="{FF2B5EF4-FFF2-40B4-BE49-F238E27FC236}">
                  <a16:creationId xmlns:a16="http://schemas.microsoft.com/office/drawing/2014/main" id="{367779F3-2B18-4713-A212-FE0E71DA584B}"/>
                </a:ext>
              </a:extLst>
            </p:cNvPr>
            <p:cNvSpPr>
              <a:spLocks/>
            </p:cNvSpPr>
            <p:nvPr/>
          </p:nvSpPr>
          <p:spPr bwMode="auto">
            <a:xfrm>
              <a:off x="3488960" y="4188491"/>
              <a:ext cx="32568" cy="108376"/>
            </a:xfrm>
            <a:custGeom>
              <a:avLst/>
              <a:gdLst>
                <a:gd name="T0" fmla="*/ 372 w 38622"/>
                <a:gd name="T1" fmla="*/ 648 h 128522"/>
                <a:gd name="T2" fmla="*/ 470 w 38622"/>
                <a:gd name="T3" fmla="*/ 7083 h 128522"/>
                <a:gd name="T4" fmla="*/ 1766 w 38622"/>
                <a:gd name="T5" fmla="*/ 6430 h 128522"/>
                <a:gd name="T6" fmla="*/ 1668 w 38622"/>
                <a:gd name="T7" fmla="*/ 0 h 128522"/>
                <a:gd name="T8" fmla="*/ 372 w 38622"/>
                <a:gd name="T9" fmla="*/ 648 h 128522"/>
                <a:gd name="T10" fmla="*/ 0 60000 65536"/>
                <a:gd name="T11" fmla="*/ 0 60000 65536"/>
                <a:gd name="T12" fmla="*/ 0 60000 65536"/>
                <a:gd name="T13" fmla="*/ 0 60000 65536"/>
                <a:gd name="T14" fmla="*/ 0 60000 65536"/>
                <a:gd name="T15" fmla="*/ 0 w 38622"/>
                <a:gd name="T16" fmla="*/ 0 h 128522"/>
                <a:gd name="T17" fmla="*/ 38622 w 38622"/>
                <a:gd name="T18" fmla="*/ 128522 h 128522"/>
              </a:gdLst>
              <a:ahLst/>
              <a:cxnLst>
                <a:cxn ang="T10">
                  <a:pos x="T0" y="T1"/>
                </a:cxn>
                <a:cxn ang="T11">
                  <a:pos x="T2" y="T3"/>
                </a:cxn>
                <a:cxn ang="T12">
                  <a:pos x="T4" y="T5"/>
                </a:cxn>
                <a:cxn ang="T13">
                  <a:pos x="T6" y="T7"/>
                </a:cxn>
                <a:cxn ang="T14">
                  <a:pos x="T8" y="T9"/>
                </a:cxn>
              </a:cxnLst>
              <a:rect l="T15" t="T16" r="T17" b="T18"/>
              <a:pathLst>
                <a:path w="38622" h="128522">
                  <a:moveTo>
                    <a:pt x="6744" y="11773"/>
                  </a:moveTo>
                  <a:cubicBezTo>
                    <a:pt x="-17166" y="22692"/>
                    <a:pt x="32032" y="117012"/>
                    <a:pt x="8517" y="128522"/>
                  </a:cubicBezTo>
                  <a:lnTo>
                    <a:pt x="32032" y="116683"/>
                  </a:lnTo>
                  <a:cubicBezTo>
                    <a:pt x="55548" y="104910"/>
                    <a:pt x="6744" y="11445"/>
                    <a:pt x="30259" y="0"/>
                  </a:cubicBezTo>
                  <a:cubicBezTo>
                    <a:pt x="30259" y="0"/>
                    <a:pt x="30390" y="986"/>
                    <a:pt x="6744" y="1177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88" name="Freeform 623">
              <a:extLst>
                <a:ext uri="{FF2B5EF4-FFF2-40B4-BE49-F238E27FC236}">
                  <a16:creationId xmlns:a16="http://schemas.microsoft.com/office/drawing/2014/main" id="{A436BB36-50EC-42AD-A9AD-E166CA5722BA}"/>
                </a:ext>
              </a:extLst>
            </p:cNvPr>
            <p:cNvSpPr>
              <a:spLocks/>
            </p:cNvSpPr>
            <p:nvPr/>
          </p:nvSpPr>
          <p:spPr bwMode="auto">
            <a:xfrm>
              <a:off x="3494647" y="4187655"/>
              <a:ext cx="91835" cy="74598"/>
            </a:xfrm>
            <a:custGeom>
              <a:avLst/>
              <a:gdLst>
                <a:gd name="T0" fmla="*/ 1295 w 108906"/>
                <a:gd name="T1" fmla="*/ 55 h 88465"/>
                <a:gd name="T2" fmla="*/ 6002 w 108906"/>
                <a:gd name="T3" fmla="*/ 4169 h 88465"/>
                <a:gd name="T4" fmla="*/ 4706 w 108906"/>
                <a:gd name="T5" fmla="*/ 4821 h 88465"/>
                <a:gd name="T6" fmla="*/ 0 w 108906"/>
                <a:gd name="T7" fmla="*/ 703 h 88465"/>
                <a:gd name="T8" fmla="*/ 0 60000 65536"/>
                <a:gd name="T9" fmla="*/ 0 60000 65536"/>
                <a:gd name="T10" fmla="*/ 0 60000 65536"/>
                <a:gd name="T11" fmla="*/ 0 60000 65536"/>
                <a:gd name="T12" fmla="*/ 0 w 108906"/>
                <a:gd name="T13" fmla="*/ 0 h 88465"/>
                <a:gd name="T14" fmla="*/ 108906 w 108906"/>
                <a:gd name="T15" fmla="*/ 88465 h 88465"/>
              </a:gdLst>
              <a:ahLst/>
              <a:cxnLst>
                <a:cxn ang="T8">
                  <a:pos x="T0" y="T1"/>
                </a:cxn>
                <a:cxn ang="T9">
                  <a:pos x="T2" y="T3"/>
                </a:cxn>
                <a:cxn ang="T10">
                  <a:pos x="T4" y="T5"/>
                </a:cxn>
                <a:cxn ang="T11">
                  <a:pos x="T6" y="T7"/>
                </a:cxn>
              </a:cxnLst>
              <a:rect l="T12" t="T13" r="T14" b="T15"/>
              <a:pathLst>
                <a:path w="108906" h="88465">
                  <a:moveTo>
                    <a:pt x="23515" y="991"/>
                  </a:moveTo>
                  <a:cubicBezTo>
                    <a:pt x="47096" y="-10848"/>
                    <a:pt x="85653" y="87484"/>
                    <a:pt x="108906" y="75645"/>
                  </a:cubicBezTo>
                  <a:lnTo>
                    <a:pt x="85391" y="87484"/>
                  </a:lnTo>
                  <a:cubicBezTo>
                    <a:pt x="61810" y="99258"/>
                    <a:pt x="23252" y="991"/>
                    <a:pt x="0" y="12765"/>
                  </a:cubicBezTo>
                  <a:lnTo>
                    <a:pt x="23515" y="991"/>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89" name="Freeform 624">
              <a:extLst>
                <a:ext uri="{FF2B5EF4-FFF2-40B4-BE49-F238E27FC236}">
                  <a16:creationId xmlns:a16="http://schemas.microsoft.com/office/drawing/2014/main" id="{A4F6D3FE-B314-4032-A4D6-025B4AFA2F13}"/>
                </a:ext>
              </a:extLst>
            </p:cNvPr>
            <p:cNvSpPr>
              <a:spLocks/>
            </p:cNvSpPr>
            <p:nvPr/>
          </p:nvSpPr>
          <p:spPr bwMode="auto">
            <a:xfrm>
              <a:off x="3463739" y="4196367"/>
              <a:ext cx="139073" cy="176319"/>
            </a:xfrm>
            <a:custGeom>
              <a:avLst/>
              <a:gdLst>
                <a:gd name="T0" fmla="*/ 3074 w 164926"/>
                <a:gd name="T1" fmla="*/ 11524 h 209095"/>
                <a:gd name="T2" fmla="*/ 0 w 164926"/>
                <a:gd name="T3" fmla="*/ 8424 h 209095"/>
                <a:gd name="T4" fmla="*/ 1488 w 164926"/>
                <a:gd name="T5" fmla="*/ 5792 h 209095"/>
                <a:gd name="T6" fmla="*/ 1799 w 164926"/>
                <a:gd name="T7" fmla="*/ 4470 h 209095"/>
                <a:gd name="T8" fmla="*/ 1536 w 164926"/>
                <a:gd name="T9" fmla="*/ 3687 h 209095"/>
                <a:gd name="T10" fmla="*/ 3959 w 164926"/>
                <a:gd name="T11" fmla="*/ 62 h 209095"/>
                <a:gd name="T12" fmla="*/ 3964 w 164926"/>
                <a:gd name="T13" fmla="*/ 62 h 209095"/>
                <a:gd name="T14" fmla="*/ 4561 w 164926"/>
                <a:gd name="T15" fmla="*/ 0 h 209095"/>
                <a:gd name="T16" fmla="*/ 7583 w 164926"/>
                <a:gd name="T17" fmla="*/ 2494 h 209095"/>
                <a:gd name="T18" fmla="*/ 7561 w 164926"/>
                <a:gd name="T19" fmla="*/ 3770 h 209095"/>
                <a:gd name="T20" fmla="*/ 8667 w 164926"/>
                <a:gd name="T21" fmla="*/ 7990 h 209095"/>
                <a:gd name="T22" fmla="*/ 6599 w 164926"/>
                <a:gd name="T23" fmla="*/ 9461 h 209095"/>
                <a:gd name="T24" fmla="*/ 6017 w 164926"/>
                <a:gd name="T25" fmla="*/ 9519 h 209095"/>
                <a:gd name="T26" fmla="*/ 5963 w 164926"/>
                <a:gd name="T27" fmla="*/ 9519 h 209095"/>
                <a:gd name="T28" fmla="*/ 3671 w 164926"/>
                <a:gd name="T29" fmla="*/ 11462 h 209095"/>
                <a:gd name="T30" fmla="*/ 3074 w 164926"/>
                <a:gd name="T31" fmla="*/ 11520 h 2090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926"/>
                <a:gd name="T49" fmla="*/ 0 h 209095"/>
                <a:gd name="T50" fmla="*/ 164926 w 164926"/>
                <a:gd name="T51" fmla="*/ 209095 h 2090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926" h="209095">
                  <a:moveTo>
                    <a:pt x="55767" y="209095"/>
                  </a:moveTo>
                  <a:cubicBezTo>
                    <a:pt x="24862" y="208990"/>
                    <a:pt x="-111" y="183812"/>
                    <a:pt x="0" y="152859"/>
                  </a:cubicBezTo>
                  <a:cubicBezTo>
                    <a:pt x="66" y="133317"/>
                    <a:pt x="10300" y="115223"/>
                    <a:pt x="26997" y="105107"/>
                  </a:cubicBezTo>
                  <a:cubicBezTo>
                    <a:pt x="27083" y="96787"/>
                    <a:pt x="29007" y="88585"/>
                    <a:pt x="32646" y="81099"/>
                  </a:cubicBezTo>
                  <a:cubicBezTo>
                    <a:pt x="30406" y="76607"/>
                    <a:pt x="28790" y="71825"/>
                    <a:pt x="27851" y="66892"/>
                  </a:cubicBezTo>
                  <a:cubicBezTo>
                    <a:pt x="21867" y="36564"/>
                    <a:pt x="41573" y="7123"/>
                    <a:pt x="71854" y="1131"/>
                  </a:cubicBezTo>
                  <a:cubicBezTo>
                    <a:pt x="71880" y="1125"/>
                    <a:pt x="71900" y="1125"/>
                    <a:pt x="71926" y="1118"/>
                  </a:cubicBezTo>
                  <a:cubicBezTo>
                    <a:pt x="75493" y="388"/>
                    <a:pt x="79125" y="13"/>
                    <a:pt x="82764" y="0"/>
                  </a:cubicBezTo>
                  <a:cubicBezTo>
                    <a:pt x="109471" y="86"/>
                    <a:pt x="132422" y="19015"/>
                    <a:pt x="137611" y="45253"/>
                  </a:cubicBezTo>
                  <a:cubicBezTo>
                    <a:pt x="139122" y="52909"/>
                    <a:pt x="138991" y="60802"/>
                    <a:pt x="137217" y="68405"/>
                  </a:cubicBezTo>
                  <a:cubicBezTo>
                    <a:pt x="163872" y="84000"/>
                    <a:pt x="172858" y="118275"/>
                    <a:pt x="157284" y="144973"/>
                  </a:cubicBezTo>
                  <a:cubicBezTo>
                    <a:pt x="149185" y="158857"/>
                    <a:pt x="135509" y="168585"/>
                    <a:pt x="119745" y="171670"/>
                  </a:cubicBezTo>
                  <a:cubicBezTo>
                    <a:pt x="116263" y="172394"/>
                    <a:pt x="112723" y="172749"/>
                    <a:pt x="109169" y="172723"/>
                  </a:cubicBezTo>
                  <a:lnTo>
                    <a:pt x="108184" y="172723"/>
                  </a:lnTo>
                  <a:cubicBezTo>
                    <a:pt x="101340" y="190876"/>
                    <a:pt x="85614" y="204208"/>
                    <a:pt x="66605" y="207977"/>
                  </a:cubicBezTo>
                  <a:cubicBezTo>
                    <a:pt x="63039" y="208688"/>
                    <a:pt x="59406" y="209043"/>
                    <a:pt x="55767" y="209030"/>
                  </a:cubicBezTo>
                  <a:lnTo>
                    <a:pt x="55767" y="209095"/>
                  </a:ln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90" name="Freeform 625">
              <a:extLst>
                <a:ext uri="{FF2B5EF4-FFF2-40B4-BE49-F238E27FC236}">
                  <a16:creationId xmlns:a16="http://schemas.microsoft.com/office/drawing/2014/main" id="{1F668092-F792-453E-9067-5FDEBE88E317}"/>
                </a:ext>
              </a:extLst>
            </p:cNvPr>
            <p:cNvSpPr>
              <a:spLocks/>
            </p:cNvSpPr>
            <p:nvPr/>
          </p:nvSpPr>
          <p:spPr bwMode="auto">
            <a:xfrm>
              <a:off x="3461613" y="4194370"/>
              <a:ext cx="143230" cy="180423"/>
            </a:xfrm>
            <a:custGeom>
              <a:avLst/>
              <a:gdLst>
                <a:gd name="T0" fmla="*/ 4701 w 169855"/>
                <a:gd name="T1" fmla="*/ 272 h 213962"/>
                <a:gd name="T2" fmla="*/ 7644 w 169855"/>
                <a:gd name="T3" fmla="*/ 3219 h 213962"/>
                <a:gd name="T4" fmla="*/ 7545 w 169855"/>
                <a:gd name="T5" fmla="*/ 3973 h 213962"/>
                <a:gd name="T6" fmla="*/ 8751 w 169855"/>
                <a:gd name="T7" fmla="*/ 7956 h 213962"/>
                <a:gd name="T8" fmla="*/ 6155 w 169855"/>
                <a:gd name="T9" fmla="*/ 9511 h 213962"/>
                <a:gd name="T10" fmla="*/ 6007 w 169855"/>
                <a:gd name="T11" fmla="*/ 9511 h 213962"/>
                <a:gd name="T12" fmla="*/ 3785 w 169855"/>
                <a:gd name="T13" fmla="*/ 11466 h 213962"/>
                <a:gd name="T14" fmla="*/ 3212 w 169855"/>
                <a:gd name="T15" fmla="*/ 11520 h 213962"/>
                <a:gd name="T16" fmla="*/ 272 w 169855"/>
                <a:gd name="T17" fmla="*/ 8562 h 213962"/>
                <a:gd name="T18" fmla="*/ 1765 w 169855"/>
                <a:gd name="T19" fmla="*/ 6003 h 213962"/>
                <a:gd name="T20" fmla="*/ 2090 w 169855"/>
                <a:gd name="T21" fmla="*/ 4597 h 213962"/>
                <a:gd name="T22" fmla="*/ 3309 w 169855"/>
                <a:gd name="T23" fmla="*/ 616 h 213962"/>
                <a:gd name="T24" fmla="*/ 4129 w 169855"/>
                <a:gd name="T25" fmla="*/ 326 h 213962"/>
                <a:gd name="T26" fmla="*/ 4701 w 169855"/>
                <a:gd name="T27" fmla="*/ 272 h 213962"/>
                <a:gd name="T28" fmla="*/ 4701 w 169855"/>
                <a:gd name="T29" fmla="*/ 0 h 213962"/>
                <a:gd name="T30" fmla="*/ 4077 w 169855"/>
                <a:gd name="T31" fmla="*/ 62 h 213962"/>
                <a:gd name="T32" fmla="*/ 1544 w 169855"/>
                <a:gd name="T33" fmla="*/ 3846 h 213962"/>
                <a:gd name="T34" fmla="*/ 1790 w 169855"/>
                <a:gd name="T35" fmla="*/ 4600 h 213962"/>
                <a:gd name="T36" fmla="*/ 1497 w 169855"/>
                <a:gd name="T37" fmla="*/ 5847 h 213962"/>
                <a:gd name="T38" fmla="*/ 500 w 169855"/>
                <a:gd name="T39" fmla="*/ 10294 h 213962"/>
                <a:gd name="T40" fmla="*/ 3216 w 169855"/>
                <a:gd name="T41" fmla="*/ 11792 h 213962"/>
                <a:gd name="T42" fmla="*/ 3843 w 169855"/>
                <a:gd name="T43" fmla="*/ 11730 h 213962"/>
                <a:gd name="T44" fmla="*/ 6199 w 169855"/>
                <a:gd name="T45" fmla="*/ 9787 h 213962"/>
                <a:gd name="T46" fmla="*/ 6767 w 169855"/>
                <a:gd name="T47" fmla="*/ 9729 h 213962"/>
                <a:gd name="T48" fmla="*/ 9299 w 169855"/>
                <a:gd name="T49" fmla="*/ 5942 h 213962"/>
                <a:gd name="T50" fmla="*/ 7854 w 169855"/>
                <a:gd name="T51" fmla="*/ 3838 h 213962"/>
                <a:gd name="T52" fmla="*/ 7854 w 169855"/>
                <a:gd name="T53" fmla="*/ 2602 h 213962"/>
                <a:gd name="T54" fmla="*/ 4696 w 169855"/>
                <a:gd name="T55" fmla="*/ 0 h 2139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9855"/>
                <a:gd name="T85" fmla="*/ 0 h 213962"/>
                <a:gd name="T86" fmla="*/ 169855 w 169855"/>
                <a:gd name="T87" fmla="*/ 213962 h 2139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9855" h="213962">
                  <a:moveTo>
                    <a:pt x="85286" y="4933"/>
                  </a:moveTo>
                  <a:cubicBezTo>
                    <a:pt x="114778" y="4933"/>
                    <a:pt x="138688" y="28868"/>
                    <a:pt x="138694" y="58401"/>
                  </a:cubicBezTo>
                  <a:cubicBezTo>
                    <a:pt x="138694" y="63024"/>
                    <a:pt x="138096" y="67622"/>
                    <a:pt x="136914" y="72088"/>
                  </a:cubicBezTo>
                  <a:cubicBezTo>
                    <a:pt x="162886" y="86000"/>
                    <a:pt x="172680" y="118367"/>
                    <a:pt x="158787" y="144374"/>
                  </a:cubicBezTo>
                  <a:cubicBezTo>
                    <a:pt x="149500" y="161765"/>
                    <a:pt x="131390" y="172617"/>
                    <a:pt x="111691" y="172591"/>
                  </a:cubicBezTo>
                  <a:lnTo>
                    <a:pt x="108998" y="172591"/>
                  </a:lnTo>
                  <a:cubicBezTo>
                    <a:pt x="102856" y="190784"/>
                    <a:pt x="87479" y="204300"/>
                    <a:pt x="68667" y="208043"/>
                  </a:cubicBezTo>
                  <a:cubicBezTo>
                    <a:pt x="65245" y="208694"/>
                    <a:pt x="61770" y="209023"/>
                    <a:pt x="58289" y="209030"/>
                  </a:cubicBezTo>
                  <a:cubicBezTo>
                    <a:pt x="28757" y="208971"/>
                    <a:pt x="4867" y="184950"/>
                    <a:pt x="4933" y="155378"/>
                  </a:cubicBezTo>
                  <a:cubicBezTo>
                    <a:pt x="4972" y="136145"/>
                    <a:pt x="15311" y="118413"/>
                    <a:pt x="32015" y="108922"/>
                  </a:cubicBezTo>
                  <a:cubicBezTo>
                    <a:pt x="31805" y="100055"/>
                    <a:pt x="33841" y="91275"/>
                    <a:pt x="37926" y="83401"/>
                  </a:cubicBezTo>
                  <a:cubicBezTo>
                    <a:pt x="24113" y="57348"/>
                    <a:pt x="34005" y="25014"/>
                    <a:pt x="60023" y="11182"/>
                  </a:cubicBezTo>
                  <a:cubicBezTo>
                    <a:pt x="64700" y="8702"/>
                    <a:pt x="69712" y="6926"/>
                    <a:pt x="74907" y="5919"/>
                  </a:cubicBezTo>
                  <a:cubicBezTo>
                    <a:pt x="78329" y="5268"/>
                    <a:pt x="81804" y="4939"/>
                    <a:pt x="85286" y="4933"/>
                  </a:cubicBezTo>
                  <a:moveTo>
                    <a:pt x="85286" y="0"/>
                  </a:moveTo>
                  <a:cubicBezTo>
                    <a:pt x="81495" y="13"/>
                    <a:pt x="77712" y="388"/>
                    <a:pt x="73988" y="1118"/>
                  </a:cubicBezTo>
                  <a:cubicBezTo>
                    <a:pt x="42360" y="7373"/>
                    <a:pt x="21775" y="38109"/>
                    <a:pt x="28008" y="69786"/>
                  </a:cubicBezTo>
                  <a:cubicBezTo>
                    <a:pt x="28947" y="74509"/>
                    <a:pt x="30452" y="79100"/>
                    <a:pt x="32475" y="83467"/>
                  </a:cubicBezTo>
                  <a:cubicBezTo>
                    <a:pt x="29236" y="90584"/>
                    <a:pt x="27430" y="98273"/>
                    <a:pt x="27154" y="106093"/>
                  </a:cubicBezTo>
                  <a:cubicBezTo>
                    <a:pt x="-92" y="123372"/>
                    <a:pt x="-8185" y="159502"/>
                    <a:pt x="9071" y="186778"/>
                  </a:cubicBezTo>
                  <a:cubicBezTo>
                    <a:pt x="19771" y="203689"/>
                    <a:pt x="38367" y="213950"/>
                    <a:pt x="58355" y="213963"/>
                  </a:cubicBezTo>
                  <a:cubicBezTo>
                    <a:pt x="62171" y="213950"/>
                    <a:pt x="65974" y="213581"/>
                    <a:pt x="69718" y="212845"/>
                  </a:cubicBezTo>
                  <a:cubicBezTo>
                    <a:pt x="88977" y="209017"/>
                    <a:pt x="105031" y="195783"/>
                    <a:pt x="112479" y="177590"/>
                  </a:cubicBezTo>
                  <a:cubicBezTo>
                    <a:pt x="115941" y="177583"/>
                    <a:pt x="119396" y="177228"/>
                    <a:pt x="122792" y="176537"/>
                  </a:cubicBezTo>
                  <a:cubicBezTo>
                    <a:pt x="154426" y="170262"/>
                    <a:pt x="174998" y="139500"/>
                    <a:pt x="168732" y="107823"/>
                  </a:cubicBezTo>
                  <a:cubicBezTo>
                    <a:pt x="165612" y="92024"/>
                    <a:pt x="156121" y="78218"/>
                    <a:pt x="142497" y="69654"/>
                  </a:cubicBezTo>
                  <a:cubicBezTo>
                    <a:pt x="143975" y="62255"/>
                    <a:pt x="143975" y="54632"/>
                    <a:pt x="142497" y="47226"/>
                  </a:cubicBezTo>
                  <a:cubicBezTo>
                    <a:pt x="137059" y="19844"/>
                    <a:pt x="113103" y="92"/>
                    <a:pt x="85220" y="0"/>
                  </a:cubicBezTo>
                  <a:lnTo>
                    <a:pt x="85286"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91" name="Freeform 626">
              <a:extLst>
                <a:ext uri="{FF2B5EF4-FFF2-40B4-BE49-F238E27FC236}">
                  <a16:creationId xmlns:a16="http://schemas.microsoft.com/office/drawing/2014/main" id="{C480D8DF-0739-4957-BD85-8575A09A0E94}"/>
                </a:ext>
              </a:extLst>
            </p:cNvPr>
            <p:cNvSpPr>
              <a:spLocks/>
            </p:cNvSpPr>
            <p:nvPr/>
          </p:nvSpPr>
          <p:spPr bwMode="auto">
            <a:xfrm>
              <a:off x="3492670" y="4259108"/>
              <a:ext cx="34474" cy="41125"/>
            </a:xfrm>
            <a:custGeom>
              <a:avLst/>
              <a:gdLst>
                <a:gd name="T0" fmla="*/ 1950 w 40882"/>
                <a:gd name="T1" fmla="*/ 666 h 48770"/>
                <a:gd name="T2" fmla="*/ 980 w 40882"/>
                <a:gd name="T3" fmla="*/ 1163 h 48770"/>
                <a:gd name="T4" fmla="*/ 874 w 40882"/>
                <a:gd name="T5" fmla="*/ 2178 h 48770"/>
                <a:gd name="T6" fmla="*/ 306 w 40882"/>
                <a:gd name="T7" fmla="*/ 2540 h 48770"/>
                <a:gd name="T8" fmla="*/ 282 w 40882"/>
                <a:gd name="T9" fmla="*/ 705 h 48770"/>
                <a:gd name="T10" fmla="*/ 1773 w 40882"/>
                <a:gd name="T11" fmla="*/ 3 h 48770"/>
                <a:gd name="T12" fmla="*/ 1950 w 40882"/>
                <a:gd name="T13" fmla="*/ 666 h 48770"/>
                <a:gd name="T14" fmla="*/ 0 60000 65536"/>
                <a:gd name="T15" fmla="*/ 0 60000 65536"/>
                <a:gd name="T16" fmla="*/ 0 60000 65536"/>
                <a:gd name="T17" fmla="*/ 0 60000 65536"/>
                <a:gd name="T18" fmla="*/ 0 60000 65536"/>
                <a:gd name="T19" fmla="*/ 0 60000 65536"/>
                <a:gd name="T20" fmla="*/ 0 60000 65536"/>
                <a:gd name="T21" fmla="*/ 0 w 40882"/>
                <a:gd name="T22" fmla="*/ 0 h 48770"/>
                <a:gd name="T23" fmla="*/ 40882 w 40882"/>
                <a:gd name="T24" fmla="*/ 48770 h 487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82" h="48770">
                  <a:moveTo>
                    <a:pt x="35384" y="12089"/>
                  </a:moveTo>
                  <a:cubicBezTo>
                    <a:pt x="28605" y="12812"/>
                    <a:pt x="22333" y="16022"/>
                    <a:pt x="17780" y="21100"/>
                  </a:cubicBezTo>
                  <a:cubicBezTo>
                    <a:pt x="14936" y="26803"/>
                    <a:pt x="14260" y="33347"/>
                    <a:pt x="15875" y="39517"/>
                  </a:cubicBezTo>
                  <a:cubicBezTo>
                    <a:pt x="17715" y="50106"/>
                    <a:pt x="9307" y="50567"/>
                    <a:pt x="5563" y="46094"/>
                  </a:cubicBezTo>
                  <a:cubicBezTo>
                    <a:pt x="-1682" y="36241"/>
                    <a:pt x="-1866" y="22863"/>
                    <a:pt x="5103" y="12812"/>
                  </a:cubicBezTo>
                  <a:cubicBezTo>
                    <a:pt x="11382" y="4242"/>
                    <a:pt x="21570" y="-560"/>
                    <a:pt x="32165" y="52"/>
                  </a:cubicBezTo>
                  <a:cubicBezTo>
                    <a:pt x="40311" y="-211"/>
                    <a:pt x="45302" y="10313"/>
                    <a:pt x="35384" y="12089"/>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92" name="Freeform 627">
              <a:extLst>
                <a:ext uri="{FF2B5EF4-FFF2-40B4-BE49-F238E27FC236}">
                  <a16:creationId xmlns:a16="http://schemas.microsoft.com/office/drawing/2014/main" id="{A0725156-447E-4539-866A-4A474ABFC76B}"/>
                </a:ext>
              </a:extLst>
            </p:cNvPr>
            <p:cNvSpPr>
              <a:spLocks/>
            </p:cNvSpPr>
            <p:nvPr/>
          </p:nvSpPr>
          <p:spPr bwMode="auto">
            <a:xfrm>
              <a:off x="3494479" y="4204868"/>
              <a:ext cx="40110" cy="51550"/>
            </a:xfrm>
            <a:custGeom>
              <a:avLst/>
              <a:gdLst>
                <a:gd name="T0" fmla="*/ 2251 w 47566"/>
                <a:gd name="T1" fmla="*/ 778 h 61133"/>
                <a:gd name="T2" fmla="*/ 1133 w 47566"/>
                <a:gd name="T3" fmla="*/ 1504 h 61133"/>
                <a:gd name="T4" fmla="*/ 887 w 47566"/>
                <a:gd name="T5" fmla="*/ 2729 h 61133"/>
                <a:gd name="T6" fmla="*/ 224 w 47566"/>
                <a:gd name="T7" fmla="*/ 3218 h 61133"/>
                <a:gd name="T8" fmla="*/ 434 w 47566"/>
                <a:gd name="T9" fmla="*/ 1043 h 61133"/>
                <a:gd name="T10" fmla="*/ 2150 w 47566"/>
                <a:gd name="T11" fmla="*/ 6 h 61133"/>
                <a:gd name="T12" fmla="*/ 2251 w 47566"/>
                <a:gd name="T13" fmla="*/ 778 h 61133"/>
                <a:gd name="T14" fmla="*/ 0 60000 65536"/>
                <a:gd name="T15" fmla="*/ 0 60000 65536"/>
                <a:gd name="T16" fmla="*/ 0 60000 65536"/>
                <a:gd name="T17" fmla="*/ 0 60000 65536"/>
                <a:gd name="T18" fmla="*/ 0 60000 65536"/>
                <a:gd name="T19" fmla="*/ 0 60000 65536"/>
                <a:gd name="T20" fmla="*/ 0 60000 65536"/>
                <a:gd name="T21" fmla="*/ 0 w 47566"/>
                <a:gd name="T22" fmla="*/ 0 h 61133"/>
                <a:gd name="T23" fmla="*/ 47566 w 47566"/>
                <a:gd name="T24" fmla="*/ 61133 h 61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566" h="61133">
                  <a:moveTo>
                    <a:pt x="40859" y="14123"/>
                  </a:moveTo>
                  <a:cubicBezTo>
                    <a:pt x="32871" y="16234"/>
                    <a:pt x="25757" y="20845"/>
                    <a:pt x="20562" y="27278"/>
                  </a:cubicBezTo>
                  <a:cubicBezTo>
                    <a:pt x="16805" y="34046"/>
                    <a:pt x="15241" y="41814"/>
                    <a:pt x="16095" y="49510"/>
                  </a:cubicBezTo>
                  <a:cubicBezTo>
                    <a:pt x="16686" y="61941"/>
                    <a:pt x="7359" y="63519"/>
                    <a:pt x="4075" y="58389"/>
                  </a:cubicBezTo>
                  <a:cubicBezTo>
                    <a:pt x="-2493" y="48128"/>
                    <a:pt x="-1049" y="32080"/>
                    <a:pt x="7884" y="18925"/>
                  </a:cubicBezTo>
                  <a:cubicBezTo>
                    <a:pt x="14998" y="8375"/>
                    <a:pt x="26382" y="1495"/>
                    <a:pt x="39019" y="113"/>
                  </a:cubicBezTo>
                  <a:cubicBezTo>
                    <a:pt x="47821" y="-1268"/>
                    <a:pt x="51959" y="10374"/>
                    <a:pt x="40859" y="14123"/>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93" name="Freeform 628">
              <a:extLst>
                <a:ext uri="{FF2B5EF4-FFF2-40B4-BE49-F238E27FC236}">
                  <a16:creationId xmlns:a16="http://schemas.microsoft.com/office/drawing/2014/main" id="{044287F2-E4D7-4C03-A100-EC6B01CF1707}"/>
                </a:ext>
              </a:extLst>
            </p:cNvPr>
            <p:cNvSpPr>
              <a:spLocks/>
            </p:cNvSpPr>
            <p:nvPr/>
          </p:nvSpPr>
          <p:spPr bwMode="auto">
            <a:xfrm>
              <a:off x="3470926" y="4292105"/>
              <a:ext cx="22006" cy="39565"/>
            </a:xfrm>
            <a:custGeom>
              <a:avLst/>
              <a:gdLst>
                <a:gd name="T0" fmla="*/ 1242 w 26097"/>
                <a:gd name="T1" fmla="*/ 533 h 46920"/>
                <a:gd name="T2" fmla="*/ 624 w 26097"/>
                <a:gd name="T3" fmla="*/ 1214 h 46920"/>
                <a:gd name="T4" fmla="*/ 555 w 26097"/>
                <a:gd name="T5" fmla="*/ 2079 h 46920"/>
                <a:gd name="T6" fmla="*/ 193 w 26097"/>
                <a:gd name="T7" fmla="*/ 2526 h 46920"/>
                <a:gd name="T8" fmla="*/ 193 w 26097"/>
                <a:gd name="T9" fmla="*/ 1025 h 46920"/>
                <a:gd name="T10" fmla="*/ 1148 w 26097"/>
                <a:gd name="T11" fmla="*/ 25 h 46920"/>
                <a:gd name="T12" fmla="*/ 1242 w 26097"/>
                <a:gd name="T13" fmla="*/ 533 h 46920"/>
                <a:gd name="T14" fmla="*/ 0 60000 65536"/>
                <a:gd name="T15" fmla="*/ 0 60000 65536"/>
                <a:gd name="T16" fmla="*/ 0 60000 65536"/>
                <a:gd name="T17" fmla="*/ 0 60000 65536"/>
                <a:gd name="T18" fmla="*/ 0 60000 65536"/>
                <a:gd name="T19" fmla="*/ 0 60000 65536"/>
                <a:gd name="T20" fmla="*/ 0 60000 65536"/>
                <a:gd name="T21" fmla="*/ 0 w 26097"/>
                <a:gd name="T22" fmla="*/ 0 h 46920"/>
                <a:gd name="T23" fmla="*/ 26097 w 26097"/>
                <a:gd name="T24" fmla="*/ 46920 h 46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097" h="46920">
                  <a:moveTo>
                    <a:pt x="22547" y="9659"/>
                  </a:moveTo>
                  <a:cubicBezTo>
                    <a:pt x="17745" y="12679"/>
                    <a:pt x="13857" y="16954"/>
                    <a:pt x="11314" y="22025"/>
                  </a:cubicBezTo>
                  <a:cubicBezTo>
                    <a:pt x="9475" y="27057"/>
                    <a:pt x="9048" y="32489"/>
                    <a:pt x="10066" y="37745"/>
                  </a:cubicBezTo>
                  <a:cubicBezTo>
                    <a:pt x="11183" y="45967"/>
                    <a:pt x="5731" y="48664"/>
                    <a:pt x="3498" y="45835"/>
                  </a:cubicBezTo>
                  <a:cubicBezTo>
                    <a:pt x="-1100" y="40178"/>
                    <a:pt x="-1231" y="29128"/>
                    <a:pt x="3498" y="18605"/>
                  </a:cubicBezTo>
                  <a:cubicBezTo>
                    <a:pt x="6756" y="10560"/>
                    <a:pt x="12963" y="4069"/>
                    <a:pt x="20839" y="451"/>
                  </a:cubicBezTo>
                  <a:cubicBezTo>
                    <a:pt x="25700" y="-1851"/>
                    <a:pt x="28918" y="5187"/>
                    <a:pt x="22547" y="9659"/>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94" name="Freeform 629">
              <a:extLst>
                <a:ext uri="{FF2B5EF4-FFF2-40B4-BE49-F238E27FC236}">
                  <a16:creationId xmlns:a16="http://schemas.microsoft.com/office/drawing/2014/main" id="{2FC5D624-A4C7-4D73-9C66-AC4207A74B65}"/>
                </a:ext>
              </a:extLst>
            </p:cNvPr>
            <p:cNvSpPr>
              <a:spLocks/>
            </p:cNvSpPr>
            <p:nvPr/>
          </p:nvSpPr>
          <p:spPr bwMode="auto">
            <a:xfrm>
              <a:off x="3494886" y="4336224"/>
              <a:ext cx="49678" cy="29268"/>
            </a:xfrm>
            <a:custGeom>
              <a:avLst/>
              <a:gdLst>
                <a:gd name="T0" fmla="*/ 537 w 58913"/>
                <a:gd name="T1" fmla="*/ 1208 h 34709"/>
                <a:gd name="T2" fmla="*/ 1714 w 58913"/>
                <a:gd name="T3" fmla="*/ 1100 h 34709"/>
                <a:gd name="T4" fmla="*/ 2522 w 58913"/>
                <a:gd name="T5" fmla="*/ 331 h 34709"/>
                <a:gd name="T6" fmla="*/ 3246 w 58913"/>
                <a:gd name="T7" fmla="*/ 226 h 34709"/>
                <a:gd name="T8" fmla="*/ 1976 w 58913"/>
                <a:gd name="T9" fmla="*/ 1676 h 34709"/>
                <a:gd name="T10" fmla="*/ 202 w 58913"/>
                <a:gd name="T11" fmla="*/ 1796 h 34709"/>
                <a:gd name="T12" fmla="*/ 537 w 58913"/>
                <a:gd name="T13" fmla="*/ 1208 h 34709"/>
                <a:gd name="T14" fmla="*/ 0 60000 65536"/>
                <a:gd name="T15" fmla="*/ 0 60000 65536"/>
                <a:gd name="T16" fmla="*/ 0 60000 65536"/>
                <a:gd name="T17" fmla="*/ 0 60000 65536"/>
                <a:gd name="T18" fmla="*/ 0 60000 65536"/>
                <a:gd name="T19" fmla="*/ 0 60000 65536"/>
                <a:gd name="T20" fmla="*/ 0 60000 65536"/>
                <a:gd name="T21" fmla="*/ 0 w 58913"/>
                <a:gd name="T22" fmla="*/ 0 h 34709"/>
                <a:gd name="T23" fmla="*/ 58913 w 58913"/>
                <a:gd name="T24" fmla="*/ 34709 h 34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913" h="34709">
                  <a:moveTo>
                    <a:pt x="9766" y="21928"/>
                  </a:moveTo>
                  <a:cubicBezTo>
                    <a:pt x="16926" y="23296"/>
                    <a:pt x="24328" y="22612"/>
                    <a:pt x="31114" y="19955"/>
                  </a:cubicBezTo>
                  <a:cubicBezTo>
                    <a:pt x="37183" y="16739"/>
                    <a:pt x="42247" y="11917"/>
                    <a:pt x="45761" y="6011"/>
                  </a:cubicBezTo>
                  <a:cubicBezTo>
                    <a:pt x="51673" y="-2803"/>
                    <a:pt x="59293" y="-567"/>
                    <a:pt x="58898" y="4104"/>
                  </a:cubicBezTo>
                  <a:cubicBezTo>
                    <a:pt x="58439" y="13575"/>
                    <a:pt x="49111" y="24230"/>
                    <a:pt x="35843" y="30413"/>
                  </a:cubicBezTo>
                  <a:cubicBezTo>
                    <a:pt x="25793" y="35261"/>
                    <a:pt x="14265" y="36037"/>
                    <a:pt x="3657" y="32583"/>
                  </a:cubicBezTo>
                  <a:cubicBezTo>
                    <a:pt x="-3108" y="30216"/>
                    <a:pt x="-152" y="20678"/>
                    <a:pt x="9766" y="2192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95" name="Freeform 630">
              <a:extLst>
                <a:ext uri="{FF2B5EF4-FFF2-40B4-BE49-F238E27FC236}">
                  <a16:creationId xmlns:a16="http://schemas.microsoft.com/office/drawing/2014/main" id="{989FF801-8EF2-4370-B038-673D02C11846}"/>
                </a:ext>
              </a:extLst>
            </p:cNvPr>
            <p:cNvSpPr>
              <a:spLocks/>
            </p:cNvSpPr>
            <p:nvPr/>
          </p:nvSpPr>
          <p:spPr bwMode="auto">
            <a:xfrm>
              <a:off x="3552906" y="4291546"/>
              <a:ext cx="39693" cy="41939"/>
            </a:xfrm>
            <a:custGeom>
              <a:avLst/>
              <a:gdLst>
                <a:gd name="T0" fmla="*/ 396 w 47072"/>
                <a:gd name="T1" fmla="*/ 2074 h 49735"/>
                <a:gd name="T2" fmla="*/ 1444 w 47072"/>
                <a:gd name="T3" fmla="*/ 1530 h 49735"/>
                <a:gd name="T4" fmla="*/ 1904 w 47072"/>
                <a:gd name="T5" fmla="*/ 515 h 49735"/>
                <a:gd name="T6" fmla="*/ 2542 w 47072"/>
                <a:gd name="T7" fmla="*/ 152 h 49735"/>
                <a:gd name="T8" fmla="*/ 1907 w 47072"/>
                <a:gd name="T9" fmla="*/ 1965 h 49735"/>
                <a:gd name="T10" fmla="*/ 309 w 47072"/>
                <a:gd name="T11" fmla="*/ 2741 h 49735"/>
                <a:gd name="T12" fmla="*/ 396 w 47072"/>
                <a:gd name="T13" fmla="*/ 2074 h 49735"/>
                <a:gd name="T14" fmla="*/ 0 60000 65536"/>
                <a:gd name="T15" fmla="*/ 0 60000 65536"/>
                <a:gd name="T16" fmla="*/ 0 60000 65536"/>
                <a:gd name="T17" fmla="*/ 0 60000 65536"/>
                <a:gd name="T18" fmla="*/ 0 60000 65536"/>
                <a:gd name="T19" fmla="*/ 0 60000 65536"/>
                <a:gd name="T20" fmla="*/ 0 60000 65536"/>
                <a:gd name="T21" fmla="*/ 0 w 47072"/>
                <a:gd name="T22" fmla="*/ 0 h 49735"/>
                <a:gd name="T23" fmla="*/ 47072 w 47072"/>
                <a:gd name="T24" fmla="*/ 49735 h 49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072" h="49735">
                  <a:moveTo>
                    <a:pt x="7172" y="37618"/>
                  </a:moveTo>
                  <a:cubicBezTo>
                    <a:pt x="14312" y="36158"/>
                    <a:pt x="20907" y="32737"/>
                    <a:pt x="26221" y="27752"/>
                  </a:cubicBezTo>
                  <a:cubicBezTo>
                    <a:pt x="30621" y="22483"/>
                    <a:pt x="33505" y="16116"/>
                    <a:pt x="34563" y="9335"/>
                  </a:cubicBezTo>
                  <a:cubicBezTo>
                    <a:pt x="36730" y="-1123"/>
                    <a:pt x="44547" y="-1978"/>
                    <a:pt x="46123" y="2758"/>
                  </a:cubicBezTo>
                  <a:cubicBezTo>
                    <a:pt x="49211" y="11769"/>
                    <a:pt x="44612" y="25186"/>
                    <a:pt x="34628" y="35645"/>
                  </a:cubicBezTo>
                  <a:cubicBezTo>
                    <a:pt x="27120" y="43899"/>
                    <a:pt x="16723" y="48944"/>
                    <a:pt x="5595" y="49720"/>
                  </a:cubicBezTo>
                  <a:cubicBezTo>
                    <a:pt x="-1761" y="50180"/>
                    <a:pt x="-2484" y="40249"/>
                    <a:pt x="7172" y="3761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96" name="Freeform 631">
              <a:extLst>
                <a:ext uri="{FF2B5EF4-FFF2-40B4-BE49-F238E27FC236}">
                  <a16:creationId xmlns:a16="http://schemas.microsoft.com/office/drawing/2014/main" id="{212E6827-3A87-424E-9362-332E4D1F6550}"/>
                </a:ext>
              </a:extLst>
            </p:cNvPr>
            <p:cNvSpPr>
              <a:spLocks/>
            </p:cNvSpPr>
            <p:nvPr/>
          </p:nvSpPr>
          <p:spPr bwMode="auto">
            <a:xfrm>
              <a:off x="3557407" y="4227659"/>
              <a:ext cx="16481" cy="38556"/>
            </a:xfrm>
            <a:custGeom>
              <a:avLst/>
              <a:gdLst>
                <a:gd name="T0" fmla="*/ 126 w 19545"/>
                <a:gd name="T1" fmla="*/ 2030 h 45723"/>
                <a:gd name="T2" fmla="*/ 567 w 19545"/>
                <a:gd name="T3" fmla="*/ 1305 h 45723"/>
                <a:gd name="T4" fmla="*/ 471 w 19545"/>
                <a:gd name="T5" fmla="*/ 507 h 45723"/>
                <a:gd name="T6" fmla="*/ 723 w 19545"/>
                <a:gd name="T7" fmla="*/ 35 h 45723"/>
                <a:gd name="T8" fmla="*/ 1017 w 19545"/>
                <a:gd name="T9" fmla="*/ 1398 h 45723"/>
                <a:gd name="T10" fmla="*/ 322 w 19545"/>
                <a:gd name="T11" fmla="*/ 2486 h 45723"/>
                <a:gd name="T12" fmla="*/ 126 w 19545"/>
                <a:gd name="T13" fmla="*/ 2030 h 45723"/>
                <a:gd name="T14" fmla="*/ 0 60000 65536"/>
                <a:gd name="T15" fmla="*/ 0 60000 65536"/>
                <a:gd name="T16" fmla="*/ 0 60000 65536"/>
                <a:gd name="T17" fmla="*/ 0 60000 65536"/>
                <a:gd name="T18" fmla="*/ 0 60000 65536"/>
                <a:gd name="T19" fmla="*/ 0 60000 65536"/>
                <a:gd name="T20" fmla="*/ 0 60000 65536"/>
                <a:gd name="T21" fmla="*/ 0 w 19545"/>
                <a:gd name="T22" fmla="*/ 0 h 45723"/>
                <a:gd name="T23" fmla="*/ 19545 w 19545"/>
                <a:gd name="T24" fmla="*/ 45723 h 457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45" h="45723">
                  <a:moveTo>
                    <a:pt x="2294" y="36821"/>
                  </a:moveTo>
                  <a:cubicBezTo>
                    <a:pt x="6130" y="33262"/>
                    <a:pt x="8902" y="28711"/>
                    <a:pt x="10308" y="23666"/>
                  </a:cubicBezTo>
                  <a:cubicBezTo>
                    <a:pt x="11063" y="18773"/>
                    <a:pt x="10446" y="13760"/>
                    <a:pt x="8534" y="9196"/>
                  </a:cubicBezTo>
                  <a:cubicBezTo>
                    <a:pt x="5972" y="1895"/>
                    <a:pt x="10504" y="-1525"/>
                    <a:pt x="13132" y="645"/>
                  </a:cubicBezTo>
                  <a:cubicBezTo>
                    <a:pt x="19004" y="7440"/>
                    <a:pt x="21014" y="16766"/>
                    <a:pt x="18453" y="25376"/>
                  </a:cubicBezTo>
                  <a:cubicBezTo>
                    <a:pt x="16981" y="33348"/>
                    <a:pt x="12455" y="40432"/>
                    <a:pt x="5841" y="45108"/>
                  </a:cubicBezTo>
                  <a:cubicBezTo>
                    <a:pt x="1506" y="47608"/>
                    <a:pt x="-2764" y="42017"/>
                    <a:pt x="2294" y="36821"/>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97" name="Freeform 632">
              <a:extLst>
                <a:ext uri="{FF2B5EF4-FFF2-40B4-BE49-F238E27FC236}">
                  <a16:creationId xmlns:a16="http://schemas.microsoft.com/office/drawing/2014/main" id="{451C0FAF-7063-4831-80CC-D978D1265658}"/>
                </a:ext>
              </a:extLst>
            </p:cNvPr>
            <p:cNvSpPr>
              <a:spLocks/>
            </p:cNvSpPr>
            <p:nvPr/>
          </p:nvSpPr>
          <p:spPr bwMode="auto">
            <a:xfrm>
              <a:off x="3421104" y="4120270"/>
              <a:ext cx="129369" cy="179314"/>
            </a:xfrm>
            <a:custGeom>
              <a:avLst/>
              <a:gdLst>
                <a:gd name="T0" fmla="*/ 5371 w 153418"/>
                <a:gd name="T1" fmla="*/ 11719 h 212647"/>
                <a:gd name="T2" fmla="*/ 2612 w 153418"/>
                <a:gd name="T3" fmla="*/ 10016 h 212647"/>
                <a:gd name="T4" fmla="*/ 2294 w 153418"/>
                <a:gd name="T5" fmla="*/ 8780 h 212647"/>
                <a:gd name="T6" fmla="*/ 104 w 153418"/>
                <a:gd name="T7" fmla="*/ 5009 h 212647"/>
                <a:gd name="T8" fmla="*/ 1704 w 153418"/>
                <a:gd name="T9" fmla="*/ 3037 h 212647"/>
                <a:gd name="T10" fmla="*/ 2301 w 153418"/>
                <a:gd name="T11" fmla="*/ 2814 h 212647"/>
                <a:gd name="T12" fmla="*/ 3991 w 153418"/>
                <a:gd name="T13" fmla="*/ 326 h 212647"/>
                <a:gd name="T14" fmla="*/ 5368 w 153418"/>
                <a:gd name="T15" fmla="*/ 0 h 212647"/>
                <a:gd name="T16" fmla="*/ 8455 w 153418"/>
                <a:gd name="T17" fmla="*/ 3078 h 212647"/>
                <a:gd name="T18" fmla="*/ 7608 w 153418"/>
                <a:gd name="T19" fmla="*/ 5209 h 212647"/>
                <a:gd name="T20" fmla="*/ 7663 w 153418"/>
                <a:gd name="T21" fmla="*/ 6569 h 212647"/>
                <a:gd name="T22" fmla="*/ 8126 w 153418"/>
                <a:gd name="T23" fmla="*/ 7250 h 212647"/>
                <a:gd name="T24" fmla="*/ 6756 w 153418"/>
                <a:gd name="T25" fmla="*/ 11391 h 212647"/>
                <a:gd name="T26" fmla="*/ 5371 w 153418"/>
                <a:gd name="T27" fmla="*/ 11719 h 2126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418"/>
                <a:gd name="T43" fmla="*/ 0 h 212647"/>
                <a:gd name="T44" fmla="*/ 153418 w 153418"/>
                <a:gd name="T45" fmla="*/ 212647 h 2126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418" h="212647">
                  <a:moveTo>
                    <a:pt x="97461" y="212647"/>
                  </a:moveTo>
                  <a:cubicBezTo>
                    <a:pt x="76265" y="212707"/>
                    <a:pt x="56868" y="200723"/>
                    <a:pt x="47409" y="181734"/>
                  </a:cubicBezTo>
                  <a:cubicBezTo>
                    <a:pt x="43915" y="174755"/>
                    <a:pt x="41944" y="167106"/>
                    <a:pt x="41629" y="159305"/>
                  </a:cubicBezTo>
                  <a:cubicBezTo>
                    <a:pt x="11781" y="151405"/>
                    <a:pt x="-6019" y="120775"/>
                    <a:pt x="1870" y="90887"/>
                  </a:cubicBezTo>
                  <a:cubicBezTo>
                    <a:pt x="5968" y="75338"/>
                    <a:pt x="16557" y="62308"/>
                    <a:pt x="30922" y="55119"/>
                  </a:cubicBezTo>
                  <a:cubicBezTo>
                    <a:pt x="34377" y="53369"/>
                    <a:pt x="38009" y="52001"/>
                    <a:pt x="41760" y="51041"/>
                  </a:cubicBezTo>
                  <a:cubicBezTo>
                    <a:pt x="43521" y="31710"/>
                    <a:pt x="55121" y="14648"/>
                    <a:pt x="72435" y="5920"/>
                  </a:cubicBezTo>
                  <a:cubicBezTo>
                    <a:pt x="80173" y="2006"/>
                    <a:pt x="88725" y="-26"/>
                    <a:pt x="97395" y="0"/>
                  </a:cubicBezTo>
                  <a:cubicBezTo>
                    <a:pt x="128267" y="-72"/>
                    <a:pt x="153346" y="24935"/>
                    <a:pt x="153418" y="55849"/>
                  </a:cubicBezTo>
                  <a:cubicBezTo>
                    <a:pt x="153451" y="70234"/>
                    <a:pt x="147947" y="84086"/>
                    <a:pt x="138055" y="94518"/>
                  </a:cubicBezTo>
                  <a:cubicBezTo>
                    <a:pt x="140215" y="102562"/>
                    <a:pt x="140557" y="110987"/>
                    <a:pt x="139040" y="119183"/>
                  </a:cubicBezTo>
                  <a:cubicBezTo>
                    <a:pt x="142377" y="122912"/>
                    <a:pt x="145208" y="127069"/>
                    <a:pt x="147447" y="131548"/>
                  </a:cubicBezTo>
                  <a:cubicBezTo>
                    <a:pt x="161307" y="159173"/>
                    <a:pt x="150174" y="192817"/>
                    <a:pt x="122592" y="206688"/>
                  </a:cubicBezTo>
                  <a:cubicBezTo>
                    <a:pt x="114795" y="210615"/>
                    <a:pt x="106184" y="212654"/>
                    <a:pt x="97461" y="212647"/>
                  </a:cubicBez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98" name="Freeform 633">
              <a:extLst>
                <a:ext uri="{FF2B5EF4-FFF2-40B4-BE49-F238E27FC236}">
                  <a16:creationId xmlns:a16="http://schemas.microsoft.com/office/drawing/2014/main" id="{0C22062D-FCF5-4BE9-A7CB-D72DC78025AC}"/>
                </a:ext>
              </a:extLst>
            </p:cNvPr>
            <p:cNvSpPr>
              <a:spLocks/>
            </p:cNvSpPr>
            <p:nvPr/>
          </p:nvSpPr>
          <p:spPr bwMode="auto">
            <a:xfrm>
              <a:off x="3419298" y="4118044"/>
              <a:ext cx="134060" cy="183815"/>
            </a:xfrm>
            <a:custGeom>
              <a:avLst/>
              <a:gdLst>
                <a:gd name="T0" fmla="*/ 5485 w 158981"/>
                <a:gd name="T1" fmla="*/ 279 h 217985"/>
                <a:gd name="T2" fmla="*/ 8435 w 158981"/>
                <a:gd name="T3" fmla="*/ 3227 h 217985"/>
                <a:gd name="T4" fmla="*/ 7574 w 158981"/>
                <a:gd name="T5" fmla="*/ 5314 h 217985"/>
                <a:gd name="T6" fmla="*/ 7636 w 158981"/>
                <a:gd name="T7" fmla="*/ 6765 h 217985"/>
                <a:gd name="T8" fmla="*/ 8123 w 158981"/>
                <a:gd name="T9" fmla="*/ 7464 h 217985"/>
                <a:gd name="T10" fmla="*/ 6824 w 158981"/>
                <a:gd name="T11" fmla="*/ 11415 h 217985"/>
                <a:gd name="T12" fmla="*/ 5507 w 158981"/>
                <a:gd name="T13" fmla="*/ 11730 h 217985"/>
                <a:gd name="T14" fmla="*/ 2561 w 158981"/>
                <a:gd name="T15" fmla="*/ 8830 h 217985"/>
                <a:gd name="T16" fmla="*/ 344 w 158981"/>
                <a:gd name="T17" fmla="*/ 5296 h 217985"/>
                <a:gd name="T18" fmla="*/ 1902 w 158981"/>
                <a:gd name="T19" fmla="*/ 3314 h 217985"/>
                <a:gd name="T20" fmla="*/ 2568 w 158981"/>
                <a:gd name="T21" fmla="*/ 3078 h 217985"/>
                <a:gd name="T22" fmla="*/ 5504 w 158981"/>
                <a:gd name="T23" fmla="*/ 291 h 217985"/>
                <a:gd name="T24" fmla="*/ 5504 w 158981"/>
                <a:gd name="T25" fmla="*/ 19 h 217985"/>
                <a:gd name="T26" fmla="*/ 2315 w 158981"/>
                <a:gd name="T27" fmla="*/ 2864 h 217985"/>
                <a:gd name="T28" fmla="*/ 1779 w 158981"/>
                <a:gd name="T29" fmla="*/ 3070 h 217985"/>
                <a:gd name="T30" fmla="*/ 341 w 158981"/>
                <a:gd name="T31" fmla="*/ 7394 h 217985"/>
                <a:gd name="T32" fmla="*/ 2300 w 158981"/>
                <a:gd name="T33" fmla="*/ 9040 h 217985"/>
                <a:gd name="T34" fmla="*/ 5507 w 158981"/>
                <a:gd name="T35" fmla="*/ 12013 h 217985"/>
                <a:gd name="T36" fmla="*/ 8746 w 158981"/>
                <a:gd name="T37" fmla="*/ 8811 h 217985"/>
                <a:gd name="T38" fmla="*/ 8403 w 158981"/>
                <a:gd name="T39" fmla="*/ 7345 h 217985"/>
                <a:gd name="T40" fmla="*/ 7962 w 158981"/>
                <a:gd name="T41" fmla="*/ 6684 h 217985"/>
                <a:gd name="T42" fmla="*/ 7910 w 158981"/>
                <a:gd name="T43" fmla="*/ 5405 h 217985"/>
                <a:gd name="T44" fmla="*/ 7722 w 158981"/>
                <a:gd name="T45" fmla="*/ 852 h 217985"/>
                <a:gd name="T46" fmla="*/ 5485 w 158981"/>
                <a:gd name="T47" fmla="*/ 3 h 2179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981"/>
                <a:gd name="T73" fmla="*/ 0 h 217985"/>
                <a:gd name="T74" fmla="*/ 158981 w 158981"/>
                <a:gd name="T75" fmla="*/ 217985 h 2179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981" h="217985">
                  <a:moveTo>
                    <a:pt x="99537" y="5074"/>
                  </a:moveTo>
                  <a:cubicBezTo>
                    <a:pt x="129070" y="5041"/>
                    <a:pt x="153031" y="28989"/>
                    <a:pt x="153058" y="58561"/>
                  </a:cubicBezTo>
                  <a:cubicBezTo>
                    <a:pt x="153078" y="72762"/>
                    <a:pt x="147455" y="86384"/>
                    <a:pt x="137438" y="96434"/>
                  </a:cubicBezTo>
                  <a:cubicBezTo>
                    <a:pt x="139954" y="104978"/>
                    <a:pt x="140335" y="114016"/>
                    <a:pt x="138555" y="122743"/>
                  </a:cubicBezTo>
                  <a:cubicBezTo>
                    <a:pt x="142089" y="126539"/>
                    <a:pt x="145077" y="130814"/>
                    <a:pt x="147422" y="135438"/>
                  </a:cubicBezTo>
                  <a:cubicBezTo>
                    <a:pt x="160585" y="161761"/>
                    <a:pt x="150049" y="193793"/>
                    <a:pt x="123841" y="207132"/>
                  </a:cubicBezTo>
                  <a:cubicBezTo>
                    <a:pt x="116432" y="210894"/>
                    <a:pt x="108241" y="212854"/>
                    <a:pt x="99932" y="212854"/>
                  </a:cubicBezTo>
                  <a:cubicBezTo>
                    <a:pt x="70754" y="212861"/>
                    <a:pt x="46963" y="189445"/>
                    <a:pt x="46464" y="160235"/>
                  </a:cubicBezTo>
                  <a:cubicBezTo>
                    <a:pt x="17674" y="153651"/>
                    <a:pt x="-330" y="124941"/>
                    <a:pt x="6245" y="96118"/>
                  </a:cubicBezTo>
                  <a:cubicBezTo>
                    <a:pt x="9812" y="80491"/>
                    <a:pt x="20183" y="67283"/>
                    <a:pt x="34509" y="60127"/>
                  </a:cubicBezTo>
                  <a:cubicBezTo>
                    <a:pt x="38345" y="58200"/>
                    <a:pt x="42404" y="56759"/>
                    <a:pt x="46595" y="55851"/>
                  </a:cubicBezTo>
                  <a:cubicBezTo>
                    <a:pt x="48191" y="27536"/>
                    <a:pt x="71543" y="5363"/>
                    <a:pt x="99866" y="5271"/>
                  </a:cubicBezTo>
                  <a:moveTo>
                    <a:pt x="99866" y="338"/>
                  </a:moveTo>
                  <a:cubicBezTo>
                    <a:pt x="70281" y="345"/>
                    <a:pt x="45400" y="22544"/>
                    <a:pt x="41997" y="51971"/>
                  </a:cubicBezTo>
                  <a:cubicBezTo>
                    <a:pt x="38648" y="52924"/>
                    <a:pt x="35396" y="54174"/>
                    <a:pt x="32276" y="55720"/>
                  </a:cubicBezTo>
                  <a:cubicBezTo>
                    <a:pt x="3434" y="70170"/>
                    <a:pt x="-8245" y="105300"/>
                    <a:pt x="6186" y="134175"/>
                  </a:cubicBezTo>
                  <a:cubicBezTo>
                    <a:pt x="13405" y="148626"/>
                    <a:pt x="26272" y="159439"/>
                    <a:pt x="41735" y="164050"/>
                  </a:cubicBezTo>
                  <a:cubicBezTo>
                    <a:pt x="44073" y="194496"/>
                    <a:pt x="69434" y="218004"/>
                    <a:pt x="99932" y="217985"/>
                  </a:cubicBezTo>
                  <a:cubicBezTo>
                    <a:pt x="132183" y="218188"/>
                    <a:pt x="158490" y="192175"/>
                    <a:pt x="158694" y="159880"/>
                  </a:cubicBezTo>
                  <a:cubicBezTo>
                    <a:pt x="158746" y="150638"/>
                    <a:pt x="156618" y="141522"/>
                    <a:pt x="152480" y="133268"/>
                  </a:cubicBezTo>
                  <a:cubicBezTo>
                    <a:pt x="150292" y="128972"/>
                    <a:pt x="147606" y="124953"/>
                    <a:pt x="144466" y="121297"/>
                  </a:cubicBezTo>
                  <a:cubicBezTo>
                    <a:pt x="145708" y="113575"/>
                    <a:pt x="145392" y="105682"/>
                    <a:pt x="143547" y="98078"/>
                  </a:cubicBezTo>
                  <a:cubicBezTo>
                    <a:pt x="165393" y="74321"/>
                    <a:pt x="163863" y="37330"/>
                    <a:pt x="140138" y="15453"/>
                  </a:cubicBezTo>
                  <a:cubicBezTo>
                    <a:pt x="129089" y="5271"/>
                    <a:pt x="114553" y="-260"/>
                    <a:pt x="99537" y="9"/>
                  </a:cubicBezTo>
                  <a:lnTo>
                    <a:pt x="99866" y="338"/>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799" name="Freeform 634">
              <a:extLst>
                <a:ext uri="{FF2B5EF4-FFF2-40B4-BE49-F238E27FC236}">
                  <a16:creationId xmlns:a16="http://schemas.microsoft.com/office/drawing/2014/main" id="{3F6676AC-BA69-41AB-8B49-79D5F46C4534}"/>
                </a:ext>
              </a:extLst>
            </p:cNvPr>
            <p:cNvSpPr>
              <a:spLocks/>
            </p:cNvSpPr>
            <p:nvPr/>
          </p:nvSpPr>
          <p:spPr bwMode="auto">
            <a:xfrm>
              <a:off x="3503589" y="4189471"/>
              <a:ext cx="29384" cy="45048"/>
            </a:xfrm>
            <a:custGeom>
              <a:avLst/>
              <a:gdLst>
                <a:gd name="T0" fmla="*/ 231 w 34846"/>
                <a:gd name="T1" fmla="*/ 2302 h 53422"/>
                <a:gd name="T2" fmla="*/ 1034 w 34846"/>
                <a:gd name="T3" fmla="*/ 1578 h 53422"/>
                <a:gd name="T4" fmla="*/ 863 w 34846"/>
                <a:gd name="T5" fmla="*/ 569 h 53422"/>
                <a:gd name="T6" fmla="*/ 1321 w 34846"/>
                <a:gd name="T7" fmla="*/ 80 h 53422"/>
                <a:gd name="T8" fmla="*/ 1834 w 34846"/>
                <a:gd name="T9" fmla="*/ 1843 h 53422"/>
                <a:gd name="T10" fmla="*/ 582 w 34846"/>
                <a:gd name="T11" fmla="*/ 2930 h 53422"/>
                <a:gd name="T12" fmla="*/ 231 w 34846"/>
                <a:gd name="T13" fmla="*/ 2302 h 53422"/>
                <a:gd name="T14" fmla="*/ 0 60000 65536"/>
                <a:gd name="T15" fmla="*/ 0 60000 65536"/>
                <a:gd name="T16" fmla="*/ 0 60000 65536"/>
                <a:gd name="T17" fmla="*/ 0 60000 65536"/>
                <a:gd name="T18" fmla="*/ 0 60000 65536"/>
                <a:gd name="T19" fmla="*/ 0 60000 65536"/>
                <a:gd name="T20" fmla="*/ 0 60000 65536"/>
                <a:gd name="T21" fmla="*/ 0 w 34846"/>
                <a:gd name="T22" fmla="*/ 0 h 53422"/>
                <a:gd name="T23" fmla="*/ 34846 w 34846"/>
                <a:gd name="T24" fmla="*/ 53422 h 53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846" h="53422">
                  <a:moveTo>
                    <a:pt x="4174" y="41787"/>
                  </a:moveTo>
                  <a:cubicBezTo>
                    <a:pt x="10500" y="39367"/>
                    <a:pt x="15696" y="34677"/>
                    <a:pt x="18756" y="28633"/>
                  </a:cubicBezTo>
                  <a:cubicBezTo>
                    <a:pt x="20031" y="22364"/>
                    <a:pt x="18927" y="15846"/>
                    <a:pt x="15669" y="10348"/>
                  </a:cubicBezTo>
                  <a:cubicBezTo>
                    <a:pt x="11071" y="613"/>
                    <a:pt x="19216" y="-2018"/>
                    <a:pt x="23946" y="1468"/>
                  </a:cubicBezTo>
                  <a:cubicBezTo>
                    <a:pt x="33516" y="9065"/>
                    <a:pt x="37254" y="21878"/>
                    <a:pt x="33273" y="33434"/>
                  </a:cubicBezTo>
                  <a:cubicBezTo>
                    <a:pt x="29542" y="43451"/>
                    <a:pt x="20977" y="50884"/>
                    <a:pt x="10546" y="53166"/>
                  </a:cubicBezTo>
                  <a:cubicBezTo>
                    <a:pt x="2598" y="55008"/>
                    <a:pt x="-4956" y="46457"/>
                    <a:pt x="4174" y="41787"/>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00" name="Freeform 635">
              <a:extLst>
                <a:ext uri="{FF2B5EF4-FFF2-40B4-BE49-F238E27FC236}">
                  <a16:creationId xmlns:a16="http://schemas.microsoft.com/office/drawing/2014/main" id="{0D98386E-CBE7-486D-8538-37CC73E69E21}"/>
                </a:ext>
              </a:extLst>
            </p:cNvPr>
            <p:cNvSpPr>
              <a:spLocks/>
            </p:cNvSpPr>
            <p:nvPr/>
          </p:nvSpPr>
          <p:spPr bwMode="auto">
            <a:xfrm>
              <a:off x="3510872" y="4231622"/>
              <a:ext cx="31765" cy="57299"/>
            </a:xfrm>
            <a:custGeom>
              <a:avLst/>
              <a:gdLst>
                <a:gd name="T0" fmla="*/ 256 w 37670"/>
                <a:gd name="T1" fmla="*/ 2970 h 67950"/>
                <a:gd name="T2" fmla="*/ 1143 w 37670"/>
                <a:gd name="T3" fmla="*/ 1980 h 67950"/>
                <a:gd name="T4" fmla="*/ 1054 w 37670"/>
                <a:gd name="T5" fmla="*/ 734 h 67950"/>
                <a:gd name="T6" fmla="*/ 1563 w 37670"/>
                <a:gd name="T7" fmla="*/ 84 h 67950"/>
                <a:gd name="T8" fmla="*/ 1926 w 37670"/>
                <a:gd name="T9" fmla="*/ 2260 h 67950"/>
                <a:gd name="T10" fmla="*/ 551 w 37670"/>
                <a:gd name="T11" fmla="*/ 3709 h 67950"/>
                <a:gd name="T12" fmla="*/ 256 w 37670"/>
                <a:gd name="T13" fmla="*/ 2970 h 67950"/>
                <a:gd name="T14" fmla="*/ 0 60000 65536"/>
                <a:gd name="T15" fmla="*/ 0 60000 65536"/>
                <a:gd name="T16" fmla="*/ 0 60000 65536"/>
                <a:gd name="T17" fmla="*/ 0 60000 65536"/>
                <a:gd name="T18" fmla="*/ 0 60000 65536"/>
                <a:gd name="T19" fmla="*/ 0 60000 65536"/>
                <a:gd name="T20" fmla="*/ 0 60000 65536"/>
                <a:gd name="T21" fmla="*/ 0 w 37670"/>
                <a:gd name="T22" fmla="*/ 0 h 67950"/>
                <a:gd name="T23" fmla="*/ 37670 w 37670"/>
                <a:gd name="T24" fmla="*/ 67950 h 679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670" h="67950">
                  <a:moveTo>
                    <a:pt x="4668" y="53892"/>
                  </a:moveTo>
                  <a:cubicBezTo>
                    <a:pt x="11835" y="49808"/>
                    <a:pt x="17477" y="43507"/>
                    <a:pt x="20761" y="35936"/>
                  </a:cubicBezTo>
                  <a:cubicBezTo>
                    <a:pt x="22620" y="28412"/>
                    <a:pt x="22049" y="20486"/>
                    <a:pt x="19119" y="13310"/>
                  </a:cubicBezTo>
                  <a:cubicBezTo>
                    <a:pt x="15244" y="1537"/>
                    <a:pt x="23848" y="-2541"/>
                    <a:pt x="28381" y="1537"/>
                  </a:cubicBezTo>
                  <a:cubicBezTo>
                    <a:pt x="37511" y="9627"/>
                    <a:pt x="40335" y="25544"/>
                    <a:pt x="34949" y="41001"/>
                  </a:cubicBezTo>
                  <a:cubicBezTo>
                    <a:pt x="30870" y="53004"/>
                    <a:pt x="21753" y="62621"/>
                    <a:pt x="9989" y="67310"/>
                  </a:cubicBezTo>
                  <a:cubicBezTo>
                    <a:pt x="2107" y="70599"/>
                    <a:pt x="-4988" y="60470"/>
                    <a:pt x="4668" y="53892"/>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01" name="Freeform 636">
              <a:extLst>
                <a:ext uri="{FF2B5EF4-FFF2-40B4-BE49-F238E27FC236}">
                  <a16:creationId xmlns:a16="http://schemas.microsoft.com/office/drawing/2014/main" id="{634E4C14-4D44-4930-9087-910CE67107C4}"/>
                </a:ext>
              </a:extLst>
            </p:cNvPr>
            <p:cNvSpPr>
              <a:spLocks/>
            </p:cNvSpPr>
            <p:nvPr/>
          </p:nvSpPr>
          <p:spPr bwMode="auto">
            <a:xfrm>
              <a:off x="3528419" y="4152030"/>
              <a:ext cx="15789" cy="42189"/>
            </a:xfrm>
            <a:custGeom>
              <a:avLst/>
              <a:gdLst>
                <a:gd name="T0" fmla="*/ 113 w 18724"/>
                <a:gd name="T1" fmla="*/ 2234 h 50032"/>
                <a:gd name="T2" fmla="*/ 529 w 18724"/>
                <a:gd name="T3" fmla="*/ 1412 h 50032"/>
                <a:gd name="T4" fmla="*/ 363 w 18724"/>
                <a:gd name="T5" fmla="*/ 560 h 50032"/>
                <a:gd name="T6" fmla="*/ 595 w 18724"/>
                <a:gd name="T7" fmla="*/ 30 h 50032"/>
                <a:gd name="T8" fmla="*/ 1011 w 18724"/>
                <a:gd name="T9" fmla="*/ 1481 h 50032"/>
                <a:gd name="T10" fmla="*/ 356 w 18724"/>
                <a:gd name="T11" fmla="*/ 2701 h 50032"/>
                <a:gd name="T12" fmla="*/ 113 w 18724"/>
                <a:gd name="T13" fmla="*/ 2234 h 50032"/>
                <a:gd name="T14" fmla="*/ 0 60000 65536"/>
                <a:gd name="T15" fmla="*/ 0 60000 65536"/>
                <a:gd name="T16" fmla="*/ 0 60000 65536"/>
                <a:gd name="T17" fmla="*/ 0 60000 65536"/>
                <a:gd name="T18" fmla="*/ 0 60000 65536"/>
                <a:gd name="T19" fmla="*/ 0 60000 65536"/>
                <a:gd name="T20" fmla="*/ 0 60000 65536"/>
                <a:gd name="T21" fmla="*/ 0 w 18724"/>
                <a:gd name="T22" fmla="*/ 0 h 50032"/>
                <a:gd name="T23" fmla="*/ 18724 w 18724"/>
                <a:gd name="T24" fmla="*/ 50032 h 500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24" h="50032">
                  <a:moveTo>
                    <a:pt x="2054" y="40541"/>
                  </a:moveTo>
                  <a:cubicBezTo>
                    <a:pt x="5877" y="36339"/>
                    <a:pt x="8485" y="31182"/>
                    <a:pt x="9608" y="25611"/>
                  </a:cubicBezTo>
                  <a:cubicBezTo>
                    <a:pt x="10008" y="20277"/>
                    <a:pt x="8964" y="14942"/>
                    <a:pt x="6586" y="10154"/>
                  </a:cubicBezTo>
                  <a:cubicBezTo>
                    <a:pt x="3302" y="2524"/>
                    <a:pt x="7834" y="-1554"/>
                    <a:pt x="10790" y="551"/>
                  </a:cubicBezTo>
                  <a:cubicBezTo>
                    <a:pt x="16768" y="4826"/>
                    <a:pt x="19855" y="15416"/>
                    <a:pt x="18344" y="26861"/>
                  </a:cubicBezTo>
                  <a:cubicBezTo>
                    <a:pt x="17366" y="35503"/>
                    <a:pt x="13109" y="43436"/>
                    <a:pt x="6455" y="49027"/>
                  </a:cubicBezTo>
                  <a:cubicBezTo>
                    <a:pt x="2054" y="52447"/>
                    <a:pt x="-2872" y="46527"/>
                    <a:pt x="2054" y="40541"/>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02" name="Freeform 637">
              <a:extLst>
                <a:ext uri="{FF2B5EF4-FFF2-40B4-BE49-F238E27FC236}">
                  <a16:creationId xmlns:a16="http://schemas.microsoft.com/office/drawing/2014/main" id="{AB106606-D74A-4EC8-B34C-75F1045493C7}"/>
                </a:ext>
              </a:extLst>
            </p:cNvPr>
            <p:cNvSpPr>
              <a:spLocks/>
            </p:cNvSpPr>
            <p:nvPr/>
          </p:nvSpPr>
          <p:spPr bwMode="auto">
            <a:xfrm>
              <a:off x="3466831" y="4127216"/>
              <a:ext cx="42853" cy="38167"/>
            </a:xfrm>
            <a:custGeom>
              <a:avLst/>
              <a:gdLst>
                <a:gd name="T0" fmla="*/ 2357 w 50819"/>
                <a:gd name="T1" fmla="*/ 655 h 45262"/>
                <a:gd name="T2" fmla="*/ 1272 w 50819"/>
                <a:gd name="T3" fmla="*/ 1076 h 45262"/>
                <a:gd name="T4" fmla="*/ 699 w 50819"/>
                <a:gd name="T5" fmla="*/ 2029 h 45262"/>
                <a:gd name="T6" fmla="*/ 23 w 50819"/>
                <a:gd name="T7" fmla="*/ 2329 h 45262"/>
                <a:gd name="T8" fmla="*/ 863 w 50819"/>
                <a:gd name="T9" fmla="*/ 590 h 45262"/>
                <a:gd name="T10" fmla="*/ 2538 w 50819"/>
                <a:gd name="T11" fmla="*/ 3 h 45262"/>
                <a:gd name="T12" fmla="*/ 2357 w 50819"/>
                <a:gd name="T13" fmla="*/ 655 h 45262"/>
                <a:gd name="T14" fmla="*/ 0 60000 65536"/>
                <a:gd name="T15" fmla="*/ 0 60000 65536"/>
                <a:gd name="T16" fmla="*/ 0 60000 65536"/>
                <a:gd name="T17" fmla="*/ 0 60000 65536"/>
                <a:gd name="T18" fmla="*/ 0 60000 65536"/>
                <a:gd name="T19" fmla="*/ 0 60000 65536"/>
                <a:gd name="T20" fmla="*/ 0 60000 65536"/>
                <a:gd name="T21" fmla="*/ 0 w 50819"/>
                <a:gd name="T22" fmla="*/ 0 h 45262"/>
                <a:gd name="T23" fmla="*/ 50819 w 50819"/>
                <a:gd name="T24" fmla="*/ 45262 h 45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819" h="45262">
                  <a:moveTo>
                    <a:pt x="42774" y="11889"/>
                  </a:moveTo>
                  <a:cubicBezTo>
                    <a:pt x="35621" y="12547"/>
                    <a:pt x="28797" y="15191"/>
                    <a:pt x="23069" y="19519"/>
                  </a:cubicBezTo>
                  <a:cubicBezTo>
                    <a:pt x="18064" y="24202"/>
                    <a:pt x="14471" y="30194"/>
                    <a:pt x="12690" y="36818"/>
                  </a:cubicBezTo>
                  <a:cubicBezTo>
                    <a:pt x="9341" y="46947"/>
                    <a:pt x="1393" y="46881"/>
                    <a:pt x="407" y="42277"/>
                  </a:cubicBezTo>
                  <a:cubicBezTo>
                    <a:pt x="-1695" y="33003"/>
                    <a:pt x="4480" y="20177"/>
                    <a:pt x="15646" y="10706"/>
                  </a:cubicBezTo>
                  <a:cubicBezTo>
                    <a:pt x="24015" y="3332"/>
                    <a:pt x="34925" y="-489"/>
                    <a:pt x="46059" y="50"/>
                  </a:cubicBezTo>
                  <a:cubicBezTo>
                    <a:pt x="53021" y="445"/>
                    <a:pt x="52693" y="10442"/>
                    <a:pt x="42774" y="11889"/>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03" name="Freeform 638">
              <a:extLst>
                <a:ext uri="{FF2B5EF4-FFF2-40B4-BE49-F238E27FC236}">
                  <a16:creationId xmlns:a16="http://schemas.microsoft.com/office/drawing/2014/main" id="{744FC488-09A9-47EB-A710-25C6BCB7F53A}"/>
                </a:ext>
              </a:extLst>
            </p:cNvPr>
            <p:cNvSpPr>
              <a:spLocks/>
            </p:cNvSpPr>
            <p:nvPr/>
          </p:nvSpPr>
          <p:spPr bwMode="auto">
            <a:xfrm>
              <a:off x="3430557" y="4171804"/>
              <a:ext cx="31199" cy="49157"/>
            </a:xfrm>
            <a:custGeom>
              <a:avLst/>
              <a:gdLst>
                <a:gd name="T0" fmla="*/ 1745 w 36999"/>
                <a:gd name="T1" fmla="*/ 695 h 58295"/>
                <a:gd name="T2" fmla="*/ 879 w 36999"/>
                <a:gd name="T3" fmla="*/ 1500 h 58295"/>
                <a:gd name="T4" fmla="*/ 705 w 36999"/>
                <a:gd name="T5" fmla="*/ 2588 h 58295"/>
                <a:gd name="T6" fmla="*/ 192 w 36999"/>
                <a:gd name="T7" fmla="*/ 3121 h 58295"/>
                <a:gd name="T8" fmla="*/ 319 w 36999"/>
                <a:gd name="T9" fmla="*/ 1195 h 58295"/>
                <a:gd name="T10" fmla="*/ 1650 w 36999"/>
                <a:gd name="T11" fmla="*/ 18 h 58295"/>
                <a:gd name="T12" fmla="*/ 1745 w 36999"/>
                <a:gd name="T13" fmla="*/ 695 h 58295"/>
                <a:gd name="T14" fmla="*/ 0 60000 65536"/>
                <a:gd name="T15" fmla="*/ 0 60000 65536"/>
                <a:gd name="T16" fmla="*/ 0 60000 65536"/>
                <a:gd name="T17" fmla="*/ 0 60000 65536"/>
                <a:gd name="T18" fmla="*/ 0 60000 65536"/>
                <a:gd name="T19" fmla="*/ 0 60000 65536"/>
                <a:gd name="T20" fmla="*/ 0 60000 65536"/>
                <a:gd name="T21" fmla="*/ 0 w 36999"/>
                <a:gd name="T22" fmla="*/ 0 h 58295"/>
                <a:gd name="T23" fmla="*/ 36999 w 36999"/>
                <a:gd name="T24" fmla="*/ 58295 h 58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999" h="58295">
                  <a:moveTo>
                    <a:pt x="31666" y="12620"/>
                  </a:moveTo>
                  <a:cubicBezTo>
                    <a:pt x="25170" y="15915"/>
                    <a:pt x="19731" y="20973"/>
                    <a:pt x="15967" y="27222"/>
                  </a:cubicBezTo>
                  <a:cubicBezTo>
                    <a:pt x="13162" y="33398"/>
                    <a:pt x="12079" y="40212"/>
                    <a:pt x="12814" y="46954"/>
                  </a:cubicBezTo>
                  <a:cubicBezTo>
                    <a:pt x="13537" y="57609"/>
                    <a:pt x="6246" y="60569"/>
                    <a:pt x="3487" y="56622"/>
                  </a:cubicBezTo>
                  <a:cubicBezTo>
                    <a:pt x="-1899" y="48861"/>
                    <a:pt x="-979" y="34654"/>
                    <a:pt x="5786" y="21696"/>
                  </a:cubicBezTo>
                  <a:cubicBezTo>
                    <a:pt x="10765" y="11699"/>
                    <a:pt x="19435" y="4030"/>
                    <a:pt x="29958" y="320"/>
                  </a:cubicBezTo>
                  <a:cubicBezTo>
                    <a:pt x="37118" y="-1851"/>
                    <a:pt x="40599" y="7555"/>
                    <a:pt x="31666" y="1262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04" name="Freeform 639">
              <a:extLst>
                <a:ext uri="{FF2B5EF4-FFF2-40B4-BE49-F238E27FC236}">
                  <a16:creationId xmlns:a16="http://schemas.microsoft.com/office/drawing/2014/main" id="{3D89BA46-E284-4D73-8C5D-77565A6C4327}"/>
                </a:ext>
              </a:extLst>
            </p:cNvPr>
            <p:cNvSpPr>
              <a:spLocks/>
            </p:cNvSpPr>
            <p:nvPr/>
          </p:nvSpPr>
          <p:spPr bwMode="auto">
            <a:xfrm>
              <a:off x="3463728" y="4237642"/>
              <a:ext cx="13523" cy="39032"/>
            </a:xfrm>
            <a:custGeom>
              <a:avLst/>
              <a:gdLst>
                <a:gd name="T0" fmla="*/ 695 w 16037"/>
                <a:gd name="T1" fmla="*/ 466 h 46288"/>
                <a:gd name="T2" fmla="*/ 460 w 16037"/>
                <a:gd name="T3" fmla="*/ 1289 h 46288"/>
                <a:gd name="T4" fmla="*/ 768 w 16037"/>
                <a:gd name="T5" fmla="*/ 2015 h 46288"/>
                <a:gd name="T6" fmla="*/ 652 w 16037"/>
                <a:gd name="T7" fmla="*/ 2536 h 46288"/>
                <a:gd name="T8" fmla="*/ 8 w 16037"/>
                <a:gd name="T9" fmla="*/ 1301 h 46288"/>
                <a:gd name="T10" fmla="*/ 370 w 16037"/>
                <a:gd name="T11" fmla="*/ 75 h 46288"/>
                <a:gd name="T12" fmla="*/ 695 w 16037"/>
                <a:gd name="T13" fmla="*/ 466 h 46288"/>
                <a:gd name="T14" fmla="*/ 0 60000 65536"/>
                <a:gd name="T15" fmla="*/ 0 60000 65536"/>
                <a:gd name="T16" fmla="*/ 0 60000 65536"/>
                <a:gd name="T17" fmla="*/ 0 60000 65536"/>
                <a:gd name="T18" fmla="*/ 0 60000 65536"/>
                <a:gd name="T19" fmla="*/ 0 60000 65536"/>
                <a:gd name="T20" fmla="*/ 0 60000 65536"/>
                <a:gd name="T21" fmla="*/ 0 w 16037"/>
                <a:gd name="T22" fmla="*/ 0 h 46288"/>
                <a:gd name="T23" fmla="*/ 16037 w 16037"/>
                <a:gd name="T24" fmla="*/ 46288 h 46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37" h="46288">
                  <a:moveTo>
                    <a:pt x="12625" y="8472"/>
                  </a:moveTo>
                  <a:cubicBezTo>
                    <a:pt x="9860" y="12958"/>
                    <a:pt x="8381" y="18128"/>
                    <a:pt x="8355" y="23403"/>
                  </a:cubicBezTo>
                  <a:cubicBezTo>
                    <a:pt x="9039" y="28198"/>
                    <a:pt x="10963" y="32737"/>
                    <a:pt x="13938" y="36558"/>
                  </a:cubicBezTo>
                  <a:cubicBezTo>
                    <a:pt x="18340" y="43135"/>
                    <a:pt x="14924" y="47411"/>
                    <a:pt x="11836" y="46029"/>
                  </a:cubicBezTo>
                  <a:cubicBezTo>
                    <a:pt x="4368" y="41044"/>
                    <a:pt x="-39" y="32585"/>
                    <a:pt x="145" y="23601"/>
                  </a:cubicBezTo>
                  <a:cubicBezTo>
                    <a:pt x="-630" y="15615"/>
                    <a:pt x="1728" y="7644"/>
                    <a:pt x="6713" y="1369"/>
                  </a:cubicBezTo>
                  <a:cubicBezTo>
                    <a:pt x="10392" y="-2380"/>
                    <a:pt x="16040" y="2092"/>
                    <a:pt x="12625" y="8472"/>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05" name="Freeform 640">
              <a:extLst>
                <a:ext uri="{FF2B5EF4-FFF2-40B4-BE49-F238E27FC236}">
                  <a16:creationId xmlns:a16="http://schemas.microsoft.com/office/drawing/2014/main" id="{A19A43CD-9D17-4F55-A31B-1F3DF5368042}"/>
                </a:ext>
              </a:extLst>
            </p:cNvPr>
            <p:cNvSpPr>
              <a:spLocks/>
            </p:cNvSpPr>
            <p:nvPr/>
          </p:nvSpPr>
          <p:spPr bwMode="auto">
            <a:xfrm>
              <a:off x="3328209" y="4160197"/>
              <a:ext cx="129869" cy="179709"/>
            </a:xfrm>
            <a:custGeom>
              <a:avLst/>
              <a:gdLst>
                <a:gd name="T0" fmla="*/ 5397 w 154011"/>
                <a:gd name="T1" fmla="*/ 11745 h 213116"/>
                <a:gd name="T2" fmla="*/ 2638 w 154011"/>
                <a:gd name="T3" fmla="*/ 10041 h 213116"/>
                <a:gd name="T4" fmla="*/ 2316 w 154011"/>
                <a:gd name="T5" fmla="*/ 8808 h 213116"/>
                <a:gd name="T6" fmla="*/ 98 w 154011"/>
                <a:gd name="T7" fmla="*/ 5049 h 213116"/>
                <a:gd name="T8" fmla="*/ 1726 w 154011"/>
                <a:gd name="T9" fmla="*/ 3045 h 213116"/>
                <a:gd name="T10" fmla="*/ 2327 w 154011"/>
                <a:gd name="T11" fmla="*/ 2821 h 213116"/>
                <a:gd name="T12" fmla="*/ 4015 w 154011"/>
                <a:gd name="T13" fmla="*/ 334 h 213116"/>
                <a:gd name="T14" fmla="*/ 8154 w 154011"/>
                <a:gd name="T15" fmla="*/ 1691 h 213116"/>
                <a:gd name="T16" fmla="*/ 7633 w 154011"/>
                <a:gd name="T17" fmla="*/ 5216 h 213116"/>
                <a:gd name="T18" fmla="*/ 7688 w 154011"/>
                <a:gd name="T19" fmla="*/ 6575 h 213116"/>
                <a:gd name="T20" fmla="*/ 8152 w 154011"/>
                <a:gd name="T21" fmla="*/ 7258 h 213116"/>
                <a:gd name="T22" fmla="*/ 6781 w 154011"/>
                <a:gd name="T23" fmla="*/ 11397 h 213116"/>
                <a:gd name="T24" fmla="*/ 5400 w 154011"/>
                <a:gd name="T25" fmla="*/ 11726 h 213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011"/>
                <a:gd name="T40" fmla="*/ 0 h 213116"/>
                <a:gd name="T41" fmla="*/ 154011 w 154011"/>
                <a:gd name="T42" fmla="*/ 213116 h 213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011" h="213116">
                  <a:moveTo>
                    <a:pt x="97930" y="213116"/>
                  </a:moveTo>
                  <a:cubicBezTo>
                    <a:pt x="76727" y="213202"/>
                    <a:pt x="57317" y="201217"/>
                    <a:pt x="47878" y="182202"/>
                  </a:cubicBezTo>
                  <a:cubicBezTo>
                    <a:pt x="44370" y="175243"/>
                    <a:pt x="42380" y="167627"/>
                    <a:pt x="42032" y="159839"/>
                  </a:cubicBezTo>
                  <a:cubicBezTo>
                    <a:pt x="12099" y="152124"/>
                    <a:pt x="-5925" y="121578"/>
                    <a:pt x="1780" y="91605"/>
                  </a:cubicBezTo>
                  <a:cubicBezTo>
                    <a:pt x="5853" y="75747"/>
                    <a:pt x="16651" y="62467"/>
                    <a:pt x="31325" y="55258"/>
                  </a:cubicBezTo>
                  <a:cubicBezTo>
                    <a:pt x="34813" y="53529"/>
                    <a:pt x="38465" y="52160"/>
                    <a:pt x="42229" y="51181"/>
                  </a:cubicBezTo>
                  <a:cubicBezTo>
                    <a:pt x="43963" y="31856"/>
                    <a:pt x="55537" y="14794"/>
                    <a:pt x="72838" y="6060"/>
                  </a:cubicBezTo>
                  <a:cubicBezTo>
                    <a:pt x="100373" y="-7917"/>
                    <a:pt x="134011" y="3106"/>
                    <a:pt x="147969" y="30679"/>
                  </a:cubicBezTo>
                  <a:cubicBezTo>
                    <a:pt x="158689" y="51851"/>
                    <a:pt x="154905" y="77497"/>
                    <a:pt x="138523" y="94657"/>
                  </a:cubicBezTo>
                  <a:cubicBezTo>
                    <a:pt x="140685" y="102701"/>
                    <a:pt x="141026" y="111133"/>
                    <a:pt x="139509" y="119322"/>
                  </a:cubicBezTo>
                  <a:cubicBezTo>
                    <a:pt x="142872" y="123032"/>
                    <a:pt x="145703" y="127196"/>
                    <a:pt x="147916" y="131688"/>
                  </a:cubicBezTo>
                  <a:cubicBezTo>
                    <a:pt x="161776" y="159313"/>
                    <a:pt x="150642" y="192956"/>
                    <a:pt x="123061" y="206828"/>
                  </a:cubicBezTo>
                  <a:cubicBezTo>
                    <a:pt x="115284" y="210741"/>
                    <a:pt x="106699" y="212780"/>
                    <a:pt x="97996" y="212787"/>
                  </a:cubicBezTo>
                  <a:lnTo>
                    <a:pt x="97930" y="213116"/>
                  </a:lnTo>
                  <a:close/>
                </a:path>
              </a:pathLst>
            </a:custGeom>
            <a:solidFill>
              <a:srgbClr val="0000C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06" name="Freeform 641">
              <a:extLst>
                <a:ext uri="{FF2B5EF4-FFF2-40B4-BE49-F238E27FC236}">
                  <a16:creationId xmlns:a16="http://schemas.microsoft.com/office/drawing/2014/main" id="{AE0B4795-1083-4CD2-A632-27E601B52238}"/>
                </a:ext>
              </a:extLst>
            </p:cNvPr>
            <p:cNvSpPr>
              <a:spLocks/>
            </p:cNvSpPr>
            <p:nvPr/>
          </p:nvSpPr>
          <p:spPr bwMode="auto">
            <a:xfrm>
              <a:off x="3326355" y="4158263"/>
              <a:ext cx="133571" cy="183760"/>
            </a:xfrm>
            <a:custGeom>
              <a:avLst/>
              <a:gdLst>
                <a:gd name="T0" fmla="*/ 5514 w 158401"/>
                <a:gd name="T1" fmla="*/ 272 h 217919"/>
                <a:gd name="T2" fmla="*/ 8459 w 158401"/>
                <a:gd name="T3" fmla="*/ 3232 h 217919"/>
                <a:gd name="T4" fmla="*/ 7600 w 158401"/>
                <a:gd name="T5" fmla="*/ 5311 h 217919"/>
                <a:gd name="T6" fmla="*/ 7661 w 158401"/>
                <a:gd name="T7" fmla="*/ 6761 h 217919"/>
                <a:gd name="T8" fmla="*/ 8149 w 158401"/>
                <a:gd name="T9" fmla="*/ 7460 h 217919"/>
                <a:gd name="T10" fmla="*/ 6834 w 158401"/>
                <a:gd name="T11" fmla="*/ 11420 h 217919"/>
                <a:gd name="T12" fmla="*/ 2878 w 158401"/>
                <a:gd name="T13" fmla="*/ 10103 h 217919"/>
                <a:gd name="T14" fmla="*/ 2572 w 158401"/>
                <a:gd name="T15" fmla="*/ 8823 h 217919"/>
                <a:gd name="T16" fmla="*/ 340 w 158401"/>
                <a:gd name="T17" fmla="*/ 5305 h 217919"/>
                <a:gd name="T18" fmla="*/ 2572 w 158401"/>
                <a:gd name="T19" fmla="*/ 3069 h 217919"/>
                <a:gd name="T20" fmla="*/ 5514 w 158401"/>
                <a:gd name="T21" fmla="*/ 272 h 217919"/>
                <a:gd name="T22" fmla="*/ 5514 w 158401"/>
                <a:gd name="T23" fmla="*/ 0 h 217919"/>
                <a:gd name="T24" fmla="*/ 4066 w 158401"/>
                <a:gd name="T25" fmla="*/ 363 h 217919"/>
                <a:gd name="T26" fmla="*/ 2315 w 158401"/>
                <a:gd name="T27" fmla="*/ 2864 h 217919"/>
                <a:gd name="T28" fmla="*/ 1779 w 158401"/>
                <a:gd name="T29" fmla="*/ 3069 h 217919"/>
                <a:gd name="T30" fmla="*/ 341 w 158401"/>
                <a:gd name="T31" fmla="*/ 7394 h 217919"/>
                <a:gd name="T32" fmla="*/ 2300 w 158401"/>
                <a:gd name="T33" fmla="*/ 9040 h 217919"/>
                <a:gd name="T34" fmla="*/ 2629 w 158401"/>
                <a:gd name="T35" fmla="*/ 10234 h 217919"/>
                <a:gd name="T36" fmla="*/ 6956 w 158401"/>
                <a:gd name="T37" fmla="*/ 11666 h 217919"/>
                <a:gd name="T38" fmla="*/ 8385 w 158401"/>
                <a:gd name="T39" fmla="*/ 7333 h 217919"/>
                <a:gd name="T40" fmla="*/ 7943 w 158401"/>
                <a:gd name="T41" fmla="*/ 6673 h 217919"/>
                <a:gd name="T42" fmla="*/ 7893 w 158401"/>
                <a:gd name="T43" fmla="*/ 5393 h 217919"/>
                <a:gd name="T44" fmla="*/ 7668 w 158401"/>
                <a:gd name="T45" fmla="*/ 842 h 217919"/>
                <a:gd name="T46" fmla="*/ 5507 w 158401"/>
                <a:gd name="T47" fmla="*/ 7 h 2179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01"/>
                <a:gd name="T73" fmla="*/ 0 h 217919"/>
                <a:gd name="T74" fmla="*/ 158401 w 158401"/>
                <a:gd name="T75" fmla="*/ 217919 h 2179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01" h="217919">
                  <a:moveTo>
                    <a:pt x="100063" y="4933"/>
                  </a:moveTo>
                  <a:cubicBezTo>
                    <a:pt x="129628" y="4992"/>
                    <a:pt x="153550" y="29039"/>
                    <a:pt x="153491" y="58644"/>
                  </a:cubicBezTo>
                  <a:cubicBezTo>
                    <a:pt x="153465" y="72779"/>
                    <a:pt x="147862" y="86342"/>
                    <a:pt x="137898" y="96359"/>
                  </a:cubicBezTo>
                  <a:cubicBezTo>
                    <a:pt x="140459" y="104896"/>
                    <a:pt x="140840" y="113940"/>
                    <a:pt x="139015" y="122669"/>
                  </a:cubicBezTo>
                  <a:cubicBezTo>
                    <a:pt x="142581" y="126437"/>
                    <a:pt x="145570" y="130719"/>
                    <a:pt x="147882" y="135363"/>
                  </a:cubicBezTo>
                  <a:cubicBezTo>
                    <a:pt x="161104" y="161811"/>
                    <a:pt x="150417" y="193981"/>
                    <a:pt x="124005" y="207221"/>
                  </a:cubicBezTo>
                  <a:cubicBezTo>
                    <a:pt x="97593" y="220461"/>
                    <a:pt x="65467" y="209760"/>
                    <a:pt x="52244" y="183312"/>
                  </a:cubicBezTo>
                  <a:cubicBezTo>
                    <a:pt x="48631" y="176103"/>
                    <a:pt x="46720" y="168158"/>
                    <a:pt x="46661" y="160094"/>
                  </a:cubicBezTo>
                  <a:cubicBezTo>
                    <a:pt x="17878" y="153661"/>
                    <a:pt x="-258" y="125083"/>
                    <a:pt x="6166" y="96260"/>
                  </a:cubicBezTo>
                  <a:cubicBezTo>
                    <a:pt x="10672" y="76028"/>
                    <a:pt x="26456" y="60223"/>
                    <a:pt x="46661" y="55710"/>
                  </a:cubicBezTo>
                  <a:cubicBezTo>
                    <a:pt x="48191" y="27283"/>
                    <a:pt x="71628" y="4999"/>
                    <a:pt x="100063" y="4933"/>
                  </a:cubicBezTo>
                  <a:moveTo>
                    <a:pt x="100063" y="0"/>
                  </a:moveTo>
                  <a:cubicBezTo>
                    <a:pt x="90906" y="72"/>
                    <a:pt x="81901" y="2328"/>
                    <a:pt x="73789" y="6577"/>
                  </a:cubicBezTo>
                  <a:cubicBezTo>
                    <a:pt x="56258" y="15404"/>
                    <a:pt x="44316" y="32446"/>
                    <a:pt x="41997" y="51962"/>
                  </a:cubicBezTo>
                  <a:cubicBezTo>
                    <a:pt x="38647" y="52915"/>
                    <a:pt x="35396" y="54172"/>
                    <a:pt x="32276" y="55710"/>
                  </a:cubicBezTo>
                  <a:cubicBezTo>
                    <a:pt x="3434" y="70161"/>
                    <a:pt x="-8245" y="105291"/>
                    <a:pt x="6186" y="134172"/>
                  </a:cubicBezTo>
                  <a:cubicBezTo>
                    <a:pt x="13405" y="148616"/>
                    <a:pt x="26272" y="159430"/>
                    <a:pt x="41735" y="164040"/>
                  </a:cubicBezTo>
                  <a:cubicBezTo>
                    <a:pt x="42286" y="171578"/>
                    <a:pt x="44316" y="178931"/>
                    <a:pt x="47712" y="185680"/>
                  </a:cubicBezTo>
                  <a:cubicBezTo>
                    <a:pt x="62222" y="214561"/>
                    <a:pt x="97364" y="226190"/>
                    <a:pt x="126206" y="211661"/>
                  </a:cubicBezTo>
                  <a:cubicBezTo>
                    <a:pt x="155048" y="197131"/>
                    <a:pt x="166661" y="161942"/>
                    <a:pt x="152152" y="133061"/>
                  </a:cubicBezTo>
                  <a:cubicBezTo>
                    <a:pt x="149964" y="128766"/>
                    <a:pt x="147278" y="124747"/>
                    <a:pt x="144138" y="121090"/>
                  </a:cubicBezTo>
                  <a:cubicBezTo>
                    <a:pt x="145412" y="113368"/>
                    <a:pt x="145097" y="105468"/>
                    <a:pt x="143218" y="97872"/>
                  </a:cubicBezTo>
                  <a:cubicBezTo>
                    <a:pt x="164875" y="73943"/>
                    <a:pt x="163062" y="36965"/>
                    <a:pt x="139165" y="15279"/>
                  </a:cubicBezTo>
                  <a:cubicBezTo>
                    <a:pt x="128419" y="5525"/>
                    <a:pt x="114435" y="125"/>
                    <a:pt x="99932" y="132"/>
                  </a:cubicBezTo>
                  <a:lnTo>
                    <a:pt x="100063"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07" name="Freeform 642">
              <a:extLst>
                <a:ext uri="{FF2B5EF4-FFF2-40B4-BE49-F238E27FC236}">
                  <a16:creationId xmlns:a16="http://schemas.microsoft.com/office/drawing/2014/main" id="{CC32BD60-3873-436B-83CD-9D01025C886A}"/>
                </a:ext>
              </a:extLst>
            </p:cNvPr>
            <p:cNvSpPr>
              <a:spLocks/>
            </p:cNvSpPr>
            <p:nvPr/>
          </p:nvSpPr>
          <p:spPr bwMode="auto">
            <a:xfrm>
              <a:off x="3411015" y="4229592"/>
              <a:ext cx="29306" cy="45013"/>
            </a:xfrm>
            <a:custGeom>
              <a:avLst/>
              <a:gdLst>
                <a:gd name="T0" fmla="*/ 228 w 34754"/>
                <a:gd name="T1" fmla="*/ 2302 h 53380"/>
                <a:gd name="T2" fmla="*/ 1027 w 34754"/>
                <a:gd name="T3" fmla="*/ 1577 h 53380"/>
                <a:gd name="T4" fmla="*/ 858 w 34754"/>
                <a:gd name="T5" fmla="*/ 569 h 53380"/>
                <a:gd name="T6" fmla="*/ 1314 w 34754"/>
                <a:gd name="T7" fmla="*/ 83 h 53380"/>
                <a:gd name="T8" fmla="*/ 1826 w 34754"/>
                <a:gd name="T9" fmla="*/ 1841 h 53380"/>
                <a:gd name="T10" fmla="*/ 579 w 34754"/>
                <a:gd name="T11" fmla="*/ 2929 h 53380"/>
                <a:gd name="T12" fmla="*/ 228 w 34754"/>
                <a:gd name="T13" fmla="*/ 2302 h 53380"/>
                <a:gd name="T14" fmla="*/ 0 60000 65536"/>
                <a:gd name="T15" fmla="*/ 0 60000 65536"/>
                <a:gd name="T16" fmla="*/ 0 60000 65536"/>
                <a:gd name="T17" fmla="*/ 0 60000 65536"/>
                <a:gd name="T18" fmla="*/ 0 60000 65536"/>
                <a:gd name="T19" fmla="*/ 0 60000 65536"/>
                <a:gd name="T20" fmla="*/ 0 60000 65536"/>
                <a:gd name="T21" fmla="*/ 0 w 34754"/>
                <a:gd name="T22" fmla="*/ 0 h 53380"/>
                <a:gd name="T23" fmla="*/ 34754 w 34754"/>
                <a:gd name="T24" fmla="*/ 53380 h 533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54" h="53380">
                  <a:moveTo>
                    <a:pt x="4131" y="41763"/>
                  </a:moveTo>
                  <a:cubicBezTo>
                    <a:pt x="10417" y="39309"/>
                    <a:pt x="15580" y="34626"/>
                    <a:pt x="18648" y="28608"/>
                  </a:cubicBezTo>
                  <a:cubicBezTo>
                    <a:pt x="19915" y="22340"/>
                    <a:pt x="18812" y="15828"/>
                    <a:pt x="15561" y="10323"/>
                  </a:cubicBezTo>
                  <a:cubicBezTo>
                    <a:pt x="11028" y="588"/>
                    <a:pt x="19173" y="-2043"/>
                    <a:pt x="23837" y="1509"/>
                  </a:cubicBezTo>
                  <a:cubicBezTo>
                    <a:pt x="33427" y="9060"/>
                    <a:pt x="37177" y="21873"/>
                    <a:pt x="33164" y="33410"/>
                  </a:cubicBezTo>
                  <a:cubicBezTo>
                    <a:pt x="29446" y="43414"/>
                    <a:pt x="20914" y="50840"/>
                    <a:pt x="10503" y="53142"/>
                  </a:cubicBezTo>
                  <a:cubicBezTo>
                    <a:pt x="2620" y="54918"/>
                    <a:pt x="-4933" y="46367"/>
                    <a:pt x="4131" y="41763"/>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08" name="Freeform 643">
              <a:extLst>
                <a:ext uri="{FF2B5EF4-FFF2-40B4-BE49-F238E27FC236}">
                  <a16:creationId xmlns:a16="http://schemas.microsoft.com/office/drawing/2014/main" id="{E201899A-6A57-480C-A89F-46C9D590A3C7}"/>
                </a:ext>
              </a:extLst>
            </p:cNvPr>
            <p:cNvSpPr>
              <a:spLocks/>
            </p:cNvSpPr>
            <p:nvPr/>
          </p:nvSpPr>
          <p:spPr bwMode="auto">
            <a:xfrm>
              <a:off x="3418335" y="4271666"/>
              <a:ext cx="31765" cy="57301"/>
            </a:xfrm>
            <a:custGeom>
              <a:avLst/>
              <a:gdLst>
                <a:gd name="T0" fmla="*/ 260 w 37670"/>
                <a:gd name="T1" fmla="*/ 2973 h 67953"/>
                <a:gd name="T2" fmla="*/ 1143 w 37670"/>
                <a:gd name="T3" fmla="*/ 1980 h 67953"/>
                <a:gd name="T4" fmla="*/ 1057 w 37670"/>
                <a:gd name="T5" fmla="*/ 733 h 67953"/>
                <a:gd name="T6" fmla="*/ 1567 w 37670"/>
                <a:gd name="T7" fmla="*/ 84 h 67953"/>
                <a:gd name="T8" fmla="*/ 1928 w 37670"/>
                <a:gd name="T9" fmla="*/ 2259 h 67953"/>
                <a:gd name="T10" fmla="*/ 553 w 37670"/>
                <a:gd name="T11" fmla="*/ 3709 h 67953"/>
                <a:gd name="T12" fmla="*/ 260 w 37670"/>
                <a:gd name="T13" fmla="*/ 2973 h 67953"/>
                <a:gd name="T14" fmla="*/ 0 60000 65536"/>
                <a:gd name="T15" fmla="*/ 0 60000 65536"/>
                <a:gd name="T16" fmla="*/ 0 60000 65536"/>
                <a:gd name="T17" fmla="*/ 0 60000 65536"/>
                <a:gd name="T18" fmla="*/ 0 60000 65536"/>
                <a:gd name="T19" fmla="*/ 0 60000 65536"/>
                <a:gd name="T20" fmla="*/ 0 60000 65536"/>
                <a:gd name="T21" fmla="*/ 0 w 37670"/>
                <a:gd name="T22" fmla="*/ 0 h 67953"/>
                <a:gd name="T23" fmla="*/ 37670 w 37670"/>
                <a:gd name="T24" fmla="*/ 67953 h 679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670" h="67953">
                  <a:moveTo>
                    <a:pt x="4713" y="53959"/>
                  </a:moveTo>
                  <a:cubicBezTo>
                    <a:pt x="11846" y="49821"/>
                    <a:pt x="17462" y="43507"/>
                    <a:pt x="20740" y="35936"/>
                  </a:cubicBezTo>
                  <a:cubicBezTo>
                    <a:pt x="22592" y="28412"/>
                    <a:pt x="22041" y="20499"/>
                    <a:pt x="19164" y="13310"/>
                  </a:cubicBezTo>
                  <a:cubicBezTo>
                    <a:pt x="15288" y="1537"/>
                    <a:pt x="23893" y="-2541"/>
                    <a:pt x="28425" y="1537"/>
                  </a:cubicBezTo>
                  <a:cubicBezTo>
                    <a:pt x="37490" y="9627"/>
                    <a:pt x="40314" y="25544"/>
                    <a:pt x="34994" y="41001"/>
                  </a:cubicBezTo>
                  <a:cubicBezTo>
                    <a:pt x="30941" y="53018"/>
                    <a:pt x="21811" y="62640"/>
                    <a:pt x="10033" y="67310"/>
                  </a:cubicBezTo>
                  <a:cubicBezTo>
                    <a:pt x="2085" y="70599"/>
                    <a:pt x="-5009" y="60536"/>
                    <a:pt x="4713" y="53959"/>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09" name="Freeform 644">
              <a:extLst>
                <a:ext uri="{FF2B5EF4-FFF2-40B4-BE49-F238E27FC236}">
                  <a16:creationId xmlns:a16="http://schemas.microsoft.com/office/drawing/2014/main" id="{CA67AC74-4654-4327-808E-A11B9CB10D29}"/>
                </a:ext>
              </a:extLst>
            </p:cNvPr>
            <p:cNvSpPr>
              <a:spLocks/>
            </p:cNvSpPr>
            <p:nvPr/>
          </p:nvSpPr>
          <p:spPr bwMode="auto">
            <a:xfrm>
              <a:off x="3435876" y="4192074"/>
              <a:ext cx="15777" cy="42189"/>
            </a:xfrm>
            <a:custGeom>
              <a:avLst/>
              <a:gdLst>
                <a:gd name="T0" fmla="*/ 112 w 18710"/>
                <a:gd name="T1" fmla="*/ 2234 h 50032"/>
                <a:gd name="T2" fmla="*/ 529 w 18710"/>
                <a:gd name="T3" fmla="*/ 1412 h 50032"/>
                <a:gd name="T4" fmla="*/ 365 w 18710"/>
                <a:gd name="T5" fmla="*/ 560 h 50032"/>
                <a:gd name="T6" fmla="*/ 597 w 18710"/>
                <a:gd name="T7" fmla="*/ 30 h 50032"/>
                <a:gd name="T8" fmla="*/ 1010 w 18710"/>
                <a:gd name="T9" fmla="*/ 1481 h 50032"/>
                <a:gd name="T10" fmla="*/ 358 w 18710"/>
                <a:gd name="T11" fmla="*/ 2701 h 50032"/>
                <a:gd name="T12" fmla="*/ 112 w 18710"/>
                <a:gd name="T13" fmla="*/ 2234 h 50032"/>
                <a:gd name="T14" fmla="*/ 0 60000 65536"/>
                <a:gd name="T15" fmla="*/ 0 60000 65536"/>
                <a:gd name="T16" fmla="*/ 0 60000 65536"/>
                <a:gd name="T17" fmla="*/ 0 60000 65536"/>
                <a:gd name="T18" fmla="*/ 0 60000 65536"/>
                <a:gd name="T19" fmla="*/ 0 60000 65536"/>
                <a:gd name="T20" fmla="*/ 0 60000 65536"/>
                <a:gd name="T21" fmla="*/ 0 w 18710"/>
                <a:gd name="T22" fmla="*/ 0 h 50032"/>
                <a:gd name="T23" fmla="*/ 18710 w 18710"/>
                <a:gd name="T24" fmla="*/ 50032 h 500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10" h="50032">
                  <a:moveTo>
                    <a:pt x="2040" y="40542"/>
                  </a:moveTo>
                  <a:cubicBezTo>
                    <a:pt x="5863" y="36339"/>
                    <a:pt x="8471" y="31182"/>
                    <a:pt x="9594" y="25611"/>
                  </a:cubicBezTo>
                  <a:cubicBezTo>
                    <a:pt x="10014" y="20283"/>
                    <a:pt x="8996" y="14949"/>
                    <a:pt x="6638" y="10154"/>
                  </a:cubicBezTo>
                  <a:cubicBezTo>
                    <a:pt x="3288" y="2524"/>
                    <a:pt x="7886" y="-1554"/>
                    <a:pt x="10842" y="551"/>
                  </a:cubicBezTo>
                  <a:cubicBezTo>
                    <a:pt x="16754" y="4827"/>
                    <a:pt x="19841" y="15416"/>
                    <a:pt x="18330" y="26861"/>
                  </a:cubicBezTo>
                  <a:cubicBezTo>
                    <a:pt x="17358" y="35490"/>
                    <a:pt x="13128" y="43423"/>
                    <a:pt x="6507" y="49027"/>
                  </a:cubicBezTo>
                  <a:cubicBezTo>
                    <a:pt x="2106" y="52447"/>
                    <a:pt x="-2886" y="46527"/>
                    <a:pt x="2040" y="40542"/>
                  </a:cubicBezTo>
                  <a:close/>
                </a:path>
              </a:pathLst>
            </a:custGeom>
            <a:solidFill>
              <a:srgbClr val="262262">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10" name="Freeform 645">
              <a:extLst>
                <a:ext uri="{FF2B5EF4-FFF2-40B4-BE49-F238E27FC236}">
                  <a16:creationId xmlns:a16="http://schemas.microsoft.com/office/drawing/2014/main" id="{6FFF257E-4F55-4831-ACB0-92D78051F024}"/>
                </a:ext>
              </a:extLst>
            </p:cNvPr>
            <p:cNvSpPr>
              <a:spLocks/>
            </p:cNvSpPr>
            <p:nvPr/>
          </p:nvSpPr>
          <p:spPr bwMode="auto">
            <a:xfrm>
              <a:off x="3374292" y="4167263"/>
              <a:ext cx="42764" cy="38165"/>
            </a:xfrm>
            <a:custGeom>
              <a:avLst/>
              <a:gdLst>
                <a:gd name="T0" fmla="*/ 2356 w 50714"/>
                <a:gd name="T1" fmla="*/ 655 h 45259"/>
                <a:gd name="T2" fmla="*/ 1270 w 50714"/>
                <a:gd name="T3" fmla="*/ 1076 h 45259"/>
                <a:gd name="T4" fmla="*/ 698 w 50714"/>
                <a:gd name="T5" fmla="*/ 2030 h 45259"/>
                <a:gd name="T6" fmla="*/ 21 w 50714"/>
                <a:gd name="T7" fmla="*/ 2330 h 45259"/>
                <a:gd name="T8" fmla="*/ 861 w 50714"/>
                <a:gd name="T9" fmla="*/ 589 h 45259"/>
                <a:gd name="T10" fmla="*/ 2537 w 50714"/>
                <a:gd name="T11" fmla="*/ 3 h 45259"/>
                <a:gd name="T12" fmla="*/ 2356 w 50714"/>
                <a:gd name="T13" fmla="*/ 655 h 45259"/>
                <a:gd name="T14" fmla="*/ 0 60000 65536"/>
                <a:gd name="T15" fmla="*/ 0 60000 65536"/>
                <a:gd name="T16" fmla="*/ 0 60000 65536"/>
                <a:gd name="T17" fmla="*/ 0 60000 65536"/>
                <a:gd name="T18" fmla="*/ 0 60000 65536"/>
                <a:gd name="T19" fmla="*/ 0 60000 65536"/>
                <a:gd name="T20" fmla="*/ 0 60000 65536"/>
                <a:gd name="T21" fmla="*/ 0 w 50714"/>
                <a:gd name="T22" fmla="*/ 0 h 45259"/>
                <a:gd name="T23" fmla="*/ 50714 w 50714"/>
                <a:gd name="T24" fmla="*/ 45259 h 45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14" h="45259">
                  <a:moveTo>
                    <a:pt x="42755" y="11887"/>
                  </a:moveTo>
                  <a:cubicBezTo>
                    <a:pt x="35608" y="12552"/>
                    <a:pt x="28784" y="15196"/>
                    <a:pt x="23050" y="19517"/>
                  </a:cubicBezTo>
                  <a:cubicBezTo>
                    <a:pt x="18090" y="24233"/>
                    <a:pt x="14504" y="30212"/>
                    <a:pt x="12671" y="36815"/>
                  </a:cubicBezTo>
                  <a:cubicBezTo>
                    <a:pt x="9321" y="46945"/>
                    <a:pt x="1439" y="46879"/>
                    <a:pt x="388" y="42275"/>
                  </a:cubicBezTo>
                  <a:cubicBezTo>
                    <a:pt x="-1648" y="33001"/>
                    <a:pt x="4461" y="20241"/>
                    <a:pt x="15627" y="10703"/>
                  </a:cubicBezTo>
                  <a:cubicBezTo>
                    <a:pt x="24002" y="3343"/>
                    <a:pt x="34906" y="-478"/>
                    <a:pt x="46040" y="48"/>
                  </a:cubicBezTo>
                  <a:cubicBezTo>
                    <a:pt x="53002" y="443"/>
                    <a:pt x="52411" y="10440"/>
                    <a:pt x="42755" y="11887"/>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11" name="Freeform 646">
              <a:extLst>
                <a:ext uri="{FF2B5EF4-FFF2-40B4-BE49-F238E27FC236}">
                  <a16:creationId xmlns:a16="http://schemas.microsoft.com/office/drawing/2014/main" id="{52F8CF52-EF43-4D7F-AF4B-FBB3A789630D}"/>
                </a:ext>
              </a:extLst>
            </p:cNvPr>
            <p:cNvSpPr>
              <a:spLocks/>
            </p:cNvSpPr>
            <p:nvPr/>
          </p:nvSpPr>
          <p:spPr bwMode="auto">
            <a:xfrm>
              <a:off x="3338224" y="4211808"/>
              <a:ext cx="31054" cy="49144"/>
            </a:xfrm>
            <a:custGeom>
              <a:avLst/>
              <a:gdLst>
                <a:gd name="T0" fmla="*/ 1745 w 36827"/>
                <a:gd name="T1" fmla="*/ 698 h 58279"/>
                <a:gd name="T2" fmla="*/ 879 w 36827"/>
                <a:gd name="T3" fmla="*/ 1503 h 58279"/>
                <a:gd name="T4" fmla="*/ 710 w 36827"/>
                <a:gd name="T5" fmla="*/ 2591 h 58279"/>
                <a:gd name="T6" fmla="*/ 192 w 36827"/>
                <a:gd name="T7" fmla="*/ 3120 h 58279"/>
                <a:gd name="T8" fmla="*/ 319 w 36827"/>
                <a:gd name="T9" fmla="*/ 1196 h 58279"/>
                <a:gd name="T10" fmla="*/ 1650 w 36827"/>
                <a:gd name="T11" fmla="*/ 17 h 58279"/>
                <a:gd name="T12" fmla="*/ 1745 w 36827"/>
                <a:gd name="T13" fmla="*/ 698 h 58279"/>
                <a:gd name="T14" fmla="*/ 0 60000 65536"/>
                <a:gd name="T15" fmla="*/ 0 60000 65536"/>
                <a:gd name="T16" fmla="*/ 0 60000 65536"/>
                <a:gd name="T17" fmla="*/ 0 60000 65536"/>
                <a:gd name="T18" fmla="*/ 0 60000 65536"/>
                <a:gd name="T19" fmla="*/ 0 60000 65536"/>
                <a:gd name="T20" fmla="*/ 0 60000 65536"/>
                <a:gd name="T21" fmla="*/ 0 w 36827"/>
                <a:gd name="T22" fmla="*/ 0 h 58279"/>
                <a:gd name="T23" fmla="*/ 36827 w 36827"/>
                <a:gd name="T24" fmla="*/ 58279 h 58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27" h="58279">
                  <a:moveTo>
                    <a:pt x="31666" y="12668"/>
                  </a:moveTo>
                  <a:cubicBezTo>
                    <a:pt x="25170" y="15963"/>
                    <a:pt x="19731" y="21021"/>
                    <a:pt x="15967" y="27269"/>
                  </a:cubicBezTo>
                  <a:cubicBezTo>
                    <a:pt x="13163" y="33446"/>
                    <a:pt x="12092" y="40266"/>
                    <a:pt x="12880" y="47001"/>
                  </a:cubicBezTo>
                  <a:cubicBezTo>
                    <a:pt x="13537" y="57591"/>
                    <a:pt x="6312" y="60551"/>
                    <a:pt x="3487" y="56605"/>
                  </a:cubicBezTo>
                  <a:cubicBezTo>
                    <a:pt x="-1899" y="48843"/>
                    <a:pt x="-979" y="34636"/>
                    <a:pt x="5786" y="21679"/>
                  </a:cubicBezTo>
                  <a:cubicBezTo>
                    <a:pt x="10785" y="11694"/>
                    <a:pt x="19449" y="4038"/>
                    <a:pt x="29958" y="302"/>
                  </a:cubicBezTo>
                  <a:cubicBezTo>
                    <a:pt x="36921" y="-1803"/>
                    <a:pt x="40337" y="7603"/>
                    <a:pt x="31666" y="1266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12" name="Freeform 647">
              <a:extLst>
                <a:ext uri="{FF2B5EF4-FFF2-40B4-BE49-F238E27FC236}">
                  <a16:creationId xmlns:a16="http://schemas.microsoft.com/office/drawing/2014/main" id="{6C22D13D-E36E-4875-982A-CEADCFA4AD77}"/>
                </a:ext>
              </a:extLst>
            </p:cNvPr>
            <p:cNvSpPr>
              <a:spLocks/>
            </p:cNvSpPr>
            <p:nvPr/>
          </p:nvSpPr>
          <p:spPr bwMode="auto">
            <a:xfrm>
              <a:off x="3371183" y="4277694"/>
              <a:ext cx="13538" cy="39025"/>
            </a:xfrm>
            <a:custGeom>
              <a:avLst/>
              <a:gdLst>
                <a:gd name="T0" fmla="*/ 695 w 16055"/>
                <a:gd name="T1" fmla="*/ 466 h 46279"/>
                <a:gd name="T2" fmla="*/ 463 w 16055"/>
                <a:gd name="T3" fmla="*/ 1289 h 46279"/>
                <a:gd name="T4" fmla="*/ 766 w 16055"/>
                <a:gd name="T5" fmla="*/ 2015 h 46279"/>
                <a:gd name="T6" fmla="*/ 651 w 16055"/>
                <a:gd name="T7" fmla="*/ 2537 h 46279"/>
                <a:gd name="T8" fmla="*/ 7 w 16055"/>
                <a:gd name="T9" fmla="*/ 1300 h 46279"/>
                <a:gd name="T10" fmla="*/ 369 w 16055"/>
                <a:gd name="T11" fmla="*/ 75 h 46279"/>
                <a:gd name="T12" fmla="*/ 695 w 16055"/>
                <a:gd name="T13" fmla="*/ 466 h 46279"/>
                <a:gd name="T14" fmla="*/ 0 60000 65536"/>
                <a:gd name="T15" fmla="*/ 0 60000 65536"/>
                <a:gd name="T16" fmla="*/ 0 60000 65536"/>
                <a:gd name="T17" fmla="*/ 0 60000 65536"/>
                <a:gd name="T18" fmla="*/ 0 60000 65536"/>
                <a:gd name="T19" fmla="*/ 0 60000 65536"/>
                <a:gd name="T20" fmla="*/ 0 60000 65536"/>
                <a:gd name="T21" fmla="*/ 0 w 16055"/>
                <a:gd name="T22" fmla="*/ 0 h 46279"/>
                <a:gd name="T23" fmla="*/ 16055 w 16055"/>
                <a:gd name="T24" fmla="*/ 46279 h 46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55" h="46279">
                  <a:moveTo>
                    <a:pt x="12614" y="8463"/>
                  </a:moveTo>
                  <a:cubicBezTo>
                    <a:pt x="9836" y="12942"/>
                    <a:pt x="8377" y="18119"/>
                    <a:pt x="8410" y="23394"/>
                  </a:cubicBezTo>
                  <a:cubicBezTo>
                    <a:pt x="9061" y="28189"/>
                    <a:pt x="10959" y="32727"/>
                    <a:pt x="13928" y="36549"/>
                  </a:cubicBezTo>
                  <a:cubicBezTo>
                    <a:pt x="18395" y="43126"/>
                    <a:pt x="14913" y="47402"/>
                    <a:pt x="11826" y="46021"/>
                  </a:cubicBezTo>
                  <a:cubicBezTo>
                    <a:pt x="4358" y="41034"/>
                    <a:pt x="-50" y="32576"/>
                    <a:pt x="134" y="23591"/>
                  </a:cubicBezTo>
                  <a:cubicBezTo>
                    <a:pt x="-608" y="15613"/>
                    <a:pt x="1750" y="7654"/>
                    <a:pt x="6703" y="1360"/>
                  </a:cubicBezTo>
                  <a:cubicBezTo>
                    <a:pt x="10118" y="-2389"/>
                    <a:pt x="16030" y="2149"/>
                    <a:pt x="12614" y="8463"/>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13" name="Freeform 648">
              <a:extLst>
                <a:ext uri="{FF2B5EF4-FFF2-40B4-BE49-F238E27FC236}">
                  <a16:creationId xmlns:a16="http://schemas.microsoft.com/office/drawing/2014/main" id="{1DA22F56-41B6-41C8-ABF1-5B2F3B7D2518}"/>
                </a:ext>
              </a:extLst>
            </p:cNvPr>
            <p:cNvSpPr>
              <a:spLocks/>
            </p:cNvSpPr>
            <p:nvPr/>
          </p:nvSpPr>
          <p:spPr bwMode="auto">
            <a:xfrm>
              <a:off x="3397286" y="4164857"/>
              <a:ext cx="136937" cy="186697"/>
            </a:xfrm>
            <a:custGeom>
              <a:avLst/>
              <a:gdLst>
                <a:gd name="T0" fmla="*/ 5595 w 162393"/>
                <a:gd name="T1" fmla="*/ 12192 h 221402"/>
                <a:gd name="T2" fmla="*/ 2633 w 162393"/>
                <a:gd name="T3" fmla="*/ 10360 h 221402"/>
                <a:gd name="T4" fmla="*/ 2305 w 162393"/>
                <a:gd name="T5" fmla="*/ 9197 h 221402"/>
                <a:gd name="T6" fmla="*/ 157 w 162393"/>
                <a:gd name="T7" fmla="*/ 5033 h 221402"/>
                <a:gd name="T8" fmla="*/ 1826 w 162393"/>
                <a:gd name="T9" fmla="*/ 3078 h 221402"/>
                <a:gd name="T10" fmla="*/ 2321 w 162393"/>
                <a:gd name="T11" fmla="*/ 2882 h 221402"/>
                <a:gd name="T12" fmla="*/ 4129 w 162393"/>
                <a:gd name="T13" fmla="*/ 366 h 221402"/>
                <a:gd name="T14" fmla="*/ 8584 w 162393"/>
                <a:gd name="T15" fmla="*/ 1800 h 221402"/>
                <a:gd name="T16" fmla="*/ 8111 w 162393"/>
                <a:gd name="T17" fmla="*/ 5518 h 221402"/>
                <a:gd name="T18" fmla="*/ 8158 w 162393"/>
                <a:gd name="T19" fmla="*/ 6746 h 221402"/>
                <a:gd name="T20" fmla="*/ 7736 w 162393"/>
                <a:gd name="T21" fmla="*/ 11424 h 221402"/>
                <a:gd name="T22" fmla="*/ 7104 w 162393"/>
                <a:gd name="T23" fmla="*/ 11840 h 221402"/>
                <a:gd name="T24" fmla="*/ 5624 w 162393"/>
                <a:gd name="T25" fmla="*/ 12201 h 2214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393"/>
                <a:gd name="T40" fmla="*/ 0 h 221402"/>
                <a:gd name="T41" fmla="*/ 162393 w 162393"/>
                <a:gd name="T42" fmla="*/ 221402 h 2214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393" h="221402">
                  <a:moveTo>
                    <a:pt x="101534" y="221205"/>
                  </a:moveTo>
                  <a:cubicBezTo>
                    <a:pt x="78768" y="221284"/>
                    <a:pt x="57932" y="208406"/>
                    <a:pt x="47804" y="187990"/>
                  </a:cubicBezTo>
                  <a:cubicBezTo>
                    <a:pt x="44513" y="181386"/>
                    <a:pt x="42490" y="174223"/>
                    <a:pt x="41826" y="166876"/>
                  </a:cubicBezTo>
                  <a:cubicBezTo>
                    <a:pt x="10232" y="156793"/>
                    <a:pt x="-7214" y="122978"/>
                    <a:pt x="2849" y="91348"/>
                  </a:cubicBezTo>
                  <a:cubicBezTo>
                    <a:pt x="7762" y="75904"/>
                    <a:pt x="18692" y="63111"/>
                    <a:pt x="33156" y="55849"/>
                  </a:cubicBezTo>
                  <a:cubicBezTo>
                    <a:pt x="36039" y="54442"/>
                    <a:pt x="39028" y="53251"/>
                    <a:pt x="42089" y="52298"/>
                  </a:cubicBezTo>
                  <a:cubicBezTo>
                    <a:pt x="44848" y="32585"/>
                    <a:pt x="57131" y="15510"/>
                    <a:pt x="74932" y="6651"/>
                  </a:cubicBezTo>
                  <a:cubicBezTo>
                    <a:pt x="104431" y="-8517"/>
                    <a:pt x="140617" y="3138"/>
                    <a:pt x="155764" y="32671"/>
                  </a:cubicBezTo>
                  <a:cubicBezTo>
                    <a:pt x="167095" y="54771"/>
                    <a:pt x="163685" y="81567"/>
                    <a:pt x="147185" y="100115"/>
                  </a:cubicBezTo>
                  <a:cubicBezTo>
                    <a:pt x="148814" y="107436"/>
                    <a:pt x="149103" y="114987"/>
                    <a:pt x="148039" y="122413"/>
                  </a:cubicBezTo>
                  <a:cubicBezTo>
                    <a:pt x="169335" y="147960"/>
                    <a:pt x="165919" y="185951"/>
                    <a:pt x="140406" y="207275"/>
                  </a:cubicBezTo>
                  <a:cubicBezTo>
                    <a:pt x="136879" y="210221"/>
                    <a:pt x="133030" y="212753"/>
                    <a:pt x="128925" y="214825"/>
                  </a:cubicBezTo>
                  <a:cubicBezTo>
                    <a:pt x="120609" y="219094"/>
                    <a:pt x="111407" y="221350"/>
                    <a:pt x="102060" y="221403"/>
                  </a:cubicBezTo>
                  <a:lnTo>
                    <a:pt x="101534" y="221205"/>
                  </a:lnTo>
                  <a:close/>
                </a:path>
              </a:pathLst>
            </a:custGeom>
            <a:solidFill>
              <a:srgbClr val="00A79D"/>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14" name="Freeform 649">
              <a:extLst>
                <a:ext uri="{FF2B5EF4-FFF2-40B4-BE49-F238E27FC236}">
                  <a16:creationId xmlns:a16="http://schemas.microsoft.com/office/drawing/2014/main" id="{F470C3BD-B808-4760-9A58-F0A6F29D8801}"/>
                </a:ext>
              </a:extLst>
            </p:cNvPr>
            <p:cNvSpPr>
              <a:spLocks/>
            </p:cNvSpPr>
            <p:nvPr/>
          </p:nvSpPr>
          <p:spPr bwMode="auto">
            <a:xfrm>
              <a:off x="3391720" y="4159704"/>
              <a:ext cx="147532" cy="197348"/>
            </a:xfrm>
            <a:custGeom>
              <a:avLst/>
              <a:gdLst>
                <a:gd name="T0" fmla="*/ 5955 w 174957"/>
                <a:gd name="T1" fmla="*/ 714 h 234033"/>
                <a:gd name="T2" fmla="*/ 8904 w 174957"/>
                <a:gd name="T3" fmla="*/ 3671 h 234033"/>
                <a:gd name="T4" fmla="*/ 8045 w 174957"/>
                <a:gd name="T5" fmla="*/ 5753 h 234033"/>
                <a:gd name="T6" fmla="*/ 8107 w 174957"/>
                <a:gd name="T7" fmla="*/ 7203 h 234033"/>
                <a:gd name="T8" fmla="*/ 8594 w 174957"/>
                <a:gd name="T9" fmla="*/ 7903 h 234033"/>
                <a:gd name="T10" fmla="*/ 7278 w 174957"/>
                <a:gd name="T11" fmla="*/ 11863 h 234033"/>
                <a:gd name="T12" fmla="*/ 3324 w 174957"/>
                <a:gd name="T13" fmla="*/ 10545 h 234033"/>
                <a:gd name="T14" fmla="*/ 3016 w 174957"/>
                <a:gd name="T15" fmla="*/ 9266 h 234033"/>
                <a:gd name="T16" fmla="*/ 793 w 174957"/>
                <a:gd name="T17" fmla="*/ 5741 h 234033"/>
                <a:gd name="T18" fmla="*/ 2354 w 174957"/>
                <a:gd name="T19" fmla="*/ 3752 h 234033"/>
                <a:gd name="T20" fmla="*/ 3020 w 174957"/>
                <a:gd name="T21" fmla="*/ 3513 h 234033"/>
                <a:gd name="T22" fmla="*/ 5955 w 174957"/>
                <a:gd name="T23" fmla="*/ 724 h 234033"/>
                <a:gd name="T24" fmla="*/ 5955 w 174957"/>
                <a:gd name="T25" fmla="*/ 1 h 234033"/>
                <a:gd name="T26" fmla="*/ 4316 w 174957"/>
                <a:gd name="T27" fmla="*/ 392 h 234033"/>
                <a:gd name="T28" fmla="*/ 2361 w 174957"/>
                <a:gd name="T29" fmla="*/ 2955 h 234033"/>
                <a:gd name="T30" fmla="*/ 2027 w 174957"/>
                <a:gd name="T31" fmla="*/ 3103 h 234033"/>
                <a:gd name="T32" fmla="*/ 388 w 174957"/>
                <a:gd name="T33" fmla="*/ 8036 h 234033"/>
                <a:gd name="T34" fmla="*/ 2336 w 174957"/>
                <a:gd name="T35" fmla="*/ 9813 h 234033"/>
                <a:gd name="T36" fmla="*/ 6548 w 174957"/>
                <a:gd name="T37" fmla="*/ 12850 h 234033"/>
                <a:gd name="T38" fmla="*/ 9582 w 174957"/>
                <a:gd name="T39" fmla="*/ 8631 h 234033"/>
                <a:gd name="T40" fmla="*/ 9243 w 174957"/>
                <a:gd name="T41" fmla="*/ 7579 h 234033"/>
                <a:gd name="T42" fmla="*/ 8880 w 174957"/>
                <a:gd name="T43" fmla="*/ 6985 h 234033"/>
                <a:gd name="T44" fmla="*/ 8844 w 174957"/>
                <a:gd name="T45" fmla="*/ 5963 h 234033"/>
                <a:gd name="T46" fmla="*/ 8256 w 174957"/>
                <a:gd name="T47" fmla="*/ 798 h 234033"/>
                <a:gd name="T48" fmla="*/ 5949 w 174957"/>
                <a:gd name="T49" fmla="*/ 1 h 2340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957"/>
                <a:gd name="T76" fmla="*/ 0 h 234033"/>
                <a:gd name="T77" fmla="*/ 174957 w 174957"/>
                <a:gd name="T78" fmla="*/ 234033 h 2340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957" h="234033">
                  <a:moveTo>
                    <a:pt x="108069" y="12959"/>
                  </a:moveTo>
                  <a:cubicBezTo>
                    <a:pt x="137634" y="12978"/>
                    <a:pt x="161583" y="36999"/>
                    <a:pt x="161563" y="66604"/>
                  </a:cubicBezTo>
                  <a:cubicBezTo>
                    <a:pt x="161556" y="80765"/>
                    <a:pt x="155947" y="94347"/>
                    <a:pt x="145969" y="104385"/>
                  </a:cubicBezTo>
                  <a:cubicBezTo>
                    <a:pt x="148531" y="112922"/>
                    <a:pt x="148912" y="121966"/>
                    <a:pt x="147086" y="130694"/>
                  </a:cubicBezTo>
                  <a:cubicBezTo>
                    <a:pt x="150607" y="134502"/>
                    <a:pt x="153589" y="138771"/>
                    <a:pt x="155953" y="143388"/>
                  </a:cubicBezTo>
                  <a:cubicBezTo>
                    <a:pt x="169176" y="169836"/>
                    <a:pt x="158489" y="202006"/>
                    <a:pt x="132077" y="215246"/>
                  </a:cubicBezTo>
                  <a:cubicBezTo>
                    <a:pt x="105665" y="228487"/>
                    <a:pt x="73538" y="217785"/>
                    <a:pt x="60315" y="191338"/>
                  </a:cubicBezTo>
                  <a:cubicBezTo>
                    <a:pt x="56703" y="184129"/>
                    <a:pt x="54791" y="176184"/>
                    <a:pt x="54732" y="168120"/>
                  </a:cubicBezTo>
                  <a:cubicBezTo>
                    <a:pt x="25962" y="161614"/>
                    <a:pt x="7905" y="132990"/>
                    <a:pt x="14402" y="104181"/>
                  </a:cubicBezTo>
                  <a:cubicBezTo>
                    <a:pt x="17936" y="88500"/>
                    <a:pt x="28334" y="75240"/>
                    <a:pt x="42712" y="68077"/>
                  </a:cubicBezTo>
                  <a:cubicBezTo>
                    <a:pt x="46555" y="66157"/>
                    <a:pt x="50614" y="64697"/>
                    <a:pt x="54798" y="63736"/>
                  </a:cubicBezTo>
                  <a:cubicBezTo>
                    <a:pt x="56394" y="35421"/>
                    <a:pt x="79745" y="13248"/>
                    <a:pt x="108069" y="13156"/>
                  </a:cubicBezTo>
                  <a:moveTo>
                    <a:pt x="108069" y="1"/>
                  </a:moveTo>
                  <a:cubicBezTo>
                    <a:pt x="97730" y="8"/>
                    <a:pt x="87542" y="2441"/>
                    <a:pt x="78314" y="7105"/>
                  </a:cubicBezTo>
                  <a:cubicBezTo>
                    <a:pt x="60007" y="16352"/>
                    <a:pt x="46935" y="33487"/>
                    <a:pt x="42843" y="53607"/>
                  </a:cubicBezTo>
                  <a:cubicBezTo>
                    <a:pt x="40807" y="54396"/>
                    <a:pt x="38771" y="55317"/>
                    <a:pt x="36800" y="56304"/>
                  </a:cubicBezTo>
                  <a:cubicBezTo>
                    <a:pt x="3918" y="72813"/>
                    <a:pt x="-9396" y="112869"/>
                    <a:pt x="7045" y="145822"/>
                  </a:cubicBezTo>
                  <a:cubicBezTo>
                    <a:pt x="14434" y="160575"/>
                    <a:pt x="27026" y="172059"/>
                    <a:pt x="42384" y="178051"/>
                  </a:cubicBezTo>
                  <a:cubicBezTo>
                    <a:pt x="48295" y="214405"/>
                    <a:pt x="82524" y="239076"/>
                    <a:pt x="118828" y="233157"/>
                  </a:cubicBezTo>
                  <a:cubicBezTo>
                    <a:pt x="155132" y="227237"/>
                    <a:pt x="179771" y="192962"/>
                    <a:pt x="173859" y="156609"/>
                  </a:cubicBezTo>
                  <a:cubicBezTo>
                    <a:pt x="172782" y="149979"/>
                    <a:pt x="170706" y="143546"/>
                    <a:pt x="167711" y="137534"/>
                  </a:cubicBezTo>
                  <a:cubicBezTo>
                    <a:pt x="165846" y="133752"/>
                    <a:pt x="163651" y="130142"/>
                    <a:pt x="161143" y="126748"/>
                  </a:cubicBezTo>
                  <a:cubicBezTo>
                    <a:pt x="161812" y="120565"/>
                    <a:pt x="161589" y="114316"/>
                    <a:pt x="160485" y="108200"/>
                  </a:cubicBezTo>
                  <a:cubicBezTo>
                    <a:pt x="183377" y="79364"/>
                    <a:pt x="178595" y="37413"/>
                    <a:pt x="149799" y="14491"/>
                  </a:cubicBezTo>
                  <a:cubicBezTo>
                    <a:pt x="137903" y="5020"/>
                    <a:pt x="123131" y="-91"/>
                    <a:pt x="107937" y="1"/>
                  </a:cubicBezTo>
                  <a:lnTo>
                    <a:pt x="108069" y="1"/>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15" name="Freeform 650">
              <a:extLst>
                <a:ext uri="{FF2B5EF4-FFF2-40B4-BE49-F238E27FC236}">
                  <a16:creationId xmlns:a16="http://schemas.microsoft.com/office/drawing/2014/main" id="{B8288981-DD30-4CC4-BD6D-9466E0BABC16}"/>
                </a:ext>
              </a:extLst>
            </p:cNvPr>
            <p:cNvSpPr>
              <a:spLocks/>
            </p:cNvSpPr>
            <p:nvPr/>
          </p:nvSpPr>
          <p:spPr bwMode="auto">
            <a:xfrm>
              <a:off x="3483168" y="4238144"/>
              <a:ext cx="29330" cy="45040"/>
            </a:xfrm>
            <a:custGeom>
              <a:avLst/>
              <a:gdLst>
                <a:gd name="T0" fmla="*/ 225 w 34782"/>
                <a:gd name="T1" fmla="*/ 2302 h 53412"/>
                <a:gd name="T2" fmla="*/ 1029 w 34782"/>
                <a:gd name="T3" fmla="*/ 1576 h 53412"/>
                <a:gd name="T4" fmla="*/ 859 w 34782"/>
                <a:gd name="T5" fmla="*/ 568 h 53412"/>
                <a:gd name="T6" fmla="*/ 1315 w 34782"/>
                <a:gd name="T7" fmla="*/ 83 h 53412"/>
                <a:gd name="T8" fmla="*/ 1830 w 34782"/>
                <a:gd name="T9" fmla="*/ 1844 h 53412"/>
                <a:gd name="T10" fmla="*/ 577 w 34782"/>
                <a:gd name="T11" fmla="*/ 2933 h 53412"/>
                <a:gd name="T12" fmla="*/ 225 w 34782"/>
                <a:gd name="T13" fmla="*/ 2302 h 53412"/>
                <a:gd name="T14" fmla="*/ 0 60000 65536"/>
                <a:gd name="T15" fmla="*/ 0 60000 65536"/>
                <a:gd name="T16" fmla="*/ 0 60000 65536"/>
                <a:gd name="T17" fmla="*/ 0 60000 65536"/>
                <a:gd name="T18" fmla="*/ 0 60000 65536"/>
                <a:gd name="T19" fmla="*/ 0 60000 65536"/>
                <a:gd name="T20" fmla="*/ 0 60000 65536"/>
                <a:gd name="T21" fmla="*/ 0 w 34782"/>
                <a:gd name="T22" fmla="*/ 0 h 53412"/>
                <a:gd name="T23" fmla="*/ 34782 w 34782"/>
                <a:gd name="T24" fmla="*/ 53412 h 53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82" h="53412">
                  <a:moveTo>
                    <a:pt x="4088" y="41752"/>
                  </a:moveTo>
                  <a:cubicBezTo>
                    <a:pt x="10420" y="39344"/>
                    <a:pt x="15623" y="34648"/>
                    <a:pt x="18670" y="28597"/>
                  </a:cubicBezTo>
                  <a:cubicBezTo>
                    <a:pt x="19938" y="22328"/>
                    <a:pt x="18834" y="15817"/>
                    <a:pt x="15583" y="10311"/>
                  </a:cubicBezTo>
                  <a:cubicBezTo>
                    <a:pt x="11051" y="643"/>
                    <a:pt x="19196" y="-2054"/>
                    <a:pt x="23859" y="1498"/>
                  </a:cubicBezTo>
                  <a:cubicBezTo>
                    <a:pt x="33462" y="9069"/>
                    <a:pt x="37206" y="21907"/>
                    <a:pt x="33187" y="33464"/>
                  </a:cubicBezTo>
                  <a:cubicBezTo>
                    <a:pt x="29416" y="43455"/>
                    <a:pt x="20871" y="50875"/>
                    <a:pt x="10460" y="53196"/>
                  </a:cubicBezTo>
                  <a:cubicBezTo>
                    <a:pt x="2643" y="54906"/>
                    <a:pt x="-4911" y="46027"/>
                    <a:pt x="4088" y="41752"/>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16" name="Freeform 651">
              <a:extLst>
                <a:ext uri="{FF2B5EF4-FFF2-40B4-BE49-F238E27FC236}">
                  <a16:creationId xmlns:a16="http://schemas.microsoft.com/office/drawing/2014/main" id="{8426D797-B7F6-4312-9392-D96B463F260C}"/>
                </a:ext>
              </a:extLst>
            </p:cNvPr>
            <p:cNvSpPr>
              <a:spLocks/>
            </p:cNvSpPr>
            <p:nvPr/>
          </p:nvSpPr>
          <p:spPr bwMode="auto">
            <a:xfrm>
              <a:off x="3490489" y="4279930"/>
              <a:ext cx="31765" cy="57301"/>
            </a:xfrm>
            <a:custGeom>
              <a:avLst/>
              <a:gdLst>
                <a:gd name="T0" fmla="*/ 256 w 37670"/>
                <a:gd name="T1" fmla="*/ 2973 h 67953"/>
                <a:gd name="T2" fmla="*/ 1143 w 37670"/>
                <a:gd name="T3" fmla="*/ 1980 h 67953"/>
                <a:gd name="T4" fmla="*/ 1054 w 37670"/>
                <a:gd name="T5" fmla="*/ 733 h 67953"/>
                <a:gd name="T6" fmla="*/ 1563 w 37670"/>
                <a:gd name="T7" fmla="*/ 84 h 67953"/>
                <a:gd name="T8" fmla="*/ 1926 w 37670"/>
                <a:gd name="T9" fmla="*/ 2259 h 67953"/>
                <a:gd name="T10" fmla="*/ 551 w 37670"/>
                <a:gd name="T11" fmla="*/ 3709 h 67953"/>
                <a:gd name="T12" fmla="*/ 256 w 37670"/>
                <a:gd name="T13" fmla="*/ 2973 h 67953"/>
                <a:gd name="T14" fmla="*/ 0 60000 65536"/>
                <a:gd name="T15" fmla="*/ 0 60000 65536"/>
                <a:gd name="T16" fmla="*/ 0 60000 65536"/>
                <a:gd name="T17" fmla="*/ 0 60000 65536"/>
                <a:gd name="T18" fmla="*/ 0 60000 65536"/>
                <a:gd name="T19" fmla="*/ 0 60000 65536"/>
                <a:gd name="T20" fmla="*/ 0 60000 65536"/>
                <a:gd name="T21" fmla="*/ 0 w 37670"/>
                <a:gd name="T22" fmla="*/ 0 h 67953"/>
                <a:gd name="T23" fmla="*/ 37670 w 37670"/>
                <a:gd name="T24" fmla="*/ 67953 h 679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670" h="67953">
                  <a:moveTo>
                    <a:pt x="4668" y="53959"/>
                  </a:moveTo>
                  <a:cubicBezTo>
                    <a:pt x="11835" y="49848"/>
                    <a:pt x="17477" y="43527"/>
                    <a:pt x="20761" y="35937"/>
                  </a:cubicBezTo>
                  <a:cubicBezTo>
                    <a:pt x="22620" y="28412"/>
                    <a:pt x="22049" y="20486"/>
                    <a:pt x="19119" y="13310"/>
                  </a:cubicBezTo>
                  <a:cubicBezTo>
                    <a:pt x="15244" y="1536"/>
                    <a:pt x="23848" y="-2541"/>
                    <a:pt x="28381" y="1536"/>
                  </a:cubicBezTo>
                  <a:cubicBezTo>
                    <a:pt x="37511" y="9627"/>
                    <a:pt x="40335" y="25544"/>
                    <a:pt x="34949" y="41001"/>
                  </a:cubicBezTo>
                  <a:cubicBezTo>
                    <a:pt x="30890" y="53011"/>
                    <a:pt x="21760" y="62634"/>
                    <a:pt x="9989" y="67310"/>
                  </a:cubicBezTo>
                  <a:cubicBezTo>
                    <a:pt x="2107" y="70599"/>
                    <a:pt x="-4988" y="60536"/>
                    <a:pt x="4668" y="53959"/>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17" name="Freeform 652">
              <a:extLst>
                <a:ext uri="{FF2B5EF4-FFF2-40B4-BE49-F238E27FC236}">
                  <a16:creationId xmlns:a16="http://schemas.microsoft.com/office/drawing/2014/main" id="{B779E626-5067-4091-B558-B541BA3EB9D2}"/>
                </a:ext>
              </a:extLst>
            </p:cNvPr>
            <p:cNvSpPr>
              <a:spLocks/>
            </p:cNvSpPr>
            <p:nvPr/>
          </p:nvSpPr>
          <p:spPr bwMode="auto">
            <a:xfrm>
              <a:off x="3508046" y="4200339"/>
              <a:ext cx="15779" cy="42183"/>
            </a:xfrm>
            <a:custGeom>
              <a:avLst/>
              <a:gdLst>
                <a:gd name="T0" fmla="*/ 113 w 18712"/>
                <a:gd name="T1" fmla="*/ 2234 h 50025"/>
                <a:gd name="T2" fmla="*/ 529 w 18712"/>
                <a:gd name="T3" fmla="*/ 1412 h 50025"/>
                <a:gd name="T4" fmla="*/ 363 w 18712"/>
                <a:gd name="T5" fmla="*/ 560 h 50025"/>
                <a:gd name="T6" fmla="*/ 598 w 18712"/>
                <a:gd name="T7" fmla="*/ 30 h 50025"/>
                <a:gd name="T8" fmla="*/ 1011 w 18712"/>
                <a:gd name="T9" fmla="*/ 1481 h 50025"/>
                <a:gd name="T10" fmla="*/ 355 w 18712"/>
                <a:gd name="T11" fmla="*/ 2698 h 50025"/>
                <a:gd name="T12" fmla="*/ 113 w 18712"/>
                <a:gd name="T13" fmla="*/ 2234 h 50025"/>
                <a:gd name="T14" fmla="*/ 0 60000 65536"/>
                <a:gd name="T15" fmla="*/ 0 60000 65536"/>
                <a:gd name="T16" fmla="*/ 0 60000 65536"/>
                <a:gd name="T17" fmla="*/ 0 60000 65536"/>
                <a:gd name="T18" fmla="*/ 0 60000 65536"/>
                <a:gd name="T19" fmla="*/ 0 60000 65536"/>
                <a:gd name="T20" fmla="*/ 0 60000 65536"/>
                <a:gd name="T21" fmla="*/ 0 w 18712"/>
                <a:gd name="T22" fmla="*/ 0 h 50025"/>
                <a:gd name="T23" fmla="*/ 18712 w 18712"/>
                <a:gd name="T24" fmla="*/ 50025 h 500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12" h="50025">
                  <a:moveTo>
                    <a:pt x="2042" y="40542"/>
                  </a:moveTo>
                  <a:cubicBezTo>
                    <a:pt x="5878" y="36352"/>
                    <a:pt x="8492" y="31189"/>
                    <a:pt x="9596" y="25611"/>
                  </a:cubicBezTo>
                  <a:cubicBezTo>
                    <a:pt x="9990" y="20283"/>
                    <a:pt x="8946" y="14942"/>
                    <a:pt x="6574" y="10154"/>
                  </a:cubicBezTo>
                  <a:cubicBezTo>
                    <a:pt x="3290" y="2524"/>
                    <a:pt x="7822" y="-1554"/>
                    <a:pt x="10844" y="551"/>
                  </a:cubicBezTo>
                  <a:cubicBezTo>
                    <a:pt x="16755" y="4827"/>
                    <a:pt x="19843" y="15416"/>
                    <a:pt x="18332" y="26861"/>
                  </a:cubicBezTo>
                  <a:cubicBezTo>
                    <a:pt x="17353" y="35484"/>
                    <a:pt x="13097" y="43397"/>
                    <a:pt x="6443" y="48961"/>
                  </a:cubicBezTo>
                  <a:cubicBezTo>
                    <a:pt x="2108" y="52513"/>
                    <a:pt x="-2885" y="46527"/>
                    <a:pt x="2042" y="40542"/>
                  </a:cubicBezTo>
                  <a:close/>
                </a:path>
              </a:pathLst>
            </a:custGeom>
            <a:solidFill>
              <a:srgbClr val="9E1F63">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18" name="Freeform 653">
              <a:extLst>
                <a:ext uri="{FF2B5EF4-FFF2-40B4-BE49-F238E27FC236}">
                  <a16:creationId xmlns:a16="http://schemas.microsoft.com/office/drawing/2014/main" id="{FD63CA8B-10AB-46A7-9956-B01E2277A245}"/>
                </a:ext>
              </a:extLst>
            </p:cNvPr>
            <p:cNvSpPr>
              <a:spLocks/>
            </p:cNvSpPr>
            <p:nvPr/>
          </p:nvSpPr>
          <p:spPr bwMode="auto">
            <a:xfrm>
              <a:off x="3446448" y="4175529"/>
              <a:ext cx="42853" cy="38207"/>
            </a:xfrm>
            <a:custGeom>
              <a:avLst/>
              <a:gdLst>
                <a:gd name="T0" fmla="*/ 2357 w 50819"/>
                <a:gd name="T1" fmla="*/ 655 h 45309"/>
                <a:gd name="T2" fmla="*/ 1272 w 50819"/>
                <a:gd name="T3" fmla="*/ 1076 h 45309"/>
                <a:gd name="T4" fmla="*/ 699 w 50819"/>
                <a:gd name="T5" fmla="*/ 2033 h 45309"/>
                <a:gd name="T6" fmla="*/ 23 w 50819"/>
                <a:gd name="T7" fmla="*/ 2330 h 45309"/>
                <a:gd name="T8" fmla="*/ 863 w 50819"/>
                <a:gd name="T9" fmla="*/ 593 h 45309"/>
                <a:gd name="T10" fmla="*/ 2538 w 50819"/>
                <a:gd name="T11" fmla="*/ 3 h 45309"/>
                <a:gd name="T12" fmla="*/ 2357 w 50819"/>
                <a:gd name="T13" fmla="*/ 655 h 45309"/>
                <a:gd name="T14" fmla="*/ 0 60000 65536"/>
                <a:gd name="T15" fmla="*/ 0 60000 65536"/>
                <a:gd name="T16" fmla="*/ 0 60000 65536"/>
                <a:gd name="T17" fmla="*/ 0 60000 65536"/>
                <a:gd name="T18" fmla="*/ 0 60000 65536"/>
                <a:gd name="T19" fmla="*/ 0 60000 65536"/>
                <a:gd name="T20" fmla="*/ 0 60000 65536"/>
                <a:gd name="T21" fmla="*/ 0 w 50819"/>
                <a:gd name="T22" fmla="*/ 0 h 45309"/>
                <a:gd name="T23" fmla="*/ 50819 w 50819"/>
                <a:gd name="T24" fmla="*/ 45309 h 453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819" h="45309">
                  <a:moveTo>
                    <a:pt x="42774" y="11885"/>
                  </a:moveTo>
                  <a:cubicBezTo>
                    <a:pt x="35635" y="12582"/>
                    <a:pt x="28823" y="15220"/>
                    <a:pt x="23069" y="19515"/>
                  </a:cubicBezTo>
                  <a:cubicBezTo>
                    <a:pt x="18084" y="24244"/>
                    <a:pt x="14497" y="30249"/>
                    <a:pt x="12690" y="36879"/>
                  </a:cubicBezTo>
                  <a:cubicBezTo>
                    <a:pt x="9340" y="47008"/>
                    <a:pt x="1393" y="46942"/>
                    <a:pt x="407" y="42272"/>
                  </a:cubicBezTo>
                  <a:cubicBezTo>
                    <a:pt x="-1695" y="32998"/>
                    <a:pt x="4480" y="20238"/>
                    <a:pt x="15646" y="10767"/>
                  </a:cubicBezTo>
                  <a:cubicBezTo>
                    <a:pt x="24008" y="3374"/>
                    <a:pt x="34919" y="-468"/>
                    <a:pt x="46059" y="46"/>
                  </a:cubicBezTo>
                  <a:cubicBezTo>
                    <a:pt x="53021" y="506"/>
                    <a:pt x="52693" y="10767"/>
                    <a:pt x="42774" y="11885"/>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19" name="Freeform 654">
              <a:extLst>
                <a:ext uri="{FF2B5EF4-FFF2-40B4-BE49-F238E27FC236}">
                  <a16:creationId xmlns:a16="http://schemas.microsoft.com/office/drawing/2014/main" id="{7CD0B9B4-E664-48DD-8B53-91EA7E71439C}"/>
                </a:ext>
              </a:extLst>
            </p:cNvPr>
            <p:cNvSpPr>
              <a:spLocks/>
            </p:cNvSpPr>
            <p:nvPr/>
          </p:nvSpPr>
          <p:spPr bwMode="auto">
            <a:xfrm>
              <a:off x="3410395" y="4220072"/>
              <a:ext cx="31037" cy="49174"/>
            </a:xfrm>
            <a:custGeom>
              <a:avLst/>
              <a:gdLst>
                <a:gd name="T0" fmla="*/ 1745 w 36807"/>
                <a:gd name="T1" fmla="*/ 698 h 58315"/>
                <a:gd name="T2" fmla="*/ 879 w 36807"/>
                <a:gd name="T3" fmla="*/ 1503 h 58315"/>
                <a:gd name="T4" fmla="*/ 705 w 36807"/>
                <a:gd name="T5" fmla="*/ 2591 h 58315"/>
                <a:gd name="T6" fmla="*/ 192 w 36807"/>
                <a:gd name="T7" fmla="*/ 3123 h 58315"/>
                <a:gd name="T8" fmla="*/ 319 w 36807"/>
                <a:gd name="T9" fmla="*/ 1195 h 58315"/>
                <a:gd name="T10" fmla="*/ 1650 w 36807"/>
                <a:gd name="T11" fmla="*/ 17 h 58315"/>
                <a:gd name="T12" fmla="*/ 1745 w 36807"/>
                <a:gd name="T13" fmla="*/ 698 h 58315"/>
                <a:gd name="T14" fmla="*/ 0 60000 65536"/>
                <a:gd name="T15" fmla="*/ 0 60000 65536"/>
                <a:gd name="T16" fmla="*/ 0 60000 65536"/>
                <a:gd name="T17" fmla="*/ 0 60000 65536"/>
                <a:gd name="T18" fmla="*/ 0 60000 65536"/>
                <a:gd name="T19" fmla="*/ 0 60000 65536"/>
                <a:gd name="T20" fmla="*/ 0 60000 65536"/>
                <a:gd name="T21" fmla="*/ 0 w 36807"/>
                <a:gd name="T22" fmla="*/ 0 h 58315"/>
                <a:gd name="T23" fmla="*/ 36807 w 36807"/>
                <a:gd name="T24" fmla="*/ 58315 h 58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07" h="58315">
                  <a:moveTo>
                    <a:pt x="31666" y="12668"/>
                  </a:moveTo>
                  <a:cubicBezTo>
                    <a:pt x="25170" y="15963"/>
                    <a:pt x="19731" y="21021"/>
                    <a:pt x="15967" y="27269"/>
                  </a:cubicBezTo>
                  <a:cubicBezTo>
                    <a:pt x="13182" y="33446"/>
                    <a:pt x="12092" y="40260"/>
                    <a:pt x="12814" y="47001"/>
                  </a:cubicBezTo>
                  <a:cubicBezTo>
                    <a:pt x="13537" y="57657"/>
                    <a:pt x="6246" y="60551"/>
                    <a:pt x="3487" y="56670"/>
                  </a:cubicBezTo>
                  <a:cubicBezTo>
                    <a:pt x="-1899" y="48843"/>
                    <a:pt x="-979" y="34636"/>
                    <a:pt x="5786" y="21679"/>
                  </a:cubicBezTo>
                  <a:cubicBezTo>
                    <a:pt x="10785" y="11694"/>
                    <a:pt x="19449" y="4038"/>
                    <a:pt x="29958" y="302"/>
                  </a:cubicBezTo>
                  <a:cubicBezTo>
                    <a:pt x="36855" y="-1803"/>
                    <a:pt x="40337" y="7603"/>
                    <a:pt x="31666" y="12668"/>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20" name="Freeform 655">
              <a:extLst>
                <a:ext uri="{FF2B5EF4-FFF2-40B4-BE49-F238E27FC236}">
                  <a16:creationId xmlns:a16="http://schemas.microsoft.com/office/drawing/2014/main" id="{6EB86547-34FA-482D-B6AE-F7882733F16A}"/>
                </a:ext>
              </a:extLst>
            </p:cNvPr>
            <p:cNvSpPr>
              <a:spLocks/>
            </p:cNvSpPr>
            <p:nvPr/>
          </p:nvSpPr>
          <p:spPr bwMode="auto">
            <a:xfrm>
              <a:off x="3443340" y="4285982"/>
              <a:ext cx="13528" cy="39002"/>
            </a:xfrm>
            <a:custGeom>
              <a:avLst/>
              <a:gdLst>
                <a:gd name="T0" fmla="*/ 697 w 16043"/>
                <a:gd name="T1" fmla="*/ 465 h 46252"/>
                <a:gd name="T2" fmla="*/ 460 w 16043"/>
                <a:gd name="T3" fmla="*/ 1288 h 46252"/>
                <a:gd name="T4" fmla="*/ 769 w 16043"/>
                <a:gd name="T5" fmla="*/ 2013 h 46252"/>
                <a:gd name="T6" fmla="*/ 652 w 16043"/>
                <a:gd name="T7" fmla="*/ 2534 h 46252"/>
                <a:gd name="T8" fmla="*/ 8 w 16043"/>
                <a:gd name="T9" fmla="*/ 1299 h 46252"/>
                <a:gd name="T10" fmla="*/ 370 w 16043"/>
                <a:gd name="T11" fmla="*/ 74 h 46252"/>
                <a:gd name="T12" fmla="*/ 697 w 16043"/>
                <a:gd name="T13" fmla="*/ 465 h 46252"/>
                <a:gd name="T14" fmla="*/ 0 60000 65536"/>
                <a:gd name="T15" fmla="*/ 0 60000 65536"/>
                <a:gd name="T16" fmla="*/ 0 60000 65536"/>
                <a:gd name="T17" fmla="*/ 0 60000 65536"/>
                <a:gd name="T18" fmla="*/ 0 60000 65536"/>
                <a:gd name="T19" fmla="*/ 0 60000 65536"/>
                <a:gd name="T20" fmla="*/ 0 60000 65536"/>
                <a:gd name="T21" fmla="*/ 0 w 16043"/>
                <a:gd name="T22" fmla="*/ 0 h 46252"/>
                <a:gd name="T23" fmla="*/ 16043 w 16043"/>
                <a:gd name="T24" fmla="*/ 46252 h 46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43" h="46252">
                  <a:moveTo>
                    <a:pt x="12631" y="8436"/>
                  </a:moveTo>
                  <a:cubicBezTo>
                    <a:pt x="9866" y="12921"/>
                    <a:pt x="8388" y="18091"/>
                    <a:pt x="8362" y="23366"/>
                  </a:cubicBezTo>
                  <a:cubicBezTo>
                    <a:pt x="9019" y="28168"/>
                    <a:pt x="10950" y="32713"/>
                    <a:pt x="13945" y="36521"/>
                  </a:cubicBezTo>
                  <a:cubicBezTo>
                    <a:pt x="18346" y="43099"/>
                    <a:pt x="14931" y="47374"/>
                    <a:pt x="11843" y="45993"/>
                  </a:cubicBezTo>
                  <a:cubicBezTo>
                    <a:pt x="4375" y="41007"/>
                    <a:pt x="-33" y="32548"/>
                    <a:pt x="151" y="23564"/>
                  </a:cubicBezTo>
                  <a:cubicBezTo>
                    <a:pt x="-644" y="15579"/>
                    <a:pt x="1715" y="7600"/>
                    <a:pt x="6720" y="1332"/>
                  </a:cubicBezTo>
                  <a:cubicBezTo>
                    <a:pt x="10398" y="-2351"/>
                    <a:pt x="16047" y="2121"/>
                    <a:pt x="12631" y="8436"/>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21" name="Freeform 656">
              <a:extLst>
                <a:ext uri="{FF2B5EF4-FFF2-40B4-BE49-F238E27FC236}">
                  <a16:creationId xmlns:a16="http://schemas.microsoft.com/office/drawing/2014/main" id="{122C9FE3-01CF-422D-9B29-3F25E56BDB89}"/>
                </a:ext>
              </a:extLst>
            </p:cNvPr>
            <p:cNvSpPr>
              <a:spLocks/>
            </p:cNvSpPr>
            <p:nvPr/>
          </p:nvSpPr>
          <p:spPr bwMode="auto">
            <a:xfrm>
              <a:off x="3353135" y="4278764"/>
              <a:ext cx="170203" cy="144337"/>
            </a:xfrm>
            <a:custGeom>
              <a:avLst/>
              <a:gdLst>
                <a:gd name="T0" fmla="*/ 4485 w 201842"/>
                <a:gd name="T1" fmla="*/ 9433 h 171168"/>
                <a:gd name="T2" fmla="*/ 1401 w 201842"/>
                <a:gd name="T3" fmla="*/ 6353 h 171168"/>
                <a:gd name="T4" fmla="*/ 1469 w 201842"/>
                <a:gd name="T5" fmla="*/ 5714 h 171168"/>
                <a:gd name="T6" fmla="*/ 456 w 201842"/>
                <a:gd name="T7" fmla="*/ 1471 h 171168"/>
                <a:gd name="T8" fmla="*/ 4693 w 201842"/>
                <a:gd name="T9" fmla="*/ 456 h 171168"/>
                <a:gd name="T10" fmla="*/ 5977 w 201842"/>
                <a:gd name="T11" fmla="*/ 2031 h 171168"/>
                <a:gd name="T12" fmla="*/ 7217 w 201842"/>
                <a:gd name="T13" fmla="*/ 2585 h 171168"/>
                <a:gd name="T14" fmla="*/ 8033 w 201842"/>
                <a:gd name="T15" fmla="*/ 2473 h 171168"/>
                <a:gd name="T16" fmla="*/ 11123 w 201842"/>
                <a:gd name="T17" fmla="*/ 5559 h 171168"/>
                <a:gd name="T18" fmla="*/ 8059 w 201842"/>
                <a:gd name="T19" fmla="*/ 8651 h 171168"/>
                <a:gd name="T20" fmla="*/ 6797 w 201842"/>
                <a:gd name="T21" fmla="*/ 8385 h 171168"/>
                <a:gd name="T22" fmla="*/ 4492 w 201842"/>
                <a:gd name="T23" fmla="*/ 9433 h 171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1842"/>
                <a:gd name="T37" fmla="*/ 0 h 171168"/>
                <a:gd name="T38" fmla="*/ 201842 w 201842"/>
                <a:gd name="T39" fmla="*/ 171168 h 171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1842" h="171168">
                  <a:moveTo>
                    <a:pt x="81376" y="171169"/>
                  </a:moveTo>
                  <a:cubicBezTo>
                    <a:pt x="50537" y="171136"/>
                    <a:pt x="25524" y="146142"/>
                    <a:pt x="25412" y="115261"/>
                  </a:cubicBezTo>
                  <a:cubicBezTo>
                    <a:pt x="25445" y="111374"/>
                    <a:pt x="25865" y="107493"/>
                    <a:pt x="26660" y="103685"/>
                  </a:cubicBezTo>
                  <a:cubicBezTo>
                    <a:pt x="353" y="87511"/>
                    <a:pt x="-7884" y="53045"/>
                    <a:pt x="8268" y="26696"/>
                  </a:cubicBezTo>
                  <a:cubicBezTo>
                    <a:pt x="24414" y="354"/>
                    <a:pt x="58839" y="-7894"/>
                    <a:pt x="85146" y="8279"/>
                  </a:cubicBezTo>
                  <a:cubicBezTo>
                    <a:pt x="95912" y="14897"/>
                    <a:pt x="104123" y="24973"/>
                    <a:pt x="108438" y="36858"/>
                  </a:cubicBezTo>
                  <a:cubicBezTo>
                    <a:pt x="116603" y="38489"/>
                    <a:pt x="124301" y="41930"/>
                    <a:pt x="130968" y="46922"/>
                  </a:cubicBezTo>
                  <a:cubicBezTo>
                    <a:pt x="135790" y="45619"/>
                    <a:pt x="140755" y="44935"/>
                    <a:pt x="145748" y="44883"/>
                  </a:cubicBezTo>
                  <a:cubicBezTo>
                    <a:pt x="176652" y="44883"/>
                    <a:pt x="201738" y="69910"/>
                    <a:pt x="201843" y="100856"/>
                  </a:cubicBezTo>
                  <a:cubicBezTo>
                    <a:pt x="201954" y="131731"/>
                    <a:pt x="177053" y="156856"/>
                    <a:pt x="146220" y="156975"/>
                  </a:cubicBezTo>
                  <a:cubicBezTo>
                    <a:pt x="138345" y="157001"/>
                    <a:pt x="130548" y="155363"/>
                    <a:pt x="123349" y="152160"/>
                  </a:cubicBezTo>
                  <a:cubicBezTo>
                    <a:pt x="112767" y="164210"/>
                    <a:pt x="97528" y="171129"/>
                    <a:pt x="81507" y="171169"/>
                  </a:cubicBezTo>
                  <a:lnTo>
                    <a:pt x="81376" y="171169"/>
                  </a:lnTo>
                  <a:close/>
                </a:path>
              </a:pathLst>
            </a:custGeom>
            <a:solidFill>
              <a:srgbClr val="F6BB31"/>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22" name="Freeform 657">
              <a:extLst>
                <a:ext uri="{FF2B5EF4-FFF2-40B4-BE49-F238E27FC236}">
                  <a16:creationId xmlns:a16="http://schemas.microsoft.com/office/drawing/2014/main" id="{1382C4C9-E6BD-451F-9864-69DCF46D1BAE}"/>
                </a:ext>
              </a:extLst>
            </p:cNvPr>
            <p:cNvSpPr>
              <a:spLocks/>
            </p:cNvSpPr>
            <p:nvPr/>
          </p:nvSpPr>
          <p:spPr bwMode="auto">
            <a:xfrm>
              <a:off x="3350973" y="4276900"/>
              <a:ext cx="174355" cy="148498"/>
            </a:xfrm>
            <a:custGeom>
              <a:avLst/>
              <a:gdLst>
                <a:gd name="T0" fmla="*/ 3225 w 206766"/>
                <a:gd name="T1" fmla="*/ 261 h 176103"/>
                <a:gd name="T2" fmla="*/ 6016 w 206766"/>
                <a:gd name="T3" fmla="*/ 2273 h 176103"/>
                <a:gd name="T4" fmla="*/ 7330 w 206766"/>
                <a:gd name="T5" fmla="*/ 2863 h 176103"/>
                <a:gd name="T6" fmla="*/ 8173 w 206766"/>
                <a:gd name="T7" fmla="*/ 2737 h 176103"/>
                <a:gd name="T8" fmla="*/ 8173 w 206766"/>
                <a:gd name="T9" fmla="*/ 2737 h 176103"/>
                <a:gd name="T10" fmla="*/ 11121 w 206766"/>
                <a:gd name="T11" fmla="*/ 5686 h 176103"/>
                <a:gd name="T12" fmla="*/ 8173 w 206766"/>
                <a:gd name="T13" fmla="*/ 8638 h 176103"/>
                <a:gd name="T14" fmla="*/ 8173 w 206766"/>
                <a:gd name="T15" fmla="*/ 8638 h 176103"/>
                <a:gd name="T16" fmla="*/ 6896 w 206766"/>
                <a:gd name="T17" fmla="*/ 8344 h 176103"/>
                <a:gd name="T18" fmla="*/ 4623 w 206766"/>
                <a:gd name="T19" fmla="*/ 9432 h 176103"/>
                <a:gd name="T20" fmla="*/ 4623 w 206766"/>
                <a:gd name="T21" fmla="*/ 9432 h 176103"/>
                <a:gd name="T22" fmla="*/ 1676 w 206766"/>
                <a:gd name="T23" fmla="*/ 6489 h 176103"/>
                <a:gd name="T24" fmla="*/ 1762 w 206766"/>
                <a:gd name="T25" fmla="*/ 5786 h 176103"/>
                <a:gd name="T26" fmla="*/ 664 w 206766"/>
                <a:gd name="T27" fmla="*/ 1761 h 176103"/>
                <a:gd name="T28" fmla="*/ 3211 w 206766"/>
                <a:gd name="T29" fmla="*/ 272 h 176103"/>
                <a:gd name="T30" fmla="*/ 3211 w 206766"/>
                <a:gd name="T31" fmla="*/ 272 h 176103"/>
                <a:gd name="T32" fmla="*/ 3211 w 206766"/>
                <a:gd name="T33" fmla="*/ 0 h 176103"/>
                <a:gd name="T34" fmla="*/ 3211 w 206766"/>
                <a:gd name="T35" fmla="*/ 0 h 176103"/>
                <a:gd name="T36" fmla="*/ 0 w 206766"/>
                <a:gd name="T37" fmla="*/ 3230 h 176103"/>
                <a:gd name="T38" fmla="*/ 1451 w 206766"/>
                <a:gd name="T39" fmla="*/ 5915 h 176103"/>
                <a:gd name="T40" fmla="*/ 1401 w 206766"/>
                <a:gd name="T41" fmla="*/ 6489 h 176103"/>
                <a:gd name="T42" fmla="*/ 4624 w 206766"/>
                <a:gd name="T43" fmla="*/ 9705 h 176103"/>
                <a:gd name="T44" fmla="*/ 6968 w 206766"/>
                <a:gd name="T45" fmla="*/ 8685 h 176103"/>
                <a:gd name="T46" fmla="*/ 11159 w 206766"/>
                <a:gd name="T47" fmla="*/ 6907 h 176103"/>
                <a:gd name="T48" fmla="*/ 9385 w 206766"/>
                <a:gd name="T49" fmla="*/ 2710 h 176103"/>
                <a:gd name="T50" fmla="*/ 8173 w 206766"/>
                <a:gd name="T51" fmla="*/ 2476 h 176103"/>
                <a:gd name="T52" fmla="*/ 7381 w 206766"/>
                <a:gd name="T53" fmla="*/ 2577 h 176103"/>
                <a:gd name="T54" fmla="*/ 6211 w 206766"/>
                <a:gd name="T55" fmla="*/ 2048 h 176103"/>
                <a:gd name="T56" fmla="*/ 3218 w 206766"/>
                <a:gd name="T57" fmla="*/ 0 h 176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6766"/>
                <a:gd name="T88" fmla="*/ 0 h 176103"/>
                <a:gd name="T89" fmla="*/ 206766 w 206766"/>
                <a:gd name="T90" fmla="*/ 176103 h 176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6766" h="176103">
                  <a:moveTo>
                    <a:pt x="58519" y="4736"/>
                  </a:moveTo>
                  <a:cubicBezTo>
                    <a:pt x="81476" y="4755"/>
                    <a:pt x="101858" y="19449"/>
                    <a:pt x="109162" y="41240"/>
                  </a:cubicBezTo>
                  <a:cubicBezTo>
                    <a:pt x="117879" y="42766"/>
                    <a:pt x="126076" y="46450"/>
                    <a:pt x="133006" y="51961"/>
                  </a:cubicBezTo>
                  <a:cubicBezTo>
                    <a:pt x="137972" y="50455"/>
                    <a:pt x="143121" y="49679"/>
                    <a:pt x="148311" y="49659"/>
                  </a:cubicBezTo>
                  <a:cubicBezTo>
                    <a:pt x="177843" y="49659"/>
                    <a:pt x="201779" y="73627"/>
                    <a:pt x="201779" y="103199"/>
                  </a:cubicBezTo>
                  <a:cubicBezTo>
                    <a:pt x="201779" y="132771"/>
                    <a:pt x="177843" y="156739"/>
                    <a:pt x="148311" y="156739"/>
                  </a:cubicBezTo>
                  <a:cubicBezTo>
                    <a:pt x="140277" y="156759"/>
                    <a:pt x="132343" y="154937"/>
                    <a:pt x="125124" y="151411"/>
                  </a:cubicBezTo>
                  <a:cubicBezTo>
                    <a:pt x="115028" y="163856"/>
                    <a:pt x="99888" y="171098"/>
                    <a:pt x="83874" y="171144"/>
                  </a:cubicBezTo>
                  <a:cubicBezTo>
                    <a:pt x="54394" y="171144"/>
                    <a:pt x="30478" y="147255"/>
                    <a:pt x="30406" y="117735"/>
                  </a:cubicBezTo>
                  <a:cubicBezTo>
                    <a:pt x="30425" y="113434"/>
                    <a:pt x="30951" y="109152"/>
                    <a:pt x="31982" y="104975"/>
                  </a:cubicBezTo>
                  <a:cubicBezTo>
                    <a:pt x="6332" y="90321"/>
                    <a:pt x="-2595" y="57625"/>
                    <a:pt x="12040" y="31940"/>
                  </a:cubicBezTo>
                  <a:cubicBezTo>
                    <a:pt x="21519" y="15312"/>
                    <a:pt x="39135" y="5012"/>
                    <a:pt x="58256" y="4933"/>
                  </a:cubicBezTo>
                  <a:moveTo>
                    <a:pt x="58256" y="0"/>
                  </a:moveTo>
                  <a:lnTo>
                    <a:pt x="58256" y="0"/>
                  </a:lnTo>
                  <a:cubicBezTo>
                    <a:pt x="26005" y="79"/>
                    <a:pt x="-72" y="26316"/>
                    <a:pt x="0" y="58611"/>
                  </a:cubicBezTo>
                  <a:cubicBezTo>
                    <a:pt x="46" y="78251"/>
                    <a:pt x="9938" y="96556"/>
                    <a:pt x="26333" y="107343"/>
                  </a:cubicBezTo>
                  <a:cubicBezTo>
                    <a:pt x="25736" y="110776"/>
                    <a:pt x="25427" y="114249"/>
                    <a:pt x="25414" y="117735"/>
                  </a:cubicBezTo>
                  <a:cubicBezTo>
                    <a:pt x="25473" y="150030"/>
                    <a:pt x="51662" y="176162"/>
                    <a:pt x="83907" y="176103"/>
                  </a:cubicBezTo>
                  <a:cubicBezTo>
                    <a:pt x="100032" y="176077"/>
                    <a:pt x="115422" y="169381"/>
                    <a:pt x="126438" y="157594"/>
                  </a:cubicBezTo>
                  <a:cubicBezTo>
                    <a:pt x="156331" y="169716"/>
                    <a:pt x="190376" y="155279"/>
                    <a:pt x="202482" y="125346"/>
                  </a:cubicBezTo>
                  <a:cubicBezTo>
                    <a:pt x="214587" y="95412"/>
                    <a:pt x="200163" y="61321"/>
                    <a:pt x="170276" y="49199"/>
                  </a:cubicBezTo>
                  <a:cubicBezTo>
                    <a:pt x="163294" y="46371"/>
                    <a:pt x="155838" y="44917"/>
                    <a:pt x="148311" y="44923"/>
                  </a:cubicBezTo>
                  <a:cubicBezTo>
                    <a:pt x="143457" y="44911"/>
                    <a:pt x="138622" y="45529"/>
                    <a:pt x="133926" y="46765"/>
                  </a:cubicBezTo>
                  <a:cubicBezTo>
                    <a:pt x="127574" y="42161"/>
                    <a:pt x="120355" y="38892"/>
                    <a:pt x="112709" y="37162"/>
                  </a:cubicBezTo>
                  <a:cubicBezTo>
                    <a:pt x="103987" y="14747"/>
                    <a:pt x="82415" y="-13"/>
                    <a:pt x="58388" y="0"/>
                  </a:cubicBezTo>
                  <a:lnTo>
                    <a:pt x="58256" y="0"/>
                  </a:lnTo>
                  <a:close/>
                </a:path>
              </a:pathLst>
            </a:custGeom>
            <a:solidFill>
              <a:srgbClr val="FFFFFF"/>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23" name="Freeform 658">
              <a:extLst>
                <a:ext uri="{FF2B5EF4-FFF2-40B4-BE49-F238E27FC236}">
                  <a16:creationId xmlns:a16="http://schemas.microsoft.com/office/drawing/2014/main" id="{121805C5-BB6F-42A5-8D86-FC6F9BE0673C}"/>
                </a:ext>
              </a:extLst>
            </p:cNvPr>
            <p:cNvSpPr>
              <a:spLocks/>
            </p:cNvSpPr>
            <p:nvPr/>
          </p:nvSpPr>
          <p:spPr bwMode="auto">
            <a:xfrm>
              <a:off x="3426695" y="4315727"/>
              <a:ext cx="38072" cy="37992"/>
            </a:xfrm>
            <a:custGeom>
              <a:avLst/>
              <a:gdLst>
                <a:gd name="T0" fmla="*/ 1726 w 45149"/>
                <a:gd name="T1" fmla="*/ 2124 h 45055"/>
                <a:gd name="T2" fmla="*/ 1426 w 45149"/>
                <a:gd name="T3" fmla="*/ 1080 h 45055"/>
                <a:gd name="T4" fmla="*/ 451 w 45149"/>
                <a:gd name="T5" fmla="*/ 778 h 45055"/>
                <a:gd name="T6" fmla="*/ 216 w 45149"/>
                <a:gd name="T7" fmla="*/ 152 h 45055"/>
                <a:gd name="T8" fmla="*/ 2026 w 45149"/>
                <a:gd name="T9" fmla="*/ 482 h 45055"/>
                <a:gd name="T10" fmla="*/ 2436 w 45149"/>
                <a:gd name="T11" fmla="*/ 2084 h 45055"/>
                <a:gd name="T12" fmla="*/ 1726 w 45149"/>
                <a:gd name="T13" fmla="*/ 2124 h 45055"/>
                <a:gd name="T14" fmla="*/ 0 60000 65536"/>
                <a:gd name="T15" fmla="*/ 0 60000 65536"/>
                <a:gd name="T16" fmla="*/ 0 60000 65536"/>
                <a:gd name="T17" fmla="*/ 0 60000 65536"/>
                <a:gd name="T18" fmla="*/ 0 60000 65536"/>
                <a:gd name="T19" fmla="*/ 0 60000 65536"/>
                <a:gd name="T20" fmla="*/ 0 60000 65536"/>
                <a:gd name="T21" fmla="*/ 0 w 45149"/>
                <a:gd name="T22" fmla="*/ 0 h 45055"/>
                <a:gd name="T23" fmla="*/ 45149 w 45149"/>
                <a:gd name="T24" fmla="*/ 45055 h 450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149" h="45055">
                  <a:moveTo>
                    <a:pt x="31320" y="38541"/>
                  </a:moveTo>
                  <a:cubicBezTo>
                    <a:pt x="31964" y="31766"/>
                    <a:pt x="30013" y="24991"/>
                    <a:pt x="25868" y="19598"/>
                  </a:cubicBezTo>
                  <a:cubicBezTo>
                    <a:pt x="20857" y="15652"/>
                    <a:pt x="14557" y="13705"/>
                    <a:pt x="8199" y="14139"/>
                  </a:cubicBezTo>
                  <a:cubicBezTo>
                    <a:pt x="-2573" y="14139"/>
                    <a:pt x="-1325" y="5391"/>
                    <a:pt x="3930" y="2760"/>
                  </a:cubicBezTo>
                  <a:cubicBezTo>
                    <a:pt x="15024" y="-2502"/>
                    <a:pt x="28240" y="-95"/>
                    <a:pt x="36772" y="8745"/>
                  </a:cubicBezTo>
                  <a:cubicBezTo>
                    <a:pt x="44004" y="16553"/>
                    <a:pt x="46796" y="27491"/>
                    <a:pt x="44195" y="37817"/>
                  </a:cubicBezTo>
                  <a:cubicBezTo>
                    <a:pt x="42815" y="45776"/>
                    <a:pt x="31452" y="48736"/>
                    <a:pt x="31320" y="38541"/>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24" name="Freeform 659">
              <a:extLst>
                <a:ext uri="{FF2B5EF4-FFF2-40B4-BE49-F238E27FC236}">
                  <a16:creationId xmlns:a16="http://schemas.microsoft.com/office/drawing/2014/main" id="{E7665F09-FAAB-4CD4-9A3E-E220C73E206B}"/>
                </a:ext>
              </a:extLst>
            </p:cNvPr>
            <p:cNvSpPr>
              <a:spLocks/>
            </p:cNvSpPr>
            <p:nvPr/>
          </p:nvSpPr>
          <p:spPr bwMode="auto">
            <a:xfrm>
              <a:off x="3469835" y="4325296"/>
              <a:ext cx="45879" cy="46147"/>
            </a:xfrm>
            <a:custGeom>
              <a:avLst/>
              <a:gdLst>
                <a:gd name="T0" fmla="*/ 2193 w 54407"/>
                <a:gd name="T1" fmla="*/ 2569 h 54725"/>
                <a:gd name="T2" fmla="*/ 1713 w 54407"/>
                <a:gd name="T3" fmla="*/ 1318 h 54725"/>
                <a:gd name="T4" fmla="*/ 560 w 54407"/>
                <a:gd name="T5" fmla="*/ 842 h 54725"/>
                <a:gd name="T6" fmla="*/ 198 w 54407"/>
                <a:gd name="T7" fmla="*/ 95 h 54725"/>
                <a:gd name="T8" fmla="*/ 2302 w 54407"/>
                <a:gd name="T9" fmla="*/ 723 h 54725"/>
                <a:gd name="T10" fmla="*/ 2991 w 54407"/>
                <a:gd name="T11" fmla="*/ 2605 h 54725"/>
                <a:gd name="T12" fmla="*/ 2193 w 54407"/>
                <a:gd name="T13" fmla="*/ 2569 h 54725"/>
                <a:gd name="T14" fmla="*/ 0 60000 65536"/>
                <a:gd name="T15" fmla="*/ 0 60000 65536"/>
                <a:gd name="T16" fmla="*/ 0 60000 65536"/>
                <a:gd name="T17" fmla="*/ 0 60000 65536"/>
                <a:gd name="T18" fmla="*/ 0 60000 65536"/>
                <a:gd name="T19" fmla="*/ 0 60000 65536"/>
                <a:gd name="T20" fmla="*/ 0 60000 65536"/>
                <a:gd name="T21" fmla="*/ 0 w 54407"/>
                <a:gd name="T22" fmla="*/ 0 h 54725"/>
                <a:gd name="T23" fmla="*/ 54407 w 54407"/>
                <a:gd name="T24" fmla="*/ 54725 h 54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07" h="54725">
                  <a:moveTo>
                    <a:pt x="39803" y="46596"/>
                  </a:moveTo>
                  <a:cubicBezTo>
                    <a:pt x="39428" y="38282"/>
                    <a:pt x="36361" y="30317"/>
                    <a:pt x="31067" y="23904"/>
                  </a:cubicBezTo>
                  <a:cubicBezTo>
                    <a:pt x="25195" y="18886"/>
                    <a:pt x="17877" y="15867"/>
                    <a:pt x="10179" y="15288"/>
                  </a:cubicBezTo>
                  <a:cubicBezTo>
                    <a:pt x="-2104" y="13512"/>
                    <a:pt x="-1907" y="3975"/>
                    <a:pt x="3610" y="1739"/>
                  </a:cubicBezTo>
                  <a:cubicBezTo>
                    <a:pt x="14908" y="-2800"/>
                    <a:pt x="30410" y="1739"/>
                    <a:pt x="41773" y="13117"/>
                  </a:cubicBezTo>
                  <a:cubicBezTo>
                    <a:pt x="50759" y="22095"/>
                    <a:pt x="55324" y="34586"/>
                    <a:pt x="54254" y="47254"/>
                  </a:cubicBezTo>
                  <a:cubicBezTo>
                    <a:pt x="53531" y="56397"/>
                    <a:pt x="41379" y="58238"/>
                    <a:pt x="39803" y="46596"/>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25" name="Freeform 660">
              <a:extLst>
                <a:ext uri="{FF2B5EF4-FFF2-40B4-BE49-F238E27FC236}">
                  <a16:creationId xmlns:a16="http://schemas.microsoft.com/office/drawing/2014/main" id="{9A1A5952-026E-40E0-892B-0A5231CC9712}"/>
                </a:ext>
              </a:extLst>
            </p:cNvPr>
            <p:cNvSpPr>
              <a:spLocks/>
            </p:cNvSpPr>
            <p:nvPr/>
          </p:nvSpPr>
          <p:spPr bwMode="auto">
            <a:xfrm>
              <a:off x="3400896" y="4287425"/>
              <a:ext cx="36250" cy="26836"/>
            </a:xfrm>
            <a:custGeom>
              <a:avLst/>
              <a:gdLst>
                <a:gd name="T0" fmla="*/ 1837 w 42989"/>
                <a:gd name="T1" fmla="*/ 1494 h 31825"/>
                <a:gd name="T2" fmla="*/ 1288 w 42989"/>
                <a:gd name="T3" fmla="*/ 769 h 31825"/>
                <a:gd name="T4" fmla="*/ 450 w 42989"/>
                <a:gd name="T5" fmla="*/ 533 h 31825"/>
                <a:gd name="T6" fmla="*/ 89 w 42989"/>
                <a:gd name="T7" fmla="*/ 92 h 31825"/>
                <a:gd name="T8" fmla="*/ 1563 w 42989"/>
                <a:gd name="T9" fmla="*/ 363 h 31825"/>
                <a:gd name="T10" fmla="*/ 2362 w 42989"/>
                <a:gd name="T11" fmla="*/ 1494 h 31825"/>
                <a:gd name="T12" fmla="*/ 1837 w 42989"/>
                <a:gd name="T13" fmla="*/ 1494 h 31825"/>
                <a:gd name="T14" fmla="*/ 0 60000 65536"/>
                <a:gd name="T15" fmla="*/ 0 60000 65536"/>
                <a:gd name="T16" fmla="*/ 0 60000 65536"/>
                <a:gd name="T17" fmla="*/ 0 60000 65536"/>
                <a:gd name="T18" fmla="*/ 0 60000 65536"/>
                <a:gd name="T19" fmla="*/ 0 60000 65536"/>
                <a:gd name="T20" fmla="*/ 0 60000 65536"/>
                <a:gd name="T21" fmla="*/ 0 w 42989"/>
                <a:gd name="T22" fmla="*/ 0 h 31825"/>
                <a:gd name="T23" fmla="*/ 42989 w 42989"/>
                <a:gd name="T24" fmla="*/ 31825 h 318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989" h="31825">
                  <a:moveTo>
                    <a:pt x="33341" y="27114"/>
                  </a:moveTo>
                  <a:cubicBezTo>
                    <a:pt x="31252" y="21912"/>
                    <a:pt x="27804" y="17366"/>
                    <a:pt x="23357" y="13959"/>
                  </a:cubicBezTo>
                  <a:cubicBezTo>
                    <a:pt x="18785" y="11171"/>
                    <a:pt x="13537" y="9691"/>
                    <a:pt x="8184" y="9684"/>
                  </a:cubicBezTo>
                  <a:cubicBezTo>
                    <a:pt x="-27" y="9289"/>
                    <a:pt x="-1735" y="3107"/>
                    <a:pt x="1615" y="1659"/>
                  </a:cubicBezTo>
                  <a:cubicBezTo>
                    <a:pt x="8184" y="-1761"/>
                    <a:pt x="18890" y="213"/>
                    <a:pt x="28349" y="6592"/>
                  </a:cubicBezTo>
                  <a:cubicBezTo>
                    <a:pt x="35627" y="11322"/>
                    <a:pt x="40823" y="18669"/>
                    <a:pt x="42865" y="27114"/>
                  </a:cubicBezTo>
                  <a:cubicBezTo>
                    <a:pt x="44048" y="32442"/>
                    <a:pt x="36494" y="34283"/>
                    <a:pt x="33341" y="27114"/>
                  </a:cubicBezTo>
                  <a:close/>
                </a:path>
              </a:pathLst>
            </a:custGeom>
            <a:solidFill>
              <a:srgbClr val="F15A29">
                <a:alpha val="25098"/>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26" name="Freeform 661">
              <a:extLst>
                <a:ext uri="{FF2B5EF4-FFF2-40B4-BE49-F238E27FC236}">
                  <a16:creationId xmlns:a16="http://schemas.microsoft.com/office/drawing/2014/main" id="{1B675949-499E-40E1-8519-EC059BE0EBBF}"/>
                </a:ext>
              </a:extLst>
            </p:cNvPr>
            <p:cNvSpPr>
              <a:spLocks/>
            </p:cNvSpPr>
            <p:nvPr/>
          </p:nvSpPr>
          <p:spPr bwMode="auto">
            <a:xfrm>
              <a:off x="3360679" y="4303806"/>
              <a:ext cx="23456" cy="52732"/>
            </a:xfrm>
            <a:custGeom>
              <a:avLst/>
              <a:gdLst>
                <a:gd name="T0" fmla="*/ 810 w 27816"/>
                <a:gd name="T1" fmla="*/ 594 h 62535"/>
                <a:gd name="T2" fmla="*/ 694 w 27816"/>
                <a:gd name="T3" fmla="*/ 1772 h 62535"/>
                <a:gd name="T4" fmla="*/ 1291 w 27816"/>
                <a:gd name="T5" fmla="*/ 2710 h 62535"/>
                <a:gd name="T6" fmla="*/ 1259 w 27816"/>
                <a:gd name="T7" fmla="*/ 3436 h 62535"/>
                <a:gd name="T8" fmla="*/ 78 w 27816"/>
                <a:gd name="T9" fmla="*/ 1906 h 62535"/>
                <a:gd name="T10" fmla="*/ 299 w 27816"/>
                <a:gd name="T11" fmla="*/ 143 h 62535"/>
                <a:gd name="T12" fmla="*/ 810 w 27816"/>
                <a:gd name="T13" fmla="*/ 594 h 62535"/>
                <a:gd name="T14" fmla="*/ 0 60000 65536"/>
                <a:gd name="T15" fmla="*/ 0 60000 65536"/>
                <a:gd name="T16" fmla="*/ 0 60000 65536"/>
                <a:gd name="T17" fmla="*/ 0 60000 65536"/>
                <a:gd name="T18" fmla="*/ 0 60000 65536"/>
                <a:gd name="T19" fmla="*/ 0 60000 65536"/>
                <a:gd name="T20" fmla="*/ 0 60000 65536"/>
                <a:gd name="T21" fmla="*/ 0 w 27816"/>
                <a:gd name="T22" fmla="*/ 0 h 62535"/>
                <a:gd name="T23" fmla="*/ 27816 w 27816"/>
                <a:gd name="T24" fmla="*/ 62535 h 625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16" h="62535">
                  <a:moveTo>
                    <a:pt x="14692" y="10780"/>
                  </a:moveTo>
                  <a:cubicBezTo>
                    <a:pt x="12006" y="17568"/>
                    <a:pt x="11277" y="24974"/>
                    <a:pt x="12590" y="32156"/>
                  </a:cubicBezTo>
                  <a:cubicBezTo>
                    <a:pt x="14567" y="38727"/>
                    <a:pt x="18318" y="44621"/>
                    <a:pt x="23428" y="49192"/>
                  </a:cubicBezTo>
                  <a:cubicBezTo>
                    <a:pt x="30982" y="56690"/>
                    <a:pt x="27435" y="63794"/>
                    <a:pt x="22837" y="62346"/>
                  </a:cubicBezTo>
                  <a:cubicBezTo>
                    <a:pt x="13641" y="60045"/>
                    <a:pt x="4905" y="49192"/>
                    <a:pt x="1424" y="34590"/>
                  </a:cubicBezTo>
                  <a:cubicBezTo>
                    <a:pt x="-1414" y="23816"/>
                    <a:pt x="25" y="12358"/>
                    <a:pt x="5431" y="2624"/>
                  </a:cubicBezTo>
                  <a:cubicBezTo>
                    <a:pt x="9437" y="-3230"/>
                    <a:pt x="17845" y="1243"/>
                    <a:pt x="14692" y="10780"/>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27" name="Freeform 662">
              <a:extLst>
                <a:ext uri="{FF2B5EF4-FFF2-40B4-BE49-F238E27FC236}">
                  <a16:creationId xmlns:a16="http://schemas.microsoft.com/office/drawing/2014/main" id="{86CCCADD-4F8C-47A3-878D-1A972FC6CA60}"/>
                </a:ext>
              </a:extLst>
            </p:cNvPr>
            <p:cNvSpPr>
              <a:spLocks/>
            </p:cNvSpPr>
            <p:nvPr/>
          </p:nvSpPr>
          <p:spPr bwMode="auto">
            <a:xfrm>
              <a:off x="3383164" y="4366573"/>
              <a:ext cx="35583" cy="45247"/>
            </a:xfrm>
            <a:custGeom>
              <a:avLst/>
              <a:gdLst>
                <a:gd name="T0" fmla="*/ 658 w 42198"/>
                <a:gd name="T1" fmla="*/ 469 h 53658"/>
                <a:gd name="T2" fmla="*/ 987 w 42198"/>
                <a:gd name="T3" fmla="*/ 1606 h 53658"/>
                <a:gd name="T4" fmla="*/ 1895 w 42198"/>
                <a:gd name="T5" fmla="*/ 2252 h 53658"/>
                <a:gd name="T6" fmla="*/ 2142 w 42198"/>
                <a:gd name="T7" fmla="*/ 2947 h 53658"/>
                <a:gd name="T8" fmla="*/ 476 w 42198"/>
                <a:gd name="T9" fmla="*/ 1976 h 53658"/>
                <a:gd name="T10" fmla="*/ 17 w 42198"/>
                <a:gd name="T11" fmla="*/ 258 h 53658"/>
                <a:gd name="T12" fmla="*/ 658 w 42198"/>
                <a:gd name="T13" fmla="*/ 469 h 53658"/>
                <a:gd name="T14" fmla="*/ 0 60000 65536"/>
                <a:gd name="T15" fmla="*/ 0 60000 65536"/>
                <a:gd name="T16" fmla="*/ 0 60000 65536"/>
                <a:gd name="T17" fmla="*/ 0 60000 65536"/>
                <a:gd name="T18" fmla="*/ 0 60000 65536"/>
                <a:gd name="T19" fmla="*/ 0 60000 65536"/>
                <a:gd name="T20" fmla="*/ 0 60000 65536"/>
                <a:gd name="T21" fmla="*/ 0 w 42198"/>
                <a:gd name="T22" fmla="*/ 0 h 53658"/>
                <a:gd name="T23" fmla="*/ 42198 w 42198"/>
                <a:gd name="T24" fmla="*/ 53658 h 536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98" h="53658">
                  <a:moveTo>
                    <a:pt x="11937" y="8499"/>
                  </a:moveTo>
                  <a:cubicBezTo>
                    <a:pt x="11983" y="15806"/>
                    <a:pt x="14052" y="22956"/>
                    <a:pt x="17914" y="29152"/>
                  </a:cubicBezTo>
                  <a:cubicBezTo>
                    <a:pt x="22276" y="34447"/>
                    <a:pt x="27971" y="38485"/>
                    <a:pt x="34401" y="40860"/>
                  </a:cubicBezTo>
                  <a:cubicBezTo>
                    <a:pt x="44254" y="44938"/>
                    <a:pt x="43597" y="52831"/>
                    <a:pt x="38868" y="53488"/>
                  </a:cubicBezTo>
                  <a:cubicBezTo>
                    <a:pt x="29475" y="54870"/>
                    <a:pt x="17258" y="47766"/>
                    <a:pt x="8653" y="35861"/>
                  </a:cubicBezTo>
                  <a:cubicBezTo>
                    <a:pt x="1966" y="26929"/>
                    <a:pt x="-1023" y="15767"/>
                    <a:pt x="311" y="4684"/>
                  </a:cubicBezTo>
                  <a:cubicBezTo>
                    <a:pt x="1362" y="-2551"/>
                    <a:pt x="11280" y="-1499"/>
                    <a:pt x="11937" y="8499"/>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28" name="Freeform 663">
              <a:extLst>
                <a:ext uri="{FF2B5EF4-FFF2-40B4-BE49-F238E27FC236}">
                  <a16:creationId xmlns:a16="http://schemas.microsoft.com/office/drawing/2014/main" id="{D329074A-076C-4A38-8493-C178B2C08989}"/>
                </a:ext>
              </a:extLst>
            </p:cNvPr>
            <p:cNvSpPr>
              <a:spLocks/>
            </p:cNvSpPr>
            <p:nvPr/>
          </p:nvSpPr>
          <p:spPr bwMode="auto">
            <a:xfrm>
              <a:off x="3448886" y="4383772"/>
              <a:ext cx="36688" cy="20580"/>
            </a:xfrm>
            <a:custGeom>
              <a:avLst/>
              <a:gdLst>
                <a:gd name="T0" fmla="*/ 497 w 43508"/>
                <a:gd name="T1" fmla="*/ 175 h 24406"/>
                <a:gd name="T2" fmla="*/ 1127 w 43508"/>
                <a:gd name="T3" fmla="*/ 758 h 24406"/>
                <a:gd name="T4" fmla="*/ 1927 w 43508"/>
                <a:gd name="T5" fmla="*/ 816 h 24406"/>
                <a:gd name="T6" fmla="*/ 2343 w 43508"/>
                <a:gd name="T7" fmla="*/ 1154 h 24406"/>
                <a:gd name="T8" fmla="*/ 949 w 43508"/>
                <a:gd name="T9" fmla="*/ 1178 h 24406"/>
                <a:gd name="T10" fmla="*/ 22 w 43508"/>
                <a:gd name="T11" fmla="*/ 294 h 24406"/>
                <a:gd name="T12" fmla="*/ 497 w 43508"/>
                <a:gd name="T13" fmla="*/ 175 h 24406"/>
                <a:gd name="T14" fmla="*/ 0 60000 65536"/>
                <a:gd name="T15" fmla="*/ 0 60000 65536"/>
                <a:gd name="T16" fmla="*/ 0 60000 65536"/>
                <a:gd name="T17" fmla="*/ 0 60000 65536"/>
                <a:gd name="T18" fmla="*/ 0 60000 65536"/>
                <a:gd name="T19" fmla="*/ 0 60000 65536"/>
                <a:gd name="T20" fmla="*/ 0 60000 65536"/>
                <a:gd name="T21" fmla="*/ 0 w 43508"/>
                <a:gd name="T22" fmla="*/ 0 h 24406"/>
                <a:gd name="T23" fmla="*/ 43508 w 43508"/>
                <a:gd name="T24" fmla="*/ 24406 h 24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508" h="24406">
                  <a:moveTo>
                    <a:pt x="9009" y="3164"/>
                  </a:moveTo>
                  <a:cubicBezTo>
                    <a:pt x="11742" y="7709"/>
                    <a:pt x="15703" y="11379"/>
                    <a:pt x="20439" y="13754"/>
                  </a:cubicBezTo>
                  <a:cubicBezTo>
                    <a:pt x="25096" y="15398"/>
                    <a:pt x="30108" y="15760"/>
                    <a:pt x="34955" y="14806"/>
                  </a:cubicBezTo>
                  <a:cubicBezTo>
                    <a:pt x="42574" y="13622"/>
                    <a:pt x="45136" y="18752"/>
                    <a:pt x="42509" y="20923"/>
                  </a:cubicBezTo>
                  <a:cubicBezTo>
                    <a:pt x="34712" y="25396"/>
                    <a:pt x="25175" y="25573"/>
                    <a:pt x="17220" y="21383"/>
                  </a:cubicBezTo>
                  <a:cubicBezTo>
                    <a:pt x="9765" y="18397"/>
                    <a:pt x="3741" y="12648"/>
                    <a:pt x="405" y="5334"/>
                  </a:cubicBezTo>
                  <a:cubicBezTo>
                    <a:pt x="-1697" y="599"/>
                    <a:pt x="4871" y="-2756"/>
                    <a:pt x="9009" y="3164"/>
                  </a:cubicBezTo>
                  <a:close/>
                </a:path>
              </a:pathLst>
            </a:custGeom>
            <a:solidFill>
              <a:srgbClr val="FFFFFF">
                <a:alpha val="34901"/>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29" name="Freeform 668">
              <a:extLst>
                <a:ext uri="{FF2B5EF4-FFF2-40B4-BE49-F238E27FC236}">
                  <a16:creationId xmlns:a16="http://schemas.microsoft.com/office/drawing/2014/main" id="{8850F1F8-87F5-4D0A-B6B1-50DBC838A504}"/>
                </a:ext>
              </a:extLst>
            </p:cNvPr>
            <p:cNvSpPr>
              <a:spLocks/>
            </p:cNvSpPr>
            <p:nvPr/>
          </p:nvSpPr>
          <p:spPr bwMode="auto">
            <a:xfrm>
              <a:off x="3793636" y="2977657"/>
              <a:ext cx="63863" cy="88747"/>
            </a:xfrm>
            <a:custGeom>
              <a:avLst/>
              <a:gdLst>
                <a:gd name="T0" fmla="*/ 2746 w 75735"/>
                <a:gd name="T1" fmla="*/ 3 h 105244"/>
                <a:gd name="T2" fmla="*/ 0 w 75735"/>
                <a:gd name="T3" fmla="*/ 5801 h 105244"/>
                <a:gd name="T4" fmla="*/ 1430 w 75735"/>
                <a:gd name="T5" fmla="*/ 5801 h 105244"/>
                <a:gd name="T6" fmla="*/ 4173 w 75735"/>
                <a:gd name="T7" fmla="*/ 3 h 105244"/>
                <a:gd name="T8" fmla="*/ 2746 w 75735"/>
                <a:gd name="T9" fmla="*/ 3 h 105244"/>
                <a:gd name="T10" fmla="*/ 0 60000 65536"/>
                <a:gd name="T11" fmla="*/ 0 60000 65536"/>
                <a:gd name="T12" fmla="*/ 0 60000 65536"/>
                <a:gd name="T13" fmla="*/ 0 60000 65536"/>
                <a:gd name="T14" fmla="*/ 0 60000 65536"/>
                <a:gd name="T15" fmla="*/ 0 w 75735"/>
                <a:gd name="T16" fmla="*/ 0 h 105244"/>
                <a:gd name="T17" fmla="*/ 75735 w 75735"/>
                <a:gd name="T18" fmla="*/ 105244 h 105244"/>
              </a:gdLst>
              <a:ahLst/>
              <a:cxnLst>
                <a:cxn ang="T10">
                  <a:pos x="T0" y="T1"/>
                </a:cxn>
                <a:cxn ang="T11">
                  <a:pos x="T2" y="T3"/>
                </a:cxn>
                <a:cxn ang="T12">
                  <a:pos x="T4" y="T5"/>
                </a:cxn>
                <a:cxn ang="T13">
                  <a:pos x="T6" y="T7"/>
                </a:cxn>
                <a:cxn ang="T14">
                  <a:pos x="T8" y="T9"/>
                </a:cxn>
              </a:cxnLst>
              <a:rect l="T15" t="T16" r="T17" b="T18"/>
              <a:pathLst>
                <a:path w="75735" h="105244">
                  <a:moveTo>
                    <a:pt x="49855" y="6"/>
                  </a:moveTo>
                  <a:cubicBezTo>
                    <a:pt x="23975" y="-915"/>
                    <a:pt x="25946" y="105244"/>
                    <a:pt x="0" y="105244"/>
                  </a:cubicBezTo>
                  <a:lnTo>
                    <a:pt x="25946" y="105244"/>
                  </a:lnTo>
                  <a:cubicBezTo>
                    <a:pt x="51826" y="105244"/>
                    <a:pt x="49855" y="6"/>
                    <a:pt x="75735" y="6"/>
                  </a:cubicBezTo>
                  <a:cubicBezTo>
                    <a:pt x="75735" y="6"/>
                    <a:pt x="75407" y="927"/>
                    <a:pt x="49855" y="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30" name="Freeform 669">
              <a:extLst>
                <a:ext uri="{FF2B5EF4-FFF2-40B4-BE49-F238E27FC236}">
                  <a16:creationId xmlns:a16="http://schemas.microsoft.com/office/drawing/2014/main" id="{91AE3D10-7CB4-4C6C-982E-D7BE40395366}"/>
                </a:ext>
              </a:extLst>
            </p:cNvPr>
            <p:cNvSpPr>
              <a:spLocks/>
            </p:cNvSpPr>
            <p:nvPr/>
          </p:nvSpPr>
          <p:spPr bwMode="auto">
            <a:xfrm>
              <a:off x="3835676" y="2977662"/>
              <a:ext cx="57660" cy="88742"/>
            </a:xfrm>
            <a:custGeom>
              <a:avLst/>
              <a:gdLst>
                <a:gd name="T0" fmla="*/ 1427 w 68378"/>
                <a:gd name="T1" fmla="*/ 0 h 105238"/>
                <a:gd name="T2" fmla="*/ 3769 w 68378"/>
                <a:gd name="T3" fmla="*/ 5801 h 105238"/>
                <a:gd name="T4" fmla="*/ 2343 w 68378"/>
                <a:gd name="T5" fmla="*/ 5801 h 105238"/>
                <a:gd name="T6" fmla="*/ 0 w 68378"/>
                <a:gd name="T7" fmla="*/ 0 h 105238"/>
                <a:gd name="T8" fmla="*/ 0 60000 65536"/>
                <a:gd name="T9" fmla="*/ 0 60000 65536"/>
                <a:gd name="T10" fmla="*/ 0 60000 65536"/>
                <a:gd name="T11" fmla="*/ 0 60000 65536"/>
                <a:gd name="T12" fmla="*/ 0 w 68378"/>
                <a:gd name="T13" fmla="*/ 0 h 105238"/>
                <a:gd name="T14" fmla="*/ 68378 w 68378"/>
                <a:gd name="T15" fmla="*/ 105238 h 105238"/>
              </a:gdLst>
              <a:ahLst/>
              <a:cxnLst>
                <a:cxn ang="T8">
                  <a:pos x="T0" y="T1"/>
                </a:cxn>
                <a:cxn ang="T9">
                  <a:pos x="T2" y="T3"/>
                </a:cxn>
                <a:cxn ang="T10">
                  <a:pos x="T4" y="T5"/>
                </a:cxn>
                <a:cxn ang="T11">
                  <a:pos x="T6" y="T7"/>
                </a:cxn>
              </a:cxnLst>
              <a:rect l="T12" t="T13" r="T14" b="T15"/>
              <a:pathLst>
                <a:path w="68378" h="105238">
                  <a:moveTo>
                    <a:pt x="25880" y="0"/>
                  </a:moveTo>
                  <a:cubicBezTo>
                    <a:pt x="52154" y="0"/>
                    <a:pt x="42498" y="105238"/>
                    <a:pt x="68378" y="105238"/>
                  </a:cubicBezTo>
                  <a:lnTo>
                    <a:pt x="42498" y="105238"/>
                  </a:lnTo>
                  <a:cubicBezTo>
                    <a:pt x="16553" y="105238"/>
                    <a:pt x="25880" y="0"/>
                    <a:pt x="0" y="0"/>
                  </a:cubicBezTo>
                  <a:lnTo>
                    <a:pt x="25880" y="0"/>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31" name="Freeform 670">
              <a:extLst>
                <a:ext uri="{FF2B5EF4-FFF2-40B4-BE49-F238E27FC236}">
                  <a16:creationId xmlns:a16="http://schemas.microsoft.com/office/drawing/2014/main" id="{747F2BF2-30D3-412A-B511-55100BF4C6FE}"/>
                </a:ext>
              </a:extLst>
            </p:cNvPr>
            <p:cNvSpPr>
              <a:spLocks/>
            </p:cNvSpPr>
            <p:nvPr/>
          </p:nvSpPr>
          <p:spPr bwMode="auto">
            <a:xfrm>
              <a:off x="3715870" y="2977657"/>
              <a:ext cx="63862" cy="88747"/>
            </a:xfrm>
            <a:custGeom>
              <a:avLst/>
              <a:gdLst>
                <a:gd name="T0" fmla="*/ 2746 w 75734"/>
                <a:gd name="T1" fmla="*/ 3 h 105244"/>
                <a:gd name="T2" fmla="*/ 0 w 75734"/>
                <a:gd name="T3" fmla="*/ 5801 h 105244"/>
                <a:gd name="T4" fmla="*/ 1430 w 75734"/>
                <a:gd name="T5" fmla="*/ 5801 h 105244"/>
                <a:gd name="T6" fmla="*/ 4173 w 75734"/>
                <a:gd name="T7" fmla="*/ 3 h 105244"/>
                <a:gd name="T8" fmla="*/ 2746 w 75734"/>
                <a:gd name="T9" fmla="*/ 3 h 105244"/>
                <a:gd name="T10" fmla="*/ 0 60000 65536"/>
                <a:gd name="T11" fmla="*/ 0 60000 65536"/>
                <a:gd name="T12" fmla="*/ 0 60000 65536"/>
                <a:gd name="T13" fmla="*/ 0 60000 65536"/>
                <a:gd name="T14" fmla="*/ 0 60000 65536"/>
                <a:gd name="T15" fmla="*/ 0 w 75734"/>
                <a:gd name="T16" fmla="*/ 0 h 105244"/>
                <a:gd name="T17" fmla="*/ 75734 w 75734"/>
                <a:gd name="T18" fmla="*/ 105244 h 105244"/>
              </a:gdLst>
              <a:ahLst/>
              <a:cxnLst>
                <a:cxn ang="T10">
                  <a:pos x="T0" y="T1"/>
                </a:cxn>
                <a:cxn ang="T11">
                  <a:pos x="T2" y="T3"/>
                </a:cxn>
                <a:cxn ang="T12">
                  <a:pos x="T4" y="T5"/>
                </a:cxn>
                <a:cxn ang="T13">
                  <a:pos x="T6" y="T7"/>
                </a:cxn>
                <a:cxn ang="T14">
                  <a:pos x="T8" y="T9"/>
                </a:cxn>
              </a:cxnLst>
              <a:rect l="T15" t="T16" r="T17" b="T18"/>
              <a:pathLst>
                <a:path w="75734" h="105244">
                  <a:moveTo>
                    <a:pt x="49855" y="6"/>
                  </a:moveTo>
                  <a:cubicBezTo>
                    <a:pt x="23975" y="-915"/>
                    <a:pt x="25946" y="105244"/>
                    <a:pt x="0" y="105244"/>
                  </a:cubicBezTo>
                  <a:lnTo>
                    <a:pt x="25946" y="105244"/>
                  </a:lnTo>
                  <a:cubicBezTo>
                    <a:pt x="51826" y="105244"/>
                    <a:pt x="49855" y="6"/>
                    <a:pt x="75735" y="6"/>
                  </a:cubicBezTo>
                  <a:cubicBezTo>
                    <a:pt x="75735" y="6"/>
                    <a:pt x="75407" y="927"/>
                    <a:pt x="49855" y="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32" name="Freeform 671">
              <a:extLst>
                <a:ext uri="{FF2B5EF4-FFF2-40B4-BE49-F238E27FC236}">
                  <a16:creationId xmlns:a16="http://schemas.microsoft.com/office/drawing/2014/main" id="{F1B3E24A-7599-4E7D-A11A-0E4DFF4749CA}"/>
                </a:ext>
              </a:extLst>
            </p:cNvPr>
            <p:cNvSpPr>
              <a:spLocks/>
            </p:cNvSpPr>
            <p:nvPr/>
          </p:nvSpPr>
          <p:spPr bwMode="auto">
            <a:xfrm>
              <a:off x="3757910" y="2977662"/>
              <a:ext cx="57660" cy="88742"/>
            </a:xfrm>
            <a:custGeom>
              <a:avLst/>
              <a:gdLst>
                <a:gd name="T0" fmla="*/ 1427 w 68378"/>
                <a:gd name="T1" fmla="*/ 0 h 105238"/>
                <a:gd name="T2" fmla="*/ 3769 w 68378"/>
                <a:gd name="T3" fmla="*/ 5801 h 105238"/>
                <a:gd name="T4" fmla="*/ 2343 w 68378"/>
                <a:gd name="T5" fmla="*/ 5801 h 105238"/>
                <a:gd name="T6" fmla="*/ 0 w 68378"/>
                <a:gd name="T7" fmla="*/ 0 h 105238"/>
                <a:gd name="T8" fmla="*/ 0 60000 65536"/>
                <a:gd name="T9" fmla="*/ 0 60000 65536"/>
                <a:gd name="T10" fmla="*/ 0 60000 65536"/>
                <a:gd name="T11" fmla="*/ 0 60000 65536"/>
                <a:gd name="T12" fmla="*/ 0 w 68378"/>
                <a:gd name="T13" fmla="*/ 0 h 105238"/>
                <a:gd name="T14" fmla="*/ 68378 w 68378"/>
                <a:gd name="T15" fmla="*/ 105238 h 105238"/>
              </a:gdLst>
              <a:ahLst/>
              <a:cxnLst>
                <a:cxn ang="T8">
                  <a:pos x="T0" y="T1"/>
                </a:cxn>
                <a:cxn ang="T9">
                  <a:pos x="T2" y="T3"/>
                </a:cxn>
                <a:cxn ang="T10">
                  <a:pos x="T4" y="T5"/>
                </a:cxn>
                <a:cxn ang="T11">
                  <a:pos x="T6" y="T7"/>
                </a:cxn>
              </a:cxnLst>
              <a:rect l="T12" t="T13" r="T14" b="T15"/>
              <a:pathLst>
                <a:path w="68378" h="105238">
                  <a:moveTo>
                    <a:pt x="25880" y="0"/>
                  </a:moveTo>
                  <a:cubicBezTo>
                    <a:pt x="51825" y="0"/>
                    <a:pt x="42498" y="105238"/>
                    <a:pt x="68378" y="105238"/>
                  </a:cubicBezTo>
                  <a:lnTo>
                    <a:pt x="42498" y="105238"/>
                  </a:lnTo>
                  <a:cubicBezTo>
                    <a:pt x="16224" y="105238"/>
                    <a:pt x="25880" y="0"/>
                    <a:pt x="0" y="0"/>
                  </a:cubicBezTo>
                  <a:lnTo>
                    <a:pt x="25880" y="0"/>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33" name="Freeform 672">
              <a:extLst>
                <a:ext uri="{FF2B5EF4-FFF2-40B4-BE49-F238E27FC236}">
                  <a16:creationId xmlns:a16="http://schemas.microsoft.com/office/drawing/2014/main" id="{2A70E674-9E6D-4E96-AB79-34F89E243578}"/>
                </a:ext>
              </a:extLst>
            </p:cNvPr>
            <p:cNvSpPr>
              <a:spLocks/>
            </p:cNvSpPr>
            <p:nvPr/>
          </p:nvSpPr>
          <p:spPr bwMode="auto">
            <a:xfrm>
              <a:off x="3635999" y="2977657"/>
              <a:ext cx="64195" cy="88747"/>
            </a:xfrm>
            <a:custGeom>
              <a:avLst/>
              <a:gdLst>
                <a:gd name="T0" fmla="*/ 2747 w 76128"/>
                <a:gd name="T1" fmla="*/ 3 h 105244"/>
                <a:gd name="T2" fmla="*/ 0 w 76128"/>
                <a:gd name="T3" fmla="*/ 5801 h 105244"/>
                <a:gd name="T4" fmla="*/ 1448 w 76128"/>
                <a:gd name="T5" fmla="*/ 5801 h 105244"/>
                <a:gd name="T6" fmla="*/ 4195 w 76128"/>
                <a:gd name="T7" fmla="*/ 3 h 105244"/>
                <a:gd name="T8" fmla="*/ 2747 w 76128"/>
                <a:gd name="T9" fmla="*/ 3 h 105244"/>
                <a:gd name="T10" fmla="*/ 0 60000 65536"/>
                <a:gd name="T11" fmla="*/ 0 60000 65536"/>
                <a:gd name="T12" fmla="*/ 0 60000 65536"/>
                <a:gd name="T13" fmla="*/ 0 60000 65536"/>
                <a:gd name="T14" fmla="*/ 0 60000 65536"/>
                <a:gd name="T15" fmla="*/ 0 w 76128"/>
                <a:gd name="T16" fmla="*/ 0 h 105244"/>
                <a:gd name="T17" fmla="*/ 76128 w 76128"/>
                <a:gd name="T18" fmla="*/ 105244 h 105244"/>
              </a:gdLst>
              <a:ahLst/>
              <a:cxnLst>
                <a:cxn ang="T10">
                  <a:pos x="T0" y="T1"/>
                </a:cxn>
                <a:cxn ang="T11">
                  <a:pos x="T2" y="T3"/>
                </a:cxn>
                <a:cxn ang="T12">
                  <a:pos x="T4" y="T5"/>
                </a:cxn>
                <a:cxn ang="T13">
                  <a:pos x="T6" y="T7"/>
                </a:cxn>
                <a:cxn ang="T14">
                  <a:pos x="T8" y="T9"/>
                </a:cxn>
              </a:cxnLst>
              <a:rect l="T15" t="T16" r="T17" b="T18"/>
              <a:pathLst>
                <a:path w="76128" h="105244">
                  <a:moveTo>
                    <a:pt x="49855" y="6"/>
                  </a:moveTo>
                  <a:cubicBezTo>
                    <a:pt x="23975" y="-915"/>
                    <a:pt x="25945" y="105244"/>
                    <a:pt x="0" y="105244"/>
                  </a:cubicBezTo>
                  <a:lnTo>
                    <a:pt x="26274" y="105244"/>
                  </a:lnTo>
                  <a:cubicBezTo>
                    <a:pt x="52154" y="105244"/>
                    <a:pt x="50183" y="6"/>
                    <a:pt x="76129" y="6"/>
                  </a:cubicBezTo>
                  <a:cubicBezTo>
                    <a:pt x="75801" y="6"/>
                    <a:pt x="75407" y="927"/>
                    <a:pt x="49855" y="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34" name="Freeform 673">
              <a:extLst>
                <a:ext uri="{FF2B5EF4-FFF2-40B4-BE49-F238E27FC236}">
                  <a16:creationId xmlns:a16="http://schemas.microsoft.com/office/drawing/2014/main" id="{CDAD483A-C3ED-4A11-9532-BBED9675D178}"/>
                </a:ext>
              </a:extLst>
            </p:cNvPr>
            <p:cNvSpPr>
              <a:spLocks/>
            </p:cNvSpPr>
            <p:nvPr/>
          </p:nvSpPr>
          <p:spPr bwMode="auto">
            <a:xfrm>
              <a:off x="3678039" y="2977662"/>
              <a:ext cx="57660" cy="88742"/>
            </a:xfrm>
            <a:custGeom>
              <a:avLst/>
              <a:gdLst>
                <a:gd name="T0" fmla="*/ 1430 w 68378"/>
                <a:gd name="T1" fmla="*/ 0 h 105238"/>
                <a:gd name="T2" fmla="*/ 3769 w 68378"/>
                <a:gd name="T3" fmla="*/ 5801 h 105238"/>
                <a:gd name="T4" fmla="*/ 2343 w 68378"/>
                <a:gd name="T5" fmla="*/ 5801 h 105238"/>
                <a:gd name="T6" fmla="*/ 0 w 68378"/>
                <a:gd name="T7" fmla="*/ 0 h 105238"/>
                <a:gd name="T8" fmla="*/ 0 60000 65536"/>
                <a:gd name="T9" fmla="*/ 0 60000 65536"/>
                <a:gd name="T10" fmla="*/ 0 60000 65536"/>
                <a:gd name="T11" fmla="*/ 0 60000 65536"/>
                <a:gd name="T12" fmla="*/ 0 w 68378"/>
                <a:gd name="T13" fmla="*/ 0 h 105238"/>
                <a:gd name="T14" fmla="*/ 68378 w 68378"/>
                <a:gd name="T15" fmla="*/ 105238 h 105238"/>
              </a:gdLst>
              <a:ahLst/>
              <a:cxnLst>
                <a:cxn ang="T8">
                  <a:pos x="T0" y="T1"/>
                </a:cxn>
                <a:cxn ang="T9">
                  <a:pos x="T2" y="T3"/>
                </a:cxn>
                <a:cxn ang="T10">
                  <a:pos x="T4" y="T5"/>
                </a:cxn>
                <a:cxn ang="T11">
                  <a:pos x="T6" y="T7"/>
                </a:cxn>
              </a:cxnLst>
              <a:rect l="T12" t="T13" r="T14" b="T15"/>
              <a:pathLst>
                <a:path w="68378" h="105238">
                  <a:moveTo>
                    <a:pt x="25946" y="0"/>
                  </a:moveTo>
                  <a:cubicBezTo>
                    <a:pt x="51826" y="0"/>
                    <a:pt x="42499" y="105238"/>
                    <a:pt x="68379" y="105238"/>
                  </a:cubicBezTo>
                  <a:lnTo>
                    <a:pt x="42499" y="105238"/>
                  </a:lnTo>
                  <a:cubicBezTo>
                    <a:pt x="16619" y="105238"/>
                    <a:pt x="25946" y="0"/>
                    <a:pt x="0" y="0"/>
                  </a:cubicBezTo>
                  <a:lnTo>
                    <a:pt x="25946" y="0"/>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35" name="Freeform 674">
              <a:extLst>
                <a:ext uri="{FF2B5EF4-FFF2-40B4-BE49-F238E27FC236}">
                  <a16:creationId xmlns:a16="http://schemas.microsoft.com/office/drawing/2014/main" id="{57C58E92-3D2E-4F3F-9683-78DCC6770B72}"/>
                </a:ext>
              </a:extLst>
            </p:cNvPr>
            <p:cNvSpPr>
              <a:spLocks/>
            </p:cNvSpPr>
            <p:nvPr/>
          </p:nvSpPr>
          <p:spPr bwMode="auto">
            <a:xfrm>
              <a:off x="3558288" y="2977657"/>
              <a:ext cx="63863" cy="88747"/>
            </a:xfrm>
            <a:custGeom>
              <a:avLst/>
              <a:gdLst>
                <a:gd name="T0" fmla="*/ 2744 w 75735"/>
                <a:gd name="T1" fmla="*/ 3 h 105244"/>
                <a:gd name="T2" fmla="*/ 0 w 75735"/>
                <a:gd name="T3" fmla="*/ 5801 h 105244"/>
                <a:gd name="T4" fmla="*/ 1427 w 75735"/>
                <a:gd name="T5" fmla="*/ 5801 h 105244"/>
                <a:gd name="T6" fmla="*/ 4173 w 75735"/>
                <a:gd name="T7" fmla="*/ 3 h 105244"/>
                <a:gd name="T8" fmla="*/ 2744 w 75735"/>
                <a:gd name="T9" fmla="*/ 3 h 105244"/>
                <a:gd name="T10" fmla="*/ 0 60000 65536"/>
                <a:gd name="T11" fmla="*/ 0 60000 65536"/>
                <a:gd name="T12" fmla="*/ 0 60000 65536"/>
                <a:gd name="T13" fmla="*/ 0 60000 65536"/>
                <a:gd name="T14" fmla="*/ 0 60000 65536"/>
                <a:gd name="T15" fmla="*/ 0 w 75735"/>
                <a:gd name="T16" fmla="*/ 0 h 105244"/>
                <a:gd name="T17" fmla="*/ 75735 w 75735"/>
                <a:gd name="T18" fmla="*/ 105244 h 105244"/>
              </a:gdLst>
              <a:ahLst/>
              <a:cxnLst>
                <a:cxn ang="T10">
                  <a:pos x="T0" y="T1"/>
                </a:cxn>
                <a:cxn ang="T11">
                  <a:pos x="T2" y="T3"/>
                </a:cxn>
                <a:cxn ang="T12">
                  <a:pos x="T4" y="T5"/>
                </a:cxn>
                <a:cxn ang="T13">
                  <a:pos x="T6" y="T7"/>
                </a:cxn>
                <a:cxn ang="T14">
                  <a:pos x="T8" y="T9"/>
                </a:cxn>
              </a:cxnLst>
              <a:rect l="T15" t="T16" r="T17" b="T18"/>
              <a:pathLst>
                <a:path w="75735" h="105244">
                  <a:moveTo>
                    <a:pt x="49790" y="6"/>
                  </a:moveTo>
                  <a:cubicBezTo>
                    <a:pt x="23910" y="-915"/>
                    <a:pt x="25880" y="105244"/>
                    <a:pt x="0" y="105244"/>
                  </a:cubicBezTo>
                  <a:lnTo>
                    <a:pt x="25880" y="105244"/>
                  </a:lnTo>
                  <a:cubicBezTo>
                    <a:pt x="51760" y="105244"/>
                    <a:pt x="49790" y="6"/>
                    <a:pt x="75735" y="6"/>
                  </a:cubicBezTo>
                  <a:cubicBezTo>
                    <a:pt x="75735" y="6"/>
                    <a:pt x="75341" y="927"/>
                    <a:pt x="49790" y="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36" name="Freeform 675">
              <a:extLst>
                <a:ext uri="{FF2B5EF4-FFF2-40B4-BE49-F238E27FC236}">
                  <a16:creationId xmlns:a16="http://schemas.microsoft.com/office/drawing/2014/main" id="{7CD950EB-D012-4526-BD25-660E6D2BCE43}"/>
                </a:ext>
              </a:extLst>
            </p:cNvPr>
            <p:cNvSpPr>
              <a:spLocks/>
            </p:cNvSpPr>
            <p:nvPr/>
          </p:nvSpPr>
          <p:spPr bwMode="auto">
            <a:xfrm>
              <a:off x="3600274" y="2977662"/>
              <a:ext cx="57660" cy="88742"/>
            </a:xfrm>
            <a:custGeom>
              <a:avLst/>
              <a:gdLst>
                <a:gd name="T0" fmla="*/ 1430 w 68378"/>
                <a:gd name="T1" fmla="*/ 0 h 105238"/>
                <a:gd name="T2" fmla="*/ 3769 w 68378"/>
                <a:gd name="T3" fmla="*/ 5801 h 105238"/>
                <a:gd name="T4" fmla="*/ 2343 w 68378"/>
                <a:gd name="T5" fmla="*/ 5801 h 105238"/>
                <a:gd name="T6" fmla="*/ 0 w 68378"/>
                <a:gd name="T7" fmla="*/ 0 h 105238"/>
                <a:gd name="T8" fmla="*/ 0 60000 65536"/>
                <a:gd name="T9" fmla="*/ 0 60000 65536"/>
                <a:gd name="T10" fmla="*/ 0 60000 65536"/>
                <a:gd name="T11" fmla="*/ 0 60000 65536"/>
                <a:gd name="T12" fmla="*/ 0 w 68378"/>
                <a:gd name="T13" fmla="*/ 0 h 105238"/>
                <a:gd name="T14" fmla="*/ 68378 w 68378"/>
                <a:gd name="T15" fmla="*/ 105238 h 105238"/>
              </a:gdLst>
              <a:ahLst/>
              <a:cxnLst>
                <a:cxn ang="T8">
                  <a:pos x="T0" y="T1"/>
                </a:cxn>
                <a:cxn ang="T9">
                  <a:pos x="T2" y="T3"/>
                </a:cxn>
                <a:cxn ang="T10">
                  <a:pos x="T4" y="T5"/>
                </a:cxn>
                <a:cxn ang="T11">
                  <a:pos x="T6" y="T7"/>
                </a:cxn>
              </a:cxnLst>
              <a:rect l="T12" t="T13" r="T14" b="T15"/>
              <a:pathLst>
                <a:path w="68378" h="105238">
                  <a:moveTo>
                    <a:pt x="25946" y="0"/>
                  </a:moveTo>
                  <a:cubicBezTo>
                    <a:pt x="51826" y="0"/>
                    <a:pt x="42498" y="105238"/>
                    <a:pt x="68378" y="105238"/>
                  </a:cubicBezTo>
                  <a:lnTo>
                    <a:pt x="42498" y="105238"/>
                  </a:lnTo>
                  <a:cubicBezTo>
                    <a:pt x="16618" y="105238"/>
                    <a:pt x="25946" y="0"/>
                    <a:pt x="0" y="0"/>
                  </a:cubicBezTo>
                  <a:lnTo>
                    <a:pt x="25946" y="0"/>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37" name="Freeform 676">
              <a:extLst>
                <a:ext uri="{FF2B5EF4-FFF2-40B4-BE49-F238E27FC236}">
                  <a16:creationId xmlns:a16="http://schemas.microsoft.com/office/drawing/2014/main" id="{C4882EDA-1FA9-421D-B5B5-2BC5D8FA27BA}"/>
                </a:ext>
              </a:extLst>
            </p:cNvPr>
            <p:cNvSpPr>
              <a:spLocks/>
            </p:cNvSpPr>
            <p:nvPr/>
          </p:nvSpPr>
          <p:spPr bwMode="auto">
            <a:xfrm>
              <a:off x="3478141" y="2977657"/>
              <a:ext cx="64804" cy="88747"/>
            </a:xfrm>
            <a:custGeom>
              <a:avLst/>
              <a:gdLst>
                <a:gd name="T0" fmla="*/ 2787 w 76851"/>
                <a:gd name="T1" fmla="*/ 3 h 105244"/>
                <a:gd name="T2" fmla="*/ 0 w 76851"/>
                <a:gd name="T3" fmla="*/ 5801 h 105244"/>
                <a:gd name="T4" fmla="*/ 1448 w 76851"/>
                <a:gd name="T5" fmla="*/ 5801 h 105244"/>
                <a:gd name="T6" fmla="*/ 4235 w 76851"/>
                <a:gd name="T7" fmla="*/ 3 h 105244"/>
                <a:gd name="T8" fmla="*/ 2787 w 76851"/>
                <a:gd name="T9" fmla="*/ 3 h 105244"/>
                <a:gd name="T10" fmla="*/ 0 60000 65536"/>
                <a:gd name="T11" fmla="*/ 0 60000 65536"/>
                <a:gd name="T12" fmla="*/ 0 60000 65536"/>
                <a:gd name="T13" fmla="*/ 0 60000 65536"/>
                <a:gd name="T14" fmla="*/ 0 60000 65536"/>
                <a:gd name="T15" fmla="*/ 0 w 76851"/>
                <a:gd name="T16" fmla="*/ 0 h 105244"/>
                <a:gd name="T17" fmla="*/ 76851 w 76851"/>
                <a:gd name="T18" fmla="*/ 105244 h 105244"/>
              </a:gdLst>
              <a:ahLst/>
              <a:cxnLst>
                <a:cxn ang="T10">
                  <a:pos x="T0" y="T1"/>
                </a:cxn>
                <a:cxn ang="T11">
                  <a:pos x="T2" y="T3"/>
                </a:cxn>
                <a:cxn ang="T12">
                  <a:pos x="T4" y="T5"/>
                </a:cxn>
                <a:cxn ang="T13">
                  <a:pos x="T6" y="T7"/>
                </a:cxn>
                <a:cxn ang="T14">
                  <a:pos x="T8" y="T9"/>
                </a:cxn>
              </a:cxnLst>
              <a:rect l="T15" t="T16" r="T17" b="T18"/>
              <a:pathLst>
                <a:path w="76851" h="105244">
                  <a:moveTo>
                    <a:pt x="50577" y="6"/>
                  </a:moveTo>
                  <a:cubicBezTo>
                    <a:pt x="24303" y="-915"/>
                    <a:pt x="26274" y="105244"/>
                    <a:pt x="0" y="105244"/>
                  </a:cubicBezTo>
                  <a:lnTo>
                    <a:pt x="26274" y="105244"/>
                  </a:lnTo>
                  <a:cubicBezTo>
                    <a:pt x="52548" y="105244"/>
                    <a:pt x="50577" y="6"/>
                    <a:pt x="76851" y="6"/>
                  </a:cubicBezTo>
                  <a:cubicBezTo>
                    <a:pt x="76851" y="6"/>
                    <a:pt x="76457" y="927"/>
                    <a:pt x="50577" y="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38" name="Freeform 677">
              <a:extLst>
                <a:ext uri="{FF2B5EF4-FFF2-40B4-BE49-F238E27FC236}">
                  <a16:creationId xmlns:a16="http://schemas.microsoft.com/office/drawing/2014/main" id="{1A101A55-8867-4F31-AD6D-308A78D7DB46}"/>
                </a:ext>
              </a:extLst>
            </p:cNvPr>
            <p:cNvSpPr>
              <a:spLocks/>
            </p:cNvSpPr>
            <p:nvPr/>
          </p:nvSpPr>
          <p:spPr bwMode="auto">
            <a:xfrm>
              <a:off x="3520790" y="2977662"/>
              <a:ext cx="58490" cy="88742"/>
            </a:xfrm>
            <a:custGeom>
              <a:avLst/>
              <a:gdLst>
                <a:gd name="T0" fmla="*/ 1448 w 69363"/>
                <a:gd name="T1" fmla="*/ 0 h 105238"/>
                <a:gd name="T2" fmla="*/ 3822 w 69363"/>
                <a:gd name="T3" fmla="*/ 5801 h 105238"/>
                <a:gd name="T4" fmla="*/ 2375 w 69363"/>
                <a:gd name="T5" fmla="*/ 5801 h 105238"/>
                <a:gd name="T6" fmla="*/ 0 w 69363"/>
                <a:gd name="T7" fmla="*/ 0 h 105238"/>
                <a:gd name="T8" fmla="*/ 0 60000 65536"/>
                <a:gd name="T9" fmla="*/ 0 60000 65536"/>
                <a:gd name="T10" fmla="*/ 0 60000 65536"/>
                <a:gd name="T11" fmla="*/ 0 60000 65536"/>
                <a:gd name="T12" fmla="*/ 0 w 69363"/>
                <a:gd name="T13" fmla="*/ 0 h 105238"/>
                <a:gd name="T14" fmla="*/ 69363 w 69363"/>
                <a:gd name="T15" fmla="*/ 105238 h 105238"/>
              </a:gdLst>
              <a:ahLst/>
              <a:cxnLst>
                <a:cxn ang="T8">
                  <a:pos x="T0" y="T1"/>
                </a:cxn>
                <a:cxn ang="T9">
                  <a:pos x="T2" y="T3"/>
                </a:cxn>
                <a:cxn ang="T10">
                  <a:pos x="T4" y="T5"/>
                </a:cxn>
                <a:cxn ang="T11">
                  <a:pos x="T6" y="T7"/>
                </a:cxn>
              </a:cxnLst>
              <a:rect l="T12" t="T13" r="T14" b="T15"/>
              <a:pathLst>
                <a:path w="69363" h="105238">
                  <a:moveTo>
                    <a:pt x="26274" y="0"/>
                  </a:moveTo>
                  <a:cubicBezTo>
                    <a:pt x="52548" y="0"/>
                    <a:pt x="43090" y="105238"/>
                    <a:pt x="69364" y="105238"/>
                  </a:cubicBezTo>
                  <a:lnTo>
                    <a:pt x="43090" y="105238"/>
                  </a:lnTo>
                  <a:cubicBezTo>
                    <a:pt x="16816" y="105238"/>
                    <a:pt x="26274" y="0"/>
                    <a:pt x="0" y="0"/>
                  </a:cubicBezTo>
                  <a:lnTo>
                    <a:pt x="26274" y="0"/>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39" name="Freeform 678">
              <a:extLst>
                <a:ext uri="{FF2B5EF4-FFF2-40B4-BE49-F238E27FC236}">
                  <a16:creationId xmlns:a16="http://schemas.microsoft.com/office/drawing/2014/main" id="{2CF3DD2A-AF30-48E0-BACA-2CEA4E0BA0E2}"/>
                </a:ext>
              </a:extLst>
            </p:cNvPr>
            <p:cNvSpPr>
              <a:spLocks/>
            </p:cNvSpPr>
            <p:nvPr/>
          </p:nvSpPr>
          <p:spPr bwMode="auto">
            <a:xfrm>
              <a:off x="3399323" y="2977657"/>
              <a:ext cx="64749" cy="88747"/>
            </a:xfrm>
            <a:custGeom>
              <a:avLst/>
              <a:gdLst>
                <a:gd name="T0" fmla="*/ 2784 w 76785"/>
                <a:gd name="T1" fmla="*/ 3 h 105244"/>
                <a:gd name="T2" fmla="*/ 0 w 76785"/>
                <a:gd name="T3" fmla="*/ 5801 h 105244"/>
                <a:gd name="T4" fmla="*/ 1448 w 76785"/>
                <a:gd name="T5" fmla="*/ 5801 h 105244"/>
                <a:gd name="T6" fmla="*/ 4231 w 76785"/>
                <a:gd name="T7" fmla="*/ 3 h 105244"/>
                <a:gd name="T8" fmla="*/ 2784 w 76785"/>
                <a:gd name="T9" fmla="*/ 3 h 105244"/>
                <a:gd name="T10" fmla="*/ 0 60000 65536"/>
                <a:gd name="T11" fmla="*/ 0 60000 65536"/>
                <a:gd name="T12" fmla="*/ 0 60000 65536"/>
                <a:gd name="T13" fmla="*/ 0 60000 65536"/>
                <a:gd name="T14" fmla="*/ 0 60000 65536"/>
                <a:gd name="T15" fmla="*/ 0 w 76785"/>
                <a:gd name="T16" fmla="*/ 0 h 105244"/>
                <a:gd name="T17" fmla="*/ 76785 w 76785"/>
                <a:gd name="T18" fmla="*/ 105244 h 105244"/>
              </a:gdLst>
              <a:ahLst/>
              <a:cxnLst>
                <a:cxn ang="T10">
                  <a:pos x="T0" y="T1"/>
                </a:cxn>
                <a:cxn ang="T11">
                  <a:pos x="T2" y="T3"/>
                </a:cxn>
                <a:cxn ang="T12">
                  <a:pos x="T4" y="T5"/>
                </a:cxn>
                <a:cxn ang="T13">
                  <a:pos x="T6" y="T7"/>
                </a:cxn>
                <a:cxn ang="T14">
                  <a:pos x="T8" y="T9"/>
                </a:cxn>
              </a:cxnLst>
              <a:rect l="T15" t="T16" r="T17" b="T18"/>
              <a:pathLst>
                <a:path w="76785" h="105244">
                  <a:moveTo>
                    <a:pt x="50512" y="6"/>
                  </a:moveTo>
                  <a:cubicBezTo>
                    <a:pt x="24238" y="-915"/>
                    <a:pt x="26274" y="105244"/>
                    <a:pt x="0" y="105244"/>
                  </a:cubicBezTo>
                  <a:lnTo>
                    <a:pt x="26274" y="105244"/>
                  </a:lnTo>
                  <a:cubicBezTo>
                    <a:pt x="52548" y="105244"/>
                    <a:pt x="50512" y="6"/>
                    <a:pt x="76786" y="6"/>
                  </a:cubicBezTo>
                  <a:cubicBezTo>
                    <a:pt x="76786" y="6"/>
                    <a:pt x="76457" y="927"/>
                    <a:pt x="50512" y="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40" name="Freeform 679">
              <a:extLst>
                <a:ext uri="{FF2B5EF4-FFF2-40B4-BE49-F238E27FC236}">
                  <a16:creationId xmlns:a16="http://schemas.microsoft.com/office/drawing/2014/main" id="{CADB947C-43D4-4B87-B6B4-6E26604D6CE8}"/>
                </a:ext>
              </a:extLst>
            </p:cNvPr>
            <p:cNvSpPr>
              <a:spLocks/>
            </p:cNvSpPr>
            <p:nvPr/>
          </p:nvSpPr>
          <p:spPr bwMode="auto">
            <a:xfrm>
              <a:off x="3441917" y="2977662"/>
              <a:ext cx="58490" cy="88742"/>
            </a:xfrm>
            <a:custGeom>
              <a:avLst/>
              <a:gdLst>
                <a:gd name="T0" fmla="*/ 1448 w 69363"/>
                <a:gd name="T1" fmla="*/ 0 h 105238"/>
                <a:gd name="T2" fmla="*/ 3822 w 69363"/>
                <a:gd name="T3" fmla="*/ 5801 h 105238"/>
                <a:gd name="T4" fmla="*/ 2375 w 69363"/>
                <a:gd name="T5" fmla="*/ 5801 h 105238"/>
                <a:gd name="T6" fmla="*/ 0 w 69363"/>
                <a:gd name="T7" fmla="*/ 0 h 105238"/>
                <a:gd name="T8" fmla="*/ 0 60000 65536"/>
                <a:gd name="T9" fmla="*/ 0 60000 65536"/>
                <a:gd name="T10" fmla="*/ 0 60000 65536"/>
                <a:gd name="T11" fmla="*/ 0 60000 65536"/>
                <a:gd name="T12" fmla="*/ 0 w 69363"/>
                <a:gd name="T13" fmla="*/ 0 h 105238"/>
                <a:gd name="T14" fmla="*/ 69363 w 69363"/>
                <a:gd name="T15" fmla="*/ 105238 h 105238"/>
              </a:gdLst>
              <a:ahLst/>
              <a:cxnLst>
                <a:cxn ang="T8">
                  <a:pos x="T0" y="T1"/>
                </a:cxn>
                <a:cxn ang="T9">
                  <a:pos x="T2" y="T3"/>
                </a:cxn>
                <a:cxn ang="T10">
                  <a:pos x="T4" y="T5"/>
                </a:cxn>
                <a:cxn ang="T11">
                  <a:pos x="T6" y="T7"/>
                </a:cxn>
              </a:cxnLst>
              <a:rect l="T12" t="T13" r="T14" b="T15"/>
              <a:pathLst>
                <a:path w="69363" h="105238">
                  <a:moveTo>
                    <a:pt x="26274" y="0"/>
                  </a:moveTo>
                  <a:cubicBezTo>
                    <a:pt x="52548" y="0"/>
                    <a:pt x="43089" y="105238"/>
                    <a:pt x="69364" y="105238"/>
                  </a:cubicBezTo>
                  <a:lnTo>
                    <a:pt x="43089" y="105238"/>
                  </a:lnTo>
                  <a:cubicBezTo>
                    <a:pt x="16815" y="105238"/>
                    <a:pt x="26274" y="0"/>
                    <a:pt x="0" y="0"/>
                  </a:cubicBezTo>
                  <a:lnTo>
                    <a:pt x="26274" y="0"/>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41" name="Freeform 680">
              <a:extLst>
                <a:ext uri="{FF2B5EF4-FFF2-40B4-BE49-F238E27FC236}">
                  <a16:creationId xmlns:a16="http://schemas.microsoft.com/office/drawing/2014/main" id="{2771326A-D68F-4926-B534-DB5F108B67F9}"/>
                </a:ext>
              </a:extLst>
            </p:cNvPr>
            <p:cNvSpPr>
              <a:spLocks/>
            </p:cNvSpPr>
            <p:nvPr/>
          </p:nvSpPr>
          <p:spPr bwMode="auto">
            <a:xfrm>
              <a:off x="3318344" y="2977657"/>
              <a:ext cx="64749" cy="88747"/>
            </a:xfrm>
            <a:custGeom>
              <a:avLst/>
              <a:gdLst>
                <a:gd name="T0" fmla="*/ 2784 w 76785"/>
                <a:gd name="T1" fmla="*/ 3 h 105244"/>
                <a:gd name="T2" fmla="*/ 0 w 76785"/>
                <a:gd name="T3" fmla="*/ 5801 h 105244"/>
                <a:gd name="T4" fmla="*/ 1448 w 76785"/>
                <a:gd name="T5" fmla="*/ 5801 h 105244"/>
                <a:gd name="T6" fmla="*/ 4231 w 76785"/>
                <a:gd name="T7" fmla="*/ 3 h 105244"/>
                <a:gd name="T8" fmla="*/ 2784 w 76785"/>
                <a:gd name="T9" fmla="*/ 3 h 105244"/>
                <a:gd name="T10" fmla="*/ 0 60000 65536"/>
                <a:gd name="T11" fmla="*/ 0 60000 65536"/>
                <a:gd name="T12" fmla="*/ 0 60000 65536"/>
                <a:gd name="T13" fmla="*/ 0 60000 65536"/>
                <a:gd name="T14" fmla="*/ 0 60000 65536"/>
                <a:gd name="T15" fmla="*/ 0 w 76785"/>
                <a:gd name="T16" fmla="*/ 0 h 105244"/>
                <a:gd name="T17" fmla="*/ 76785 w 76785"/>
                <a:gd name="T18" fmla="*/ 105244 h 105244"/>
              </a:gdLst>
              <a:ahLst/>
              <a:cxnLst>
                <a:cxn ang="T10">
                  <a:pos x="T0" y="T1"/>
                </a:cxn>
                <a:cxn ang="T11">
                  <a:pos x="T2" y="T3"/>
                </a:cxn>
                <a:cxn ang="T12">
                  <a:pos x="T4" y="T5"/>
                </a:cxn>
                <a:cxn ang="T13">
                  <a:pos x="T6" y="T7"/>
                </a:cxn>
                <a:cxn ang="T14">
                  <a:pos x="T8" y="T9"/>
                </a:cxn>
              </a:cxnLst>
              <a:rect l="T15" t="T16" r="T17" b="T18"/>
              <a:pathLst>
                <a:path w="76785" h="105244">
                  <a:moveTo>
                    <a:pt x="50512" y="6"/>
                  </a:moveTo>
                  <a:cubicBezTo>
                    <a:pt x="24238" y="-915"/>
                    <a:pt x="26274" y="105244"/>
                    <a:pt x="0" y="105244"/>
                  </a:cubicBezTo>
                  <a:lnTo>
                    <a:pt x="26274" y="105244"/>
                  </a:lnTo>
                  <a:cubicBezTo>
                    <a:pt x="52548" y="105244"/>
                    <a:pt x="50512" y="6"/>
                    <a:pt x="76786" y="6"/>
                  </a:cubicBezTo>
                  <a:cubicBezTo>
                    <a:pt x="76786" y="6"/>
                    <a:pt x="76457" y="927"/>
                    <a:pt x="50512" y="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42" name="Freeform 681">
              <a:extLst>
                <a:ext uri="{FF2B5EF4-FFF2-40B4-BE49-F238E27FC236}">
                  <a16:creationId xmlns:a16="http://schemas.microsoft.com/office/drawing/2014/main" id="{CD31D61E-76C2-486B-BC66-E2835BF74C74}"/>
                </a:ext>
              </a:extLst>
            </p:cNvPr>
            <p:cNvSpPr>
              <a:spLocks/>
            </p:cNvSpPr>
            <p:nvPr/>
          </p:nvSpPr>
          <p:spPr bwMode="auto">
            <a:xfrm>
              <a:off x="3360938" y="2977662"/>
              <a:ext cx="58490" cy="88742"/>
            </a:xfrm>
            <a:custGeom>
              <a:avLst/>
              <a:gdLst>
                <a:gd name="T0" fmla="*/ 1448 w 69363"/>
                <a:gd name="T1" fmla="*/ 0 h 105238"/>
                <a:gd name="T2" fmla="*/ 3822 w 69363"/>
                <a:gd name="T3" fmla="*/ 5801 h 105238"/>
                <a:gd name="T4" fmla="*/ 2375 w 69363"/>
                <a:gd name="T5" fmla="*/ 5801 h 105238"/>
                <a:gd name="T6" fmla="*/ 0 w 69363"/>
                <a:gd name="T7" fmla="*/ 0 h 105238"/>
                <a:gd name="T8" fmla="*/ 0 60000 65536"/>
                <a:gd name="T9" fmla="*/ 0 60000 65536"/>
                <a:gd name="T10" fmla="*/ 0 60000 65536"/>
                <a:gd name="T11" fmla="*/ 0 60000 65536"/>
                <a:gd name="T12" fmla="*/ 0 w 69363"/>
                <a:gd name="T13" fmla="*/ 0 h 105238"/>
                <a:gd name="T14" fmla="*/ 69363 w 69363"/>
                <a:gd name="T15" fmla="*/ 105238 h 105238"/>
              </a:gdLst>
              <a:ahLst/>
              <a:cxnLst>
                <a:cxn ang="T8">
                  <a:pos x="T0" y="T1"/>
                </a:cxn>
                <a:cxn ang="T9">
                  <a:pos x="T2" y="T3"/>
                </a:cxn>
                <a:cxn ang="T10">
                  <a:pos x="T4" y="T5"/>
                </a:cxn>
                <a:cxn ang="T11">
                  <a:pos x="T6" y="T7"/>
                </a:cxn>
              </a:cxnLst>
              <a:rect l="T12" t="T13" r="T14" b="T15"/>
              <a:pathLst>
                <a:path w="69363" h="105238">
                  <a:moveTo>
                    <a:pt x="26274" y="0"/>
                  </a:moveTo>
                  <a:cubicBezTo>
                    <a:pt x="52548" y="0"/>
                    <a:pt x="43090" y="105238"/>
                    <a:pt x="69364" y="105238"/>
                  </a:cubicBezTo>
                  <a:lnTo>
                    <a:pt x="43090" y="105238"/>
                  </a:lnTo>
                  <a:cubicBezTo>
                    <a:pt x="16816" y="105238"/>
                    <a:pt x="26274" y="0"/>
                    <a:pt x="0" y="0"/>
                  </a:cubicBezTo>
                  <a:lnTo>
                    <a:pt x="26274" y="0"/>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43" name="Freeform 682">
              <a:extLst>
                <a:ext uri="{FF2B5EF4-FFF2-40B4-BE49-F238E27FC236}">
                  <a16:creationId xmlns:a16="http://schemas.microsoft.com/office/drawing/2014/main" id="{7D531B45-608B-435F-9609-800466C3BDC7}"/>
                </a:ext>
              </a:extLst>
            </p:cNvPr>
            <p:cNvSpPr>
              <a:spLocks/>
            </p:cNvSpPr>
            <p:nvPr/>
          </p:nvSpPr>
          <p:spPr bwMode="auto">
            <a:xfrm>
              <a:off x="3239470" y="2977657"/>
              <a:ext cx="64804" cy="88747"/>
            </a:xfrm>
            <a:custGeom>
              <a:avLst/>
              <a:gdLst>
                <a:gd name="T0" fmla="*/ 2787 w 76851"/>
                <a:gd name="T1" fmla="*/ 3 h 105244"/>
                <a:gd name="T2" fmla="*/ 0 w 76851"/>
                <a:gd name="T3" fmla="*/ 5801 h 105244"/>
                <a:gd name="T4" fmla="*/ 1448 w 76851"/>
                <a:gd name="T5" fmla="*/ 5801 h 105244"/>
                <a:gd name="T6" fmla="*/ 4235 w 76851"/>
                <a:gd name="T7" fmla="*/ 3 h 105244"/>
                <a:gd name="T8" fmla="*/ 2787 w 76851"/>
                <a:gd name="T9" fmla="*/ 3 h 105244"/>
                <a:gd name="T10" fmla="*/ 0 60000 65536"/>
                <a:gd name="T11" fmla="*/ 0 60000 65536"/>
                <a:gd name="T12" fmla="*/ 0 60000 65536"/>
                <a:gd name="T13" fmla="*/ 0 60000 65536"/>
                <a:gd name="T14" fmla="*/ 0 60000 65536"/>
                <a:gd name="T15" fmla="*/ 0 w 76851"/>
                <a:gd name="T16" fmla="*/ 0 h 105244"/>
                <a:gd name="T17" fmla="*/ 76851 w 76851"/>
                <a:gd name="T18" fmla="*/ 105244 h 105244"/>
              </a:gdLst>
              <a:ahLst/>
              <a:cxnLst>
                <a:cxn ang="T10">
                  <a:pos x="T0" y="T1"/>
                </a:cxn>
                <a:cxn ang="T11">
                  <a:pos x="T2" y="T3"/>
                </a:cxn>
                <a:cxn ang="T12">
                  <a:pos x="T4" y="T5"/>
                </a:cxn>
                <a:cxn ang="T13">
                  <a:pos x="T6" y="T7"/>
                </a:cxn>
                <a:cxn ang="T14">
                  <a:pos x="T8" y="T9"/>
                </a:cxn>
              </a:cxnLst>
              <a:rect l="T15" t="T16" r="T17" b="T18"/>
              <a:pathLst>
                <a:path w="76851" h="105244">
                  <a:moveTo>
                    <a:pt x="50578" y="6"/>
                  </a:moveTo>
                  <a:cubicBezTo>
                    <a:pt x="24304" y="-915"/>
                    <a:pt x="26274" y="105244"/>
                    <a:pt x="0" y="105244"/>
                  </a:cubicBezTo>
                  <a:lnTo>
                    <a:pt x="26274" y="105244"/>
                  </a:lnTo>
                  <a:cubicBezTo>
                    <a:pt x="52548" y="105244"/>
                    <a:pt x="50578" y="6"/>
                    <a:pt x="76852" y="6"/>
                  </a:cubicBezTo>
                  <a:cubicBezTo>
                    <a:pt x="76852" y="6"/>
                    <a:pt x="76458" y="927"/>
                    <a:pt x="50578" y="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44" name="Freeform 683">
              <a:extLst>
                <a:ext uri="{FF2B5EF4-FFF2-40B4-BE49-F238E27FC236}">
                  <a16:creationId xmlns:a16="http://schemas.microsoft.com/office/drawing/2014/main" id="{5E4E05F8-299C-423B-8CA0-94D7EAF1B679}"/>
                </a:ext>
              </a:extLst>
            </p:cNvPr>
            <p:cNvSpPr>
              <a:spLocks/>
            </p:cNvSpPr>
            <p:nvPr/>
          </p:nvSpPr>
          <p:spPr bwMode="auto">
            <a:xfrm>
              <a:off x="3282064" y="2977662"/>
              <a:ext cx="58490" cy="88742"/>
            </a:xfrm>
            <a:custGeom>
              <a:avLst/>
              <a:gdLst>
                <a:gd name="T0" fmla="*/ 1451 w 69363"/>
                <a:gd name="T1" fmla="*/ 0 h 105238"/>
                <a:gd name="T2" fmla="*/ 3822 w 69363"/>
                <a:gd name="T3" fmla="*/ 5801 h 105238"/>
                <a:gd name="T4" fmla="*/ 2375 w 69363"/>
                <a:gd name="T5" fmla="*/ 5801 h 105238"/>
                <a:gd name="T6" fmla="*/ 0 w 69363"/>
                <a:gd name="T7" fmla="*/ 0 h 105238"/>
                <a:gd name="T8" fmla="*/ 0 60000 65536"/>
                <a:gd name="T9" fmla="*/ 0 60000 65536"/>
                <a:gd name="T10" fmla="*/ 0 60000 65536"/>
                <a:gd name="T11" fmla="*/ 0 60000 65536"/>
                <a:gd name="T12" fmla="*/ 0 w 69363"/>
                <a:gd name="T13" fmla="*/ 0 h 105238"/>
                <a:gd name="T14" fmla="*/ 69363 w 69363"/>
                <a:gd name="T15" fmla="*/ 105238 h 105238"/>
              </a:gdLst>
              <a:ahLst/>
              <a:cxnLst>
                <a:cxn ang="T8">
                  <a:pos x="T0" y="T1"/>
                </a:cxn>
                <a:cxn ang="T9">
                  <a:pos x="T2" y="T3"/>
                </a:cxn>
                <a:cxn ang="T10">
                  <a:pos x="T4" y="T5"/>
                </a:cxn>
                <a:cxn ang="T11">
                  <a:pos x="T6" y="T7"/>
                </a:cxn>
              </a:cxnLst>
              <a:rect l="T12" t="T13" r="T14" b="T15"/>
              <a:pathLst>
                <a:path w="69363" h="105238">
                  <a:moveTo>
                    <a:pt x="26340" y="0"/>
                  </a:moveTo>
                  <a:cubicBezTo>
                    <a:pt x="52614" y="0"/>
                    <a:pt x="43155" y="105238"/>
                    <a:pt x="69364" y="105238"/>
                  </a:cubicBezTo>
                  <a:lnTo>
                    <a:pt x="43089" y="105238"/>
                  </a:lnTo>
                  <a:cubicBezTo>
                    <a:pt x="16815" y="105238"/>
                    <a:pt x="26274" y="0"/>
                    <a:pt x="0" y="0"/>
                  </a:cubicBezTo>
                  <a:lnTo>
                    <a:pt x="26340" y="0"/>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45" name="Freeform 684">
              <a:extLst>
                <a:ext uri="{FF2B5EF4-FFF2-40B4-BE49-F238E27FC236}">
                  <a16:creationId xmlns:a16="http://schemas.microsoft.com/office/drawing/2014/main" id="{F0C66A0F-CFCB-4F1D-BC9D-E718707CD53D}"/>
                </a:ext>
              </a:extLst>
            </p:cNvPr>
            <p:cNvSpPr>
              <a:spLocks/>
            </p:cNvSpPr>
            <p:nvPr/>
          </p:nvSpPr>
          <p:spPr bwMode="auto">
            <a:xfrm>
              <a:off x="3286275" y="3433936"/>
              <a:ext cx="156717" cy="157073"/>
            </a:xfrm>
            <a:custGeom>
              <a:avLst/>
              <a:gdLst>
                <a:gd name="T0" fmla="*/ 4717 w 185849"/>
                <a:gd name="T1" fmla="*/ 5994 h 186272"/>
                <a:gd name="T2" fmla="*/ 6107 w 185849"/>
                <a:gd name="T3" fmla="*/ 7375 h 186272"/>
                <a:gd name="T4" fmla="*/ 5589 w 185849"/>
                <a:gd name="T5" fmla="*/ 7802 h 186272"/>
                <a:gd name="T6" fmla="*/ 5880 w 185849"/>
                <a:gd name="T7" fmla="*/ 9899 h 186272"/>
                <a:gd name="T8" fmla="*/ 7475 w 185849"/>
                <a:gd name="T9" fmla="*/ 10031 h 186272"/>
                <a:gd name="T10" fmla="*/ 10009 w 185849"/>
                <a:gd name="T11" fmla="*/ 9302 h 186272"/>
                <a:gd name="T12" fmla="*/ 10009 w 185849"/>
                <a:gd name="T13" fmla="*/ 7495 h 186272"/>
                <a:gd name="T14" fmla="*/ 9393 w 185849"/>
                <a:gd name="T15" fmla="*/ 5474 h 186272"/>
                <a:gd name="T16" fmla="*/ 7783 w 185849"/>
                <a:gd name="T17" fmla="*/ 5609 h 186272"/>
                <a:gd name="T18" fmla="*/ 7356 w 185849"/>
                <a:gd name="T19" fmla="*/ 6124 h 186272"/>
                <a:gd name="T20" fmla="*/ 5980 w 185849"/>
                <a:gd name="T21" fmla="*/ 4747 h 186272"/>
                <a:gd name="T22" fmla="*/ 4619 w 185849"/>
                <a:gd name="T23" fmla="*/ 1437 h 186272"/>
                <a:gd name="T24" fmla="*/ 4217 w 185849"/>
                <a:gd name="T25" fmla="*/ 404 h 186272"/>
                <a:gd name="T26" fmla="*/ 1006 w 185849"/>
                <a:gd name="T27" fmla="*/ 1013 h 186272"/>
                <a:gd name="T28" fmla="*/ 398 w 185849"/>
                <a:gd name="T29" fmla="*/ 4232 h 186272"/>
                <a:gd name="T30" fmla="*/ 1430 w 185849"/>
                <a:gd name="T31" fmla="*/ 4630 h 186272"/>
                <a:gd name="T32" fmla="*/ 4717 w 185849"/>
                <a:gd name="T33" fmla="*/ 5994 h 1862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849"/>
                <a:gd name="T52" fmla="*/ 0 h 186272"/>
                <a:gd name="T53" fmla="*/ 185849 w 185849"/>
                <a:gd name="T54" fmla="*/ 186272 h 1862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849" h="186272">
                  <a:moveTo>
                    <a:pt x="85586" y="108755"/>
                  </a:moveTo>
                  <a:lnTo>
                    <a:pt x="110809" y="133815"/>
                  </a:lnTo>
                  <a:cubicBezTo>
                    <a:pt x="107131" y="135657"/>
                    <a:pt x="103918" y="138307"/>
                    <a:pt x="101416" y="141576"/>
                  </a:cubicBezTo>
                  <a:cubicBezTo>
                    <a:pt x="92378" y="153541"/>
                    <a:pt x="94736" y="170576"/>
                    <a:pt x="106690" y="179627"/>
                  </a:cubicBezTo>
                  <a:cubicBezTo>
                    <a:pt x="115059" y="185974"/>
                    <a:pt x="126337" y="186908"/>
                    <a:pt x="135638" y="182027"/>
                  </a:cubicBezTo>
                  <a:cubicBezTo>
                    <a:pt x="151980" y="191091"/>
                    <a:pt x="172566" y="185165"/>
                    <a:pt x="181618" y="168800"/>
                  </a:cubicBezTo>
                  <a:cubicBezTo>
                    <a:pt x="187260" y="158592"/>
                    <a:pt x="187260" y="146194"/>
                    <a:pt x="181618" y="135985"/>
                  </a:cubicBezTo>
                  <a:cubicBezTo>
                    <a:pt x="188639" y="122772"/>
                    <a:pt x="183628" y="106361"/>
                    <a:pt x="170432" y="99336"/>
                  </a:cubicBezTo>
                  <a:cubicBezTo>
                    <a:pt x="161058" y="94344"/>
                    <a:pt x="149636" y="95298"/>
                    <a:pt x="141221" y="101783"/>
                  </a:cubicBezTo>
                  <a:cubicBezTo>
                    <a:pt x="137924" y="104230"/>
                    <a:pt x="135270" y="107433"/>
                    <a:pt x="133470" y="111123"/>
                  </a:cubicBezTo>
                  <a:lnTo>
                    <a:pt x="108510" y="86129"/>
                  </a:lnTo>
                  <a:cubicBezTo>
                    <a:pt x="92785" y="70093"/>
                    <a:pt x="83924" y="48552"/>
                    <a:pt x="83812" y="26077"/>
                  </a:cubicBezTo>
                  <a:cubicBezTo>
                    <a:pt x="83957" y="19105"/>
                    <a:pt x="81336" y="12363"/>
                    <a:pt x="76521" y="7332"/>
                  </a:cubicBezTo>
                  <a:cubicBezTo>
                    <a:pt x="63384" y="-5823"/>
                    <a:pt x="37110" y="-759"/>
                    <a:pt x="18258" y="18382"/>
                  </a:cubicBezTo>
                  <a:cubicBezTo>
                    <a:pt x="-593" y="37522"/>
                    <a:pt x="-5848" y="63700"/>
                    <a:pt x="7223" y="76789"/>
                  </a:cubicBezTo>
                  <a:cubicBezTo>
                    <a:pt x="12261" y="81584"/>
                    <a:pt x="18994" y="84188"/>
                    <a:pt x="25944" y="84024"/>
                  </a:cubicBezTo>
                  <a:cubicBezTo>
                    <a:pt x="48277" y="84221"/>
                    <a:pt x="69657" y="93088"/>
                    <a:pt x="85586" y="108755"/>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46" name="Freeform 685">
              <a:extLst>
                <a:ext uri="{FF2B5EF4-FFF2-40B4-BE49-F238E27FC236}">
                  <a16:creationId xmlns:a16="http://schemas.microsoft.com/office/drawing/2014/main" id="{10116B20-1F21-4A60-9548-8ECEE91FA335}"/>
                </a:ext>
              </a:extLst>
            </p:cNvPr>
            <p:cNvSpPr>
              <a:spLocks/>
            </p:cNvSpPr>
            <p:nvPr/>
          </p:nvSpPr>
          <p:spPr bwMode="auto">
            <a:xfrm>
              <a:off x="3466458" y="3262744"/>
              <a:ext cx="156647" cy="156990"/>
            </a:xfrm>
            <a:custGeom>
              <a:avLst/>
              <a:gdLst>
                <a:gd name="T0" fmla="*/ 5506 w 185767"/>
                <a:gd name="T1" fmla="*/ 4267 h 186173"/>
                <a:gd name="T2" fmla="*/ 4126 w 185767"/>
                <a:gd name="T3" fmla="*/ 2889 h 186173"/>
                <a:gd name="T4" fmla="*/ 4864 w 185767"/>
                <a:gd name="T5" fmla="*/ 905 h 186173"/>
                <a:gd name="T6" fmla="*/ 2882 w 185767"/>
                <a:gd name="T7" fmla="*/ 167 h 186173"/>
                <a:gd name="T8" fmla="*/ 2762 w 185767"/>
                <a:gd name="T9" fmla="*/ 228 h 186173"/>
                <a:gd name="T10" fmla="*/ 228 w 185767"/>
                <a:gd name="T11" fmla="*/ 976 h 186173"/>
                <a:gd name="T12" fmla="*/ 228 w 185767"/>
                <a:gd name="T13" fmla="*/ 2766 h 186173"/>
                <a:gd name="T14" fmla="*/ 861 w 185767"/>
                <a:gd name="T15" fmla="*/ 4785 h 186173"/>
                <a:gd name="T16" fmla="*/ 2457 w 185767"/>
                <a:gd name="T17" fmla="*/ 4650 h 186173"/>
                <a:gd name="T18" fmla="*/ 2881 w 185767"/>
                <a:gd name="T19" fmla="*/ 4136 h 186173"/>
                <a:gd name="T20" fmla="*/ 4260 w 185767"/>
                <a:gd name="T21" fmla="*/ 5514 h 186173"/>
                <a:gd name="T22" fmla="*/ 5618 w 185767"/>
                <a:gd name="T23" fmla="*/ 8823 h 186173"/>
                <a:gd name="T24" fmla="*/ 6019 w 185767"/>
                <a:gd name="T25" fmla="*/ 9856 h 186173"/>
                <a:gd name="T26" fmla="*/ 9229 w 185767"/>
                <a:gd name="T27" fmla="*/ 9247 h 186173"/>
                <a:gd name="T28" fmla="*/ 9842 w 185767"/>
                <a:gd name="T29" fmla="*/ 6029 h 186173"/>
                <a:gd name="T30" fmla="*/ 8807 w 185767"/>
                <a:gd name="T31" fmla="*/ 5626 h 186173"/>
                <a:gd name="T32" fmla="*/ 5506 w 185767"/>
                <a:gd name="T33" fmla="*/ 4267 h 186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767"/>
                <a:gd name="T52" fmla="*/ 0 h 186173"/>
                <a:gd name="T53" fmla="*/ 185767 w 185767"/>
                <a:gd name="T54" fmla="*/ 186173 h 186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767" h="186173">
                  <a:moveTo>
                    <a:pt x="99902" y="77418"/>
                  </a:moveTo>
                  <a:lnTo>
                    <a:pt x="74876" y="52424"/>
                  </a:lnTo>
                  <a:cubicBezTo>
                    <a:pt x="88499" y="46182"/>
                    <a:pt x="94490" y="30061"/>
                    <a:pt x="88250" y="16419"/>
                  </a:cubicBezTo>
                  <a:cubicBezTo>
                    <a:pt x="82016" y="2778"/>
                    <a:pt x="65917" y="-3221"/>
                    <a:pt x="52294" y="3028"/>
                  </a:cubicBezTo>
                  <a:cubicBezTo>
                    <a:pt x="51551" y="3363"/>
                    <a:pt x="50822" y="3738"/>
                    <a:pt x="50113" y="4146"/>
                  </a:cubicBezTo>
                  <a:cubicBezTo>
                    <a:pt x="33679" y="-4826"/>
                    <a:pt x="13093" y="1245"/>
                    <a:pt x="4133" y="17708"/>
                  </a:cubicBezTo>
                  <a:cubicBezTo>
                    <a:pt x="-1378" y="27831"/>
                    <a:pt x="-1378" y="40065"/>
                    <a:pt x="4133" y="50188"/>
                  </a:cubicBezTo>
                  <a:cubicBezTo>
                    <a:pt x="-2803" y="63487"/>
                    <a:pt x="2340" y="79898"/>
                    <a:pt x="15622" y="86843"/>
                  </a:cubicBezTo>
                  <a:cubicBezTo>
                    <a:pt x="24936" y="91717"/>
                    <a:pt x="36227" y="90757"/>
                    <a:pt x="44596" y="84390"/>
                  </a:cubicBezTo>
                  <a:cubicBezTo>
                    <a:pt x="47847" y="81917"/>
                    <a:pt x="50481" y="78720"/>
                    <a:pt x="52281" y="75050"/>
                  </a:cubicBezTo>
                  <a:lnTo>
                    <a:pt x="77307" y="100044"/>
                  </a:lnTo>
                  <a:cubicBezTo>
                    <a:pt x="93019" y="116086"/>
                    <a:pt x="101853" y="137627"/>
                    <a:pt x="101939" y="160096"/>
                  </a:cubicBezTo>
                  <a:cubicBezTo>
                    <a:pt x="101794" y="167068"/>
                    <a:pt x="104415" y="173810"/>
                    <a:pt x="109230" y="178842"/>
                  </a:cubicBezTo>
                  <a:cubicBezTo>
                    <a:pt x="122367" y="191996"/>
                    <a:pt x="148641" y="186932"/>
                    <a:pt x="167492" y="167791"/>
                  </a:cubicBezTo>
                  <a:cubicBezTo>
                    <a:pt x="186344" y="148651"/>
                    <a:pt x="191599" y="122473"/>
                    <a:pt x="178593" y="109384"/>
                  </a:cubicBezTo>
                  <a:cubicBezTo>
                    <a:pt x="173522" y="104589"/>
                    <a:pt x="166783" y="101971"/>
                    <a:pt x="159807" y="102083"/>
                  </a:cubicBezTo>
                  <a:cubicBezTo>
                    <a:pt x="137382" y="102057"/>
                    <a:pt x="115864" y="93197"/>
                    <a:pt x="99902" y="77418"/>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47" name="Freeform 686">
              <a:extLst>
                <a:ext uri="{FF2B5EF4-FFF2-40B4-BE49-F238E27FC236}">
                  <a16:creationId xmlns:a16="http://schemas.microsoft.com/office/drawing/2014/main" id="{F10ACE15-2DD3-469E-AA4C-0066493A441F}"/>
                </a:ext>
              </a:extLst>
            </p:cNvPr>
            <p:cNvSpPr>
              <a:spLocks/>
            </p:cNvSpPr>
            <p:nvPr/>
          </p:nvSpPr>
          <p:spPr bwMode="auto">
            <a:xfrm>
              <a:off x="3739384" y="3302878"/>
              <a:ext cx="156862" cy="156943"/>
            </a:xfrm>
            <a:custGeom>
              <a:avLst/>
              <a:gdLst>
                <a:gd name="T0" fmla="*/ 5990 w 186021"/>
                <a:gd name="T1" fmla="*/ 5519 h 186117"/>
                <a:gd name="T2" fmla="*/ 7365 w 186021"/>
                <a:gd name="T3" fmla="*/ 4140 h 186117"/>
                <a:gd name="T4" fmla="*/ 7791 w 186021"/>
                <a:gd name="T5" fmla="*/ 4660 h 186117"/>
                <a:gd name="T6" fmla="*/ 9886 w 186021"/>
                <a:gd name="T7" fmla="*/ 4368 h 186117"/>
                <a:gd name="T8" fmla="*/ 10018 w 186021"/>
                <a:gd name="T9" fmla="*/ 2771 h 186117"/>
                <a:gd name="T10" fmla="*/ 9290 w 186021"/>
                <a:gd name="T11" fmla="*/ 234 h 186117"/>
                <a:gd name="T12" fmla="*/ 7484 w 186021"/>
                <a:gd name="T13" fmla="*/ 234 h 186117"/>
                <a:gd name="T14" fmla="*/ 5474 w 186021"/>
                <a:gd name="T15" fmla="*/ 878 h 186117"/>
                <a:gd name="T16" fmla="*/ 6116 w 186021"/>
                <a:gd name="T17" fmla="*/ 2891 h 186117"/>
                <a:gd name="T18" fmla="*/ 4740 w 186021"/>
                <a:gd name="T19" fmla="*/ 4268 h 186117"/>
                <a:gd name="T20" fmla="*/ 1435 w 186021"/>
                <a:gd name="T21" fmla="*/ 5632 h 186117"/>
                <a:gd name="T22" fmla="*/ 404 w 186021"/>
                <a:gd name="T23" fmla="*/ 6031 h 186117"/>
                <a:gd name="T24" fmla="*/ 1012 w 186021"/>
                <a:gd name="T25" fmla="*/ 9249 h 186117"/>
                <a:gd name="T26" fmla="*/ 4226 w 186021"/>
                <a:gd name="T27" fmla="*/ 9858 h 186117"/>
                <a:gd name="T28" fmla="*/ 4624 w 186021"/>
                <a:gd name="T29" fmla="*/ 8825 h 186117"/>
                <a:gd name="T30" fmla="*/ 5990 w 186021"/>
                <a:gd name="T31" fmla="*/ 5519 h 186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6021"/>
                <a:gd name="T49" fmla="*/ 0 h 186117"/>
                <a:gd name="T50" fmla="*/ 186021 w 186021"/>
                <a:gd name="T51" fmla="*/ 186117 h 186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6021" h="186117">
                  <a:moveTo>
                    <a:pt x="108674" y="100136"/>
                  </a:moveTo>
                  <a:lnTo>
                    <a:pt x="133635" y="75142"/>
                  </a:lnTo>
                  <a:cubicBezTo>
                    <a:pt x="135474" y="78825"/>
                    <a:pt x="138121" y="82041"/>
                    <a:pt x="141385" y="84548"/>
                  </a:cubicBezTo>
                  <a:cubicBezTo>
                    <a:pt x="153333" y="93598"/>
                    <a:pt x="170346" y="91237"/>
                    <a:pt x="179384" y="79266"/>
                  </a:cubicBezTo>
                  <a:cubicBezTo>
                    <a:pt x="185716" y="70886"/>
                    <a:pt x="186655" y="59593"/>
                    <a:pt x="181782" y="50279"/>
                  </a:cubicBezTo>
                  <a:cubicBezTo>
                    <a:pt x="190833" y="33915"/>
                    <a:pt x="184915" y="13301"/>
                    <a:pt x="168572" y="4238"/>
                  </a:cubicBezTo>
                  <a:cubicBezTo>
                    <a:pt x="158378" y="-1413"/>
                    <a:pt x="145996" y="-1413"/>
                    <a:pt x="135802" y="4238"/>
                  </a:cubicBezTo>
                  <a:cubicBezTo>
                    <a:pt x="122507" y="-2629"/>
                    <a:pt x="106171" y="2600"/>
                    <a:pt x="99314" y="15912"/>
                  </a:cubicBezTo>
                  <a:cubicBezTo>
                    <a:pt x="92456" y="29225"/>
                    <a:pt x="97679" y="45583"/>
                    <a:pt x="110973" y="52450"/>
                  </a:cubicBezTo>
                  <a:lnTo>
                    <a:pt x="86013" y="77444"/>
                  </a:lnTo>
                  <a:cubicBezTo>
                    <a:pt x="69998" y="93190"/>
                    <a:pt x="48487" y="102063"/>
                    <a:pt x="26042" y="102175"/>
                  </a:cubicBezTo>
                  <a:cubicBezTo>
                    <a:pt x="19092" y="102011"/>
                    <a:pt x="12360" y="104615"/>
                    <a:pt x="7322" y="109410"/>
                  </a:cubicBezTo>
                  <a:cubicBezTo>
                    <a:pt x="-5815" y="122565"/>
                    <a:pt x="-757" y="148874"/>
                    <a:pt x="18357" y="167817"/>
                  </a:cubicBezTo>
                  <a:cubicBezTo>
                    <a:pt x="37471" y="186760"/>
                    <a:pt x="63614" y="191956"/>
                    <a:pt x="76685" y="178867"/>
                  </a:cubicBezTo>
                  <a:cubicBezTo>
                    <a:pt x="81474" y="173823"/>
                    <a:pt x="84075" y="167081"/>
                    <a:pt x="83911" y="160122"/>
                  </a:cubicBezTo>
                  <a:cubicBezTo>
                    <a:pt x="84055" y="137660"/>
                    <a:pt x="92936" y="116145"/>
                    <a:pt x="108674" y="10013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48" name="Freeform 687">
              <a:extLst>
                <a:ext uri="{FF2B5EF4-FFF2-40B4-BE49-F238E27FC236}">
                  <a16:creationId xmlns:a16="http://schemas.microsoft.com/office/drawing/2014/main" id="{07A68B91-7B93-47D2-8938-A881DFD09C42}"/>
                </a:ext>
              </a:extLst>
            </p:cNvPr>
            <p:cNvSpPr>
              <a:spLocks/>
            </p:cNvSpPr>
            <p:nvPr/>
          </p:nvSpPr>
          <p:spPr bwMode="auto">
            <a:xfrm>
              <a:off x="3464515" y="3463059"/>
              <a:ext cx="69177" cy="73190"/>
            </a:xfrm>
            <a:custGeom>
              <a:avLst/>
              <a:gdLst>
                <a:gd name="T0" fmla="*/ 2190 w 82036"/>
                <a:gd name="T1" fmla="*/ 4747 h 86795"/>
                <a:gd name="T2" fmla="*/ 2552 w 82036"/>
                <a:gd name="T3" fmla="*/ 4547 h 86795"/>
                <a:gd name="T4" fmla="*/ 3552 w 82036"/>
                <a:gd name="T5" fmla="*/ 4138 h 86795"/>
                <a:gd name="T6" fmla="*/ 3960 w 82036"/>
                <a:gd name="T7" fmla="*/ 4015 h 86795"/>
                <a:gd name="T8" fmla="*/ 4431 w 82036"/>
                <a:gd name="T9" fmla="*/ 2611 h 86795"/>
                <a:gd name="T10" fmla="*/ 3653 w 82036"/>
                <a:gd name="T11" fmla="*/ 705 h 86795"/>
                <a:gd name="T12" fmla="*/ 2349 w 82036"/>
                <a:gd name="T13" fmla="*/ 34 h 86795"/>
                <a:gd name="T14" fmla="*/ 621 w 82036"/>
                <a:gd name="T15" fmla="*/ 785 h 86795"/>
                <a:gd name="T16" fmla="*/ 561 w 82036"/>
                <a:gd name="T17" fmla="*/ 760 h 86795"/>
                <a:gd name="T18" fmla="*/ 90 w 82036"/>
                <a:gd name="T19" fmla="*/ 2166 h 86795"/>
                <a:gd name="T20" fmla="*/ 869 w 82036"/>
                <a:gd name="T21" fmla="*/ 4069 h 86795"/>
                <a:gd name="T22" fmla="*/ 2190 w 82036"/>
                <a:gd name="T23" fmla="*/ 4747 h 867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036"/>
                <a:gd name="T37" fmla="*/ 0 h 86795"/>
                <a:gd name="T38" fmla="*/ 82036 w 82036"/>
                <a:gd name="T39" fmla="*/ 86795 h 867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036" h="86795">
                  <a:moveTo>
                    <a:pt x="39740" y="86124"/>
                  </a:moveTo>
                  <a:cubicBezTo>
                    <a:pt x="42137" y="85348"/>
                    <a:pt x="44371" y="84125"/>
                    <a:pt x="46308" y="82507"/>
                  </a:cubicBezTo>
                  <a:cubicBezTo>
                    <a:pt x="51458" y="78238"/>
                    <a:pt x="57777" y="75646"/>
                    <a:pt x="64438" y="75074"/>
                  </a:cubicBezTo>
                  <a:cubicBezTo>
                    <a:pt x="67046" y="74870"/>
                    <a:pt x="69574" y="74107"/>
                    <a:pt x="71860" y="72838"/>
                  </a:cubicBezTo>
                  <a:cubicBezTo>
                    <a:pt x="80767" y="67773"/>
                    <a:pt x="84445" y="56809"/>
                    <a:pt x="80399" y="47383"/>
                  </a:cubicBezTo>
                  <a:lnTo>
                    <a:pt x="66277" y="12786"/>
                  </a:lnTo>
                  <a:cubicBezTo>
                    <a:pt x="62579" y="3341"/>
                    <a:pt x="52450" y="-1868"/>
                    <a:pt x="42630" y="618"/>
                  </a:cubicBezTo>
                  <a:cubicBezTo>
                    <a:pt x="37723" y="13049"/>
                    <a:pt x="23680" y="19146"/>
                    <a:pt x="11266" y="14233"/>
                  </a:cubicBezTo>
                  <a:cubicBezTo>
                    <a:pt x="10898" y="14088"/>
                    <a:pt x="10536" y="13937"/>
                    <a:pt x="10182" y="13773"/>
                  </a:cubicBezTo>
                  <a:cubicBezTo>
                    <a:pt x="1262" y="18863"/>
                    <a:pt x="-2410" y="29848"/>
                    <a:pt x="1643" y="39293"/>
                  </a:cubicBezTo>
                  <a:lnTo>
                    <a:pt x="15765" y="73824"/>
                  </a:lnTo>
                  <a:cubicBezTo>
                    <a:pt x="19450" y="83454"/>
                    <a:pt x="29782" y="88755"/>
                    <a:pt x="39740" y="86124"/>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49" name="Freeform 688">
              <a:extLst>
                <a:ext uri="{FF2B5EF4-FFF2-40B4-BE49-F238E27FC236}">
                  <a16:creationId xmlns:a16="http://schemas.microsoft.com/office/drawing/2014/main" id="{D6B0BBE7-89F1-4B2E-8756-078BFD08D65A}"/>
                </a:ext>
              </a:extLst>
            </p:cNvPr>
            <p:cNvSpPr>
              <a:spLocks/>
            </p:cNvSpPr>
            <p:nvPr/>
          </p:nvSpPr>
          <p:spPr bwMode="auto">
            <a:xfrm>
              <a:off x="3611382" y="3487354"/>
              <a:ext cx="73411" cy="69610"/>
            </a:xfrm>
            <a:custGeom>
              <a:avLst/>
              <a:gdLst>
                <a:gd name="T0" fmla="*/ 787 w 87058"/>
                <a:gd name="T1" fmla="*/ 567 h 82550"/>
                <a:gd name="T2" fmla="*/ 660 w 87058"/>
                <a:gd name="T3" fmla="*/ 976 h 82550"/>
                <a:gd name="T4" fmla="*/ 244 w 87058"/>
                <a:gd name="T5" fmla="*/ 1970 h 82550"/>
                <a:gd name="T6" fmla="*/ 42 w 87058"/>
                <a:gd name="T7" fmla="*/ 2332 h 82550"/>
                <a:gd name="T8" fmla="*/ 697 w 87058"/>
                <a:gd name="T9" fmla="*/ 3659 h 82550"/>
                <a:gd name="T10" fmla="*/ 2593 w 87058"/>
                <a:gd name="T11" fmla="*/ 4457 h 82550"/>
                <a:gd name="T12" fmla="*/ 4001 w 87058"/>
                <a:gd name="T13" fmla="*/ 3995 h 82550"/>
                <a:gd name="T14" fmla="*/ 4001 w 87058"/>
                <a:gd name="T15" fmla="*/ 2944 h 82550"/>
                <a:gd name="T16" fmla="*/ 4758 w 87058"/>
                <a:gd name="T17" fmla="*/ 2220 h 82550"/>
                <a:gd name="T18" fmla="*/ 4098 w 87058"/>
                <a:gd name="T19" fmla="*/ 893 h 82550"/>
                <a:gd name="T20" fmla="*/ 2203 w 87058"/>
                <a:gd name="T21" fmla="*/ 95 h 82550"/>
                <a:gd name="T22" fmla="*/ 787 w 87058"/>
                <a:gd name="T23" fmla="*/ 567 h 825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058"/>
                <a:gd name="T37" fmla="*/ 0 h 82550"/>
                <a:gd name="T38" fmla="*/ 87058 w 87058"/>
                <a:gd name="T39" fmla="*/ 82550 h 825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058" h="82550">
                  <a:moveTo>
                    <a:pt x="14283" y="10285"/>
                  </a:moveTo>
                  <a:cubicBezTo>
                    <a:pt x="12989" y="12567"/>
                    <a:pt x="12207" y="15099"/>
                    <a:pt x="11984" y="17717"/>
                  </a:cubicBezTo>
                  <a:cubicBezTo>
                    <a:pt x="11347" y="24354"/>
                    <a:pt x="8713" y="30635"/>
                    <a:pt x="4430" y="35739"/>
                  </a:cubicBezTo>
                  <a:cubicBezTo>
                    <a:pt x="2794" y="37673"/>
                    <a:pt x="1546" y="39909"/>
                    <a:pt x="752" y="42317"/>
                  </a:cubicBezTo>
                  <a:cubicBezTo>
                    <a:pt x="-2027" y="52202"/>
                    <a:pt x="3110" y="62595"/>
                    <a:pt x="12641" y="66390"/>
                  </a:cubicBezTo>
                  <a:lnTo>
                    <a:pt x="47060" y="80860"/>
                  </a:lnTo>
                  <a:cubicBezTo>
                    <a:pt x="56459" y="84965"/>
                    <a:pt x="67442" y="81373"/>
                    <a:pt x="72611" y="72507"/>
                  </a:cubicBezTo>
                  <a:cubicBezTo>
                    <a:pt x="75882" y="66574"/>
                    <a:pt x="75882" y="59365"/>
                    <a:pt x="72611" y="53432"/>
                  </a:cubicBezTo>
                  <a:cubicBezTo>
                    <a:pt x="79134" y="51689"/>
                    <a:pt x="84316" y="46730"/>
                    <a:pt x="86339" y="40278"/>
                  </a:cubicBezTo>
                  <a:cubicBezTo>
                    <a:pt x="89046" y="30379"/>
                    <a:pt x="83903" y="20019"/>
                    <a:pt x="74385" y="16204"/>
                  </a:cubicBezTo>
                  <a:lnTo>
                    <a:pt x="39966" y="1734"/>
                  </a:lnTo>
                  <a:cubicBezTo>
                    <a:pt x="30481" y="-2482"/>
                    <a:pt x="19360" y="1228"/>
                    <a:pt x="14283" y="10285"/>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50" name="Freeform 689">
              <a:extLst>
                <a:ext uri="{FF2B5EF4-FFF2-40B4-BE49-F238E27FC236}">
                  <a16:creationId xmlns:a16="http://schemas.microsoft.com/office/drawing/2014/main" id="{48930803-DF9C-4A14-A869-DF1E96A7FF44}"/>
                </a:ext>
              </a:extLst>
            </p:cNvPr>
            <p:cNvSpPr>
              <a:spLocks/>
            </p:cNvSpPr>
            <p:nvPr/>
          </p:nvSpPr>
          <p:spPr bwMode="auto">
            <a:xfrm>
              <a:off x="3157439" y="2221747"/>
              <a:ext cx="563858" cy="564620"/>
            </a:xfrm>
            <a:custGeom>
              <a:avLst/>
              <a:gdLst>
                <a:gd name="T0" fmla="*/ 36850 w 668675"/>
                <a:gd name="T1" fmla="*/ 18451 h 669579"/>
                <a:gd name="T2" fmla="*/ 18425 w 668675"/>
                <a:gd name="T3" fmla="*/ 36900 h 669579"/>
                <a:gd name="T4" fmla="*/ 0 w 668675"/>
                <a:gd name="T5" fmla="*/ 18451 h 669579"/>
                <a:gd name="T6" fmla="*/ 18425 w 668675"/>
                <a:gd name="T7" fmla="*/ 0 h 669579"/>
                <a:gd name="T8" fmla="*/ 36850 w 668675"/>
                <a:gd name="T9" fmla="*/ 18451 h 669579"/>
                <a:gd name="T10" fmla="*/ 0 60000 65536"/>
                <a:gd name="T11" fmla="*/ 0 60000 65536"/>
                <a:gd name="T12" fmla="*/ 0 60000 65536"/>
                <a:gd name="T13" fmla="*/ 0 60000 65536"/>
                <a:gd name="T14" fmla="*/ 0 60000 65536"/>
                <a:gd name="T15" fmla="*/ 0 w 668675"/>
                <a:gd name="T16" fmla="*/ 0 h 669579"/>
                <a:gd name="T17" fmla="*/ 668675 w 668675"/>
                <a:gd name="T18" fmla="*/ 669579 h 669579"/>
              </a:gdLst>
              <a:ahLst/>
              <a:cxnLst>
                <a:cxn ang="T10">
                  <a:pos x="T0" y="T1"/>
                </a:cxn>
                <a:cxn ang="T11">
                  <a:pos x="T2" y="T3"/>
                </a:cxn>
                <a:cxn ang="T12">
                  <a:pos x="T4" y="T5"/>
                </a:cxn>
                <a:cxn ang="T13">
                  <a:pos x="T6" y="T7"/>
                </a:cxn>
                <a:cxn ang="T14">
                  <a:pos x="T8" y="T9"/>
                </a:cxn>
              </a:cxnLst>
              <a:rect l="T15" t="T16" r="T17" b="T18"/>
              <a:pathLst>
                <a:path w="668675" h="669579">
                  <a:moveTo>
                    <a:pt x="668675" y="334790"/>
                  </a:moveTo>
                  <a:cubicBezTo>
                    <a:pt x="668675" y="519689"/>
                    <a:pt x="518987" y="669579"/>
                    <a:pt x="334338" y="669579"/>
                  </a:cubicBezTo>
                  <a:cubicBezTo>
                    <a:pt x="149688" y="669579"/>
                    <a:pt x="0" y="519689"/>
                    <a:pt x="0" y="334790"/>
                  </a:cubicBezTo>
                  <a:cubicBezTo>
                    <a:pt x="0" y="149890"/>
                    <a:pt x="149688" y="0"/>
                    <a:pt x="334338" y="0"/>
                  </a:cubicBezTo>
                  <a:cubicBezTo>
                    <a:pt x="518987" y="0"/>
                    <a:pt x="668675" y="149890"/>
                    <a:pt x="668675" y="334790"/>
                  </a:cubicBezTo>
                  <a:close/>
                </a:path>
              </a:pathLst>
            </a:custGeom>
            <a:solidFill>
              <a:srgbClr val="FFFFFF"/>
            </a:solidFill>
            <a:ln w="52548" cap="rnd">
              <a:solidFill>
                <a:srgbClr val="F6BB31"/>
              </a:solidFill>
              <a:prstDash val="solid"/>
              <a:miter lim="800000"/>
              <a:headEnd/>
              <a:tailEnd/>
            </a:ln>
          </p:spPr>
          <p:txBody>
            <a:bodyPr anchor="ctr"/>
            <a:lstStyle/>
            <a:p>
              <a:endParaRPr lang="sl-SI"/>
            </a:p>
          </p:txBody>
        </p:sp>
        <p:sp>
          <p:nvSpPr>
            <p:cNvPr id="15851" name="Freeform 690">
              <a:extLst>
                <a:ext uri="{FF2B5EF4-FFF2-40B4-BE49-F238E27FC236}">
                  <a16:creationId xmlns:a16="http://schemas.microsoft.com/office/drawing/2014/main" id="{7D2D6393-1F76-4CB9-8885-7008B6C1E007}"/>
                </a:ext>
              </a:extLst>
            </p:cNvPr>
            <p:cNvSpPr>
              <a:spLocks/>
            </p:cNvSpPr>
            <p:nvPr/>
          </p:nvSpPr>
          <p:spPr bwMode="auto">
            <a:xfrm>
              <a:off x="3274753" y="2334450"/>
              <a:ext cx="337429" cy="337885"/>
            </a:xfrm>
            <a:custGeom>
              <a:avLst/>
              <a:gdLst>
                <a:gd name="T0" fmla="*/ 22053 w 400154"/>
                <a:gd name="T1" fmla="*/ 11041 h 400695"/>
                <a:gd name="T2" fmla="*/ 11026 w 400154"/>
                <a:gd name="T3" fmla="*/ 22082 h 400695"/>
                <a:gd name="T4" fmla="*/ 0 w 400154"/>
                <a:gd name="T5" fmla="*/ 11041 h 400695"/>
                <a:gd name="T6" fmla="*/ 11026 w 400154"/>
                <a:gd name="T7" fmla="*/ 0 h 400695"/>
                <a:gd name="T8" fmla="*/ 22053 w 400154"/>
                <a:gd name="T9" fmla="*/ 11041 h 400695"/>
                <a:gd name="T10" fmla="*/ 0 60000 65536"/>
                <a:gd name="T11" fmla="*/ 0 60000 65536"/>
                <a:gd name="T12" fmla="*/ 0 60000 65536"/>
                <a:gd name="T13" fmla="*/ 0 60000 65536"/>
                <a:gd name="T14" fmla="*/ 0 60000 65536"/>
                <a:gd name="T15" fmla="*/ 0 w 400154"/>
                <a:gd name="T16" fmla="*/ 0 h 400695"/>
                <a:gd name="T17" fmla="*/ 400154 w 400154"/>
                <a:gd name="T18" fmla="*/ 400695 h 400695"/>
              </a:gdLst>
              <a:ahLst/>
              <a:cxnLst>
                <a:cxn ang="T10">
                  <a:pos x="T0" y="T1"/>
                </a:cxn>
                <a:cxn ang="T11">
                  <a:pos x="T2" y="T3"/>
                </a:cxn>
                <a:cxn ang="T12">
                  <a:pos x="T4" y="T5"/>
                </a:cxn>
                <a:cxn ang="T13">
                  <a:pos x="T6" y="T7"/>
                </a:cxn>
                <a:cxn ang="T14">
                  <a:pos x="T8" y="T9"/>
                </a:cxn>
              </a:cxnLst>
              <a:rect l="T15" t="T16" r="T17" b="T18"/>
              <a:pathLst>
                <a:path w="400154" h="400695">
                  <a:moveTo>
                    <a:pt x="400154" y="200348"/>
                  </a:moveTo>
                  <a:cubicBezTo>
                    <a:pt x="400154" y="310996"/>
                    <a:pt x="310577" y="400695"/>
                    <a:pt x="200077" y="400695"/>
                  </a:cubicBezTo>
                  <a:cubicBezTo>
                    <a:pt x="89577" y="400695"/>
                    <a:pt x="0" y="310997"/>
                    <a:pt x="0" y="200348"/>
                  </a:cubicBezTo>
                  <a:cubicBezTo>
                    <a:pt x="0" y="89699"/>
                    <a:pt x="89577" y="0"/>
                    <a:pt x="200077" y="0"/>
                  </a:cubicBezTo>
                  <a:cubicBezTo>
                    <a:pt x="310576" y="0"/>
                    <a:pt x="400154" y="89699"/>
                    <a:pt x="400154" y="200348"/>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52" name="Freeform 691">
              <a:extLst>
                <a:ext uri="{FF2B5EF4-FFF2-40B4-BE49-F238E27FC236}">
                  <a16:creationId xmlns:a16="http://schemas.microsoft.com/office/drawing/2014/main" id="{EF6CFC1F-5588-4086-9160-F213F4ABA904}"/>
                </a:ext>
              </a:extLst>
            </p:cNvPr>
            <p:cNvSpPr>
              <a:spLocks/>
            </p:cNvSpPr>
            <p:nvPr/>
          </p:nvSpPr>
          <p:spPr bwMode="auto">
            <a:xfrm>
              <a:off x="3472438" y="2274397"/>
              <a:ext cx="68702" cy="102680"/>
            </a:xfrm>
            <a:custGeom>
              <a:avLst/>
              <a:gdLst>
                <a:gd name="T0" fmla="*/ 2773 w 81473"/>
                <a:gd name="T1" fmla="*/ 3486 h 121768"/>
                <a:gd name="T2" fmla="*/ 3135 w 81473"/>
                <a:gd name="T3" fmla="*/ 2453 h 121768"/>
                <a:gd name="T4" fmla="*/ 4315 w 81473"/>
                <a:gd name="T5" fmla="*/ 2301 h 121768"/>
                <a:gd name="T6" fmla="*/ 4162 w 81473"/>
                <a:gd name="T7" fmla="*/ 1119 h 121768"/>
                <a:gd name="T8" fmla="*/ 3176 w 81473"/>
                <a:gd name="T9" fmla="*/ 3 h 121768"/>
                <a:gd name="T10" fmla="*/ 2262 w 81473"/>
                <a:gd name="T11" fmla="*/ 430 h 121768"/>
                <a:gd name="T12" fmla="*/ 1385 w 81473"/>
                <a:gd name="T13" fmla="*/ 1240 h 121768"/>
                <a:gd name="T14" fmla="*/ 1835 w 81473"/>
                <a:gd name="T15" fmla="*/ 2021 h 121768"/>
                <a:gd name="T16" fmla="*/ 2198 w 81473"/>
                <a:gd name="T17" fmla="*/ 2116 h 121768"/>
                <a:gd name="T18" fmla="*/ 1835 w 81473"/>
                <a:gd name="T19" fmla="*/ 3149 h 121768"/>
                <a:gd name="T20" fmla="*/ 474 w 81473"/>
                <a:gd name="T21" fmla="*/ 4634 h 121768"/>
                <a:gd name="T22" fmla="*/ 44 w 81473"/>
                <a:gd name="T23" fmla="*/ 5088 h 121768"/>
                <a:gd name="T24" fmla="*/ 1130 w 81473"/>
                <a:gd name="T25" fmla="*/ 6581 h 121768"/>
                <a:gd name="T26" fmla="*/ 2914 w 81473"/>
                <a:gd name="T27" fmla="*/ 6121 h 121768"/>
                <a:gd name="T28" fmla="*/ 2870 w 81473"/>
                <a:gd name="T29" fmla="*/ 5498 h 121768"/>
                <a:gd name="T30" fmla="*/ 2773 w 81473"/>
                <a:gd name="T31" fmla="*/ 3486 h 1217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473"/>
                <a:gd name="T49" fmla="*/ 0 h 121768"/>
                <a:gd name="T50" fmla="*/ 81473 w 81473"/>
                <a:gd name="T51" fmla="*/ 121768 h 1217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473" h="121768">
                  <a:moveTo>
                    <a:pt x="50312" y="63257"/>
                  </a:moveTo>
                  <a:lnTo>
                    <a:pt x="56881" y="44512"/>
                  </a:lnTo>
                  <a:cubicBezTo>
                    <a:pt x="63554" y="49668"/>
                    <a:pt x="73144" y="48432"/>
                    <a:pt x="78294" y="41749"/>
                  </a:cubicBezTo>
                  <a:cubicBezTo>
                    <a:pt x="83443" y="35067"/>
                    <a:pt x="82209" y="25464"/>
                    <a:pt x="75535" y="20307"/>
                  </a:cubicBezTo>
                  <a:cubicBezTo>
                    <a:pt x="76179" y="9757"/>
                    <a:pt x="68159" y="680"/>
                    <a:pt x="57623" y="35"/>
                  </a:cubicBezTo>
                  <a:cubicBezTo>
                    <a:pt x="51140" y="-359"/>
                    <a:pt x="44899" y="2568"/>
                    <a:pt x="41050" y="7810"/>
                  </a:cubicBezTo>
                  <a:cubicBezTo>
                    <a:pt x="32603" y="7468"/>
                    <a:pt x="25476" y="14039"/>
                    <a:pt x="25135" y="22497"/>
                  </a:cubicBezTo>
                  <a:cubicBezTo>
                    <a:pt x="24892" y="28410"/>
                    <a:pt x="28071" y="33929"/>
                    <a:pt x="33299" y="36685"/>
                  </a:cubicBezTo>
                  <a:cubicBezTo>
                    <a:pt x="35336" y="37730"/>
                    <a:pt x="37582" y="38316"/>
                    <a:pt x="39868" y="38395"/>
                  </a:cubicBezTo>
                  <a:lnTo>
                    <a:pt x="33299" y="57140"/>
                  </a:lnTo>
                  <a:cubicBezTo>
                    <a:pt x="28853" y="68986"/>
                    <a:pt x="20005" y="78648"/>
                    <a:pt x="8602" y="84108"/>
                  </a:cubicBezTo>
                  <a:cubicBezTo>
                    <a:pt x="5002" y="85693"/>
                    <a:pt x="2191" y="88653"/>
                    <a:pt x="785" y="92329"/>
                  </a:cubicBezTo>
                  <a:cubicBezTo>
                    <a:pt x="-2762" y="102064"/>
                    <a:pt x="6040" y="114232"/>
                    <a:pt x="20491" y="119428"/>
                  </a:cubicBezTo>
                  <a:cubicBezTo>
                    <a:pt x="34942" y="124624"/>
                    <a:pt x="49392" y="120875"/>
                    <a:pt x="52874" y="111075"/>
                  </a:cubicBezTo>
                  <a:cubicBezTo>
                    <a:pt x="54122" y="107346"/>
                    <a:pt x="53839" y="103281"/>
                    <a:pt x="52085" y="99762"/>
                  </a:cubicBezTo>
                  <a:cubicBezTo>
                    <a:pt x="46791" y="88284"/>
                    <a:pt x="46154" y="75195"/>
                    <a:pt x="50312" y="63257"/>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53" name="Freeform 692">
              <a:extLst>
                <a:ext uri="{FF2B5EF4-FFF2-40B4-BE49-F238E27FC236}">
                  <a16:creationId xmlns:a16="http://schemas.microsoft.com/office/drawing/2014/main" id="{92522B93-46B6-4563-AE18-480E61C2C5BD}"/>
                </a:ext>
              </a:extLst>
            </p:cNvPr>
            <p:cNvSpPr>
              <a:spLocks/>
            </p:cNvSpPr>
            <p:nvPr/>
          </p:nvSpPr>
          <p:spPr bwMode="auto">
            <a:xfrm>
              <a:off x="3345413" y="2629817"/>
              <a:ext cx="68862" cy="102368"/>
            </a:xfrm>
            <a:custGeom>
              <a:avLst/>
              <a:gdLst>
                <a:gd name="T0" fmla="*/ 1746 w 81663"/>
                <a:gd name="T1" fmla="*/ 3218 h 121397"/>
                <a:gd name="T2" fmla="*/ 1384 w 81663"/>
                <a:gd name="T3" fmla="*/ 4250 h 121397"/>
                <a:gd name="T4" fmla="*/ 196 w 81663"/>
                <a:gd name="T5" fmla="*/ 4357 h 121397"/>
                <a:gd name="T6" fmla="*/ 303 w 81663"/>
                <a:gd name="T7" fmla="*/ 5548 h 121397"/>
                <a:gd name="T8" fmla="*/ 356 w 81663"/>
                <a:gd name="T9" fmla="*/ 5588 h 121397"/>
                <a:gd name="T10" fmla="*/ 1361 w 81663"/>
                <a:gd name="T11" fmla="*/ 6690 h 121397"/>
                <a:gd name="T12" fmla="*/ 2242 w 81663"/>
                <a:gd name="T13" fmla="*/ 6281 h 121397"/>
                <a:gd name="T14" fmla="*/ 3096 w 81663"/>
                <a:gd name="T15" fmla="*/ 5646 h 121397"/>
                <a:gd name="T16" fmla="*/ 2493 w 81663"/>
                <a:gd name="T17" fmla="*/ 4622 h 121397"/>
                <a:gd name="T18" fmla="*/ 2304 w 81663"/>
                <a:gd name="T19" fmla="*/ 4596 h 121397"/>
                <a:gd name="T20" fmla="*/ 2666 w 81663"/>
                <a:gd name="T21" fmla="*/ 3563 h 121397"/>
                <a:gd name="T22" fmla="*/ 4026 w 81663"/>
                <a:gd name="T23" fmla="*/ 2075 h 121397"/>
                <a:gd name="T24" fmla="*/ 4457 w 81663"/>
                <a:gd name="T25" fmla="*/ 1627 h 121397"/>
                <a:gd name="T26" fmla="*/ 3372 w 81663"/>
                <a:gd name="T27" fmla="*/ 129 h 121397"/>
                <a:gd name="T28" fmla="*/ 1586 w 81663"/>
                <a:gd name="T29" fmla="*/ 589 h 121397"/>
                <a:gd name="T30" fmla="*/ 1631 w 81663"/>
                <a:gd name="T31" fmla="*/ 1213 h 121397"/>
                <a:gd name="T32" fmla="*/ 1746 w 81663"/>
                <a:gd name="T33" fmla="*/ 3218 h 121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663"/>
                <a:gd name="T52" fmla="*/ 0 h 121397"/>
                <a:gd name="T53" fmla="*/ 81663 w 81663"/>
                <a:gd name="T54" fmla="*/ 121397 h 121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663" h="121397">
                  <a:moveTo>
                    <a:pt x="31680" y="58380"/>
                  </a:moveTo>
                  <a:lnTo>
                    <a:pt x="25111" y="77125"/>
                  </a:lnTo>
                  <a:cubicBezTo>
                    <a:pt x="18621" y="71699"/>
                    <a:pt x="8972" y="72574"/>
                    <a:pt x="3553" y="79072"/>
                  </a:cubicBezTo>
                  <a:cubicBezTo>
                    <a:pt x="-1859" y="85571"/>
                    <a:pt x="-992" y="95233"/>
                    <a:pt x="5498" y="100659"/>
                  </a:cubicBezTo>
                  <a:cubicBezTo>
                    <a:pt x="5806" y="100916"/>
                    <a:pt x="6128" y="101159"/>
                    <a:pt x="6457" y="101396"/>
                  </a:cubicBezTo>
                  <a:cubicBezTo>
                    <a:pt x="5984" y="111959"/>
                    <a:pt x="14142" y="120904"/>
                    <a:pt x="24691" y="121378"/>
                  </a:cubicBezTo>
                  <a:cubicBezTo>
                    <a:pt x="30911" y="121661"/>
                    <a:pt x="36875" y="118892"/>
                    <a:pt x="40679" y="113959"/>
                  </a:cubicBezTo>
                  <a:cubicBezTo>
                    <a:pt x="47917" y="114281"/>
                    <a:pt x="54387" y="109473"/>
                    <a:pt x="56180" y="102448"/>
                  </a:cubicBezTo>
                  <a:cubicBezTo>
                    <a:pt x="58289" y="94286"/>
                    <a:pt x="53389" y="85965"/>
                    <a:pt x="45244" y="83854"/>
                  </a:cubicBezTo>
                  <a:cubicBezTo>
                    <a:pt x="44114" y="83564"/>
                    <a:pt x="42958" y="83400"/>
                    <a:pt x="41795" y="83374"/>
                  </a:cubicBezTo>
                  <a:lnTo>
                    <a:pt x="48364" y="64628"/>
                  </a:lnTo>
                  <a:cubicBezTo>
                    <a:pt x="52811" y="52782"/>
                    <a:pt x="61658" y="43120"/>
                    <a:pt x="73061" y="37661"/>
                  </a:cubicBezTo>
                  <a:cubicBezTo>
                    <a:pt x="76654" y="36102"/>
                    <a:pt x="79472" y="33162"/>
                    <a:pt x="80878" y="29505"/>
                  </a:cubicBezTo>
                  <a:cubicBezTo>
                    <a:pt x="84425" y="19705"/>
                    <a:pt x="75623" y="7536"/>
                    <a:pt x="61172" y="2340"/>
                  </a:cubicBezTo>
                  <a:cubicBezTo>
                    <a:pt x="46722" y="-2856"/>
                    <a:pt x="32271" y="893"/>
                    <a:pt x="28790" y="10693"/>
                  </a:cubicBezTo>
                  <a:cubicBezTo>
                    <a:pt x="27542" y="14423"/>
                    <a:pt x="27824" y="18488"/>
                    <a:pt x="29578" y="22007"/>
                  </a:cubicBezTo>
                  <a:cubicBezTo>
                    <a:pt x="34951" y="33405"/>
                    <a:pt x="35700" y="46442"/>
                    <a:pt x="31680" y="5838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54" name="Freeform 693">
              <a:extLst>
                <a:ext uri="{FF2B5EF4-FFF2-40B4-BE49-F238E27FC236}">
                  <a16:creationId xmlns:a16="http://schemas.microsoft.com/office/drawing/2014/main" id="{E54C82B7-E7F2-4418-A99F-D8ED0E618E56}"/>
                </a:ext>
              </a:extLst>
            </p:cNvPr>
            <p:cNvSpPr>
              <a:spLocks/>
            </p:cNvSpPr>
            <p:nvPr/>
          </p:nvSpPr>
          <p:spPr bwMode="auto">
            <a:xfrm>
              <a:off x="3569665" y="2532510"/>
              <a:ext cx="102530" cy="68747"/>
            </a:xfrm>
            <a:custGeom>
              <a:avLst/>
              <a:gdLst>
                <a:gd name="T0" fmla="*/ 3220 w 121590"/>
                <a:gd name="T1" fmla="*/ 2769 h 81526"/>
                <a:gd name="T2" fmla="*/ 4252 w 121590"/>
                <a:gd name="T3" fmla="*/ 3133 h 81526"/>
                <a:gd name="T4" fmla="*/ 4089 w 121590"/>
                <a:gd name="T5" fmla="*/ 3473 h 81526"/>
                <a:gd name="T6" fmla="*/ 4552 w 121590"/>
                <a:gd name="T7" fmla="*/ 4412 h 81526"/>
                <a:gd name="T8" fmla="*/ 5584 w 121590"/>
                <a:gd name="T9" fmla="*/ 4158 h 81526"/>
                <a:gd name="T10" fmla="*/ 6698 w 121590"/>
                <a:gd name="T11" fmla="*/ 3176 h 81526"/>
                <a:gd name="T12" fmla="*/ 6268 w 121590"/>
                <a:gd name="T13" fmla="*/ 2259 h 81526"/>
                <a:gd name="T14" fmla="*/ 5459 w 121590"/>
                <a:gd name="T15" fmla="*/ 1386 h 81526"/>
                <a:gd name="T16" fmla="*/ 4588 w 121590"/>
                <a:gd name="T17" fmla="*/ 2198 h 81526"/>
                <a:gd name="T18" fmla="*/ 3557 w 121590"/>
                <a:gd name="T19" fmla="*/ 1834 h 81526"/>
                <a:gd name="T20" fmla="*/ 2072 w 121590"/>
                <a:gd name="T21" fmla="*/ 475 h 81526"/>
                <a:gd name="T22" fmla="*/ 1620 w 121590"/>
                <a:gd name="T23" fmla="*/ 44 h 81526"/>
                <a:gd name="T24" fmla="*/ 129 w 121590"/>
                <a:gd name="T25" fmla="*/ 1131 h 81526"/>
                <a:gd name="T26" fmla="*/ 585 w 121590"/>
                <a:gd name="T27" fmla="*/ 2918 h 81526"/>
                <a:gd name="T28" fmla="*/ 1211 w 121590"/>
                <a:gd name="T29" fmla="*/ 2875 h 81526"/>
                <a:gd name="T30" fmla="*/ 3220 w 121590"/>
                <a:gd name="T31" fmla="*/ 2769 h 815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590"/>
                <a:gd name="T49" fmla="*/ 0 h 81526"/>
                <a:gd name="T50" fmla="*/ 121590 w 121590"/>
                <a:gd name="T51" fmla="*/ 81526 h 815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590" h="81526">
                  <a:moveTo>
                    <a:pt x="58434" y="50252"/>
                  </a:moveTo>
                  <a:lnTo>
                    <a:pt x="77154" y="56830"/>
                  </a:lnTo>
                  <a:cubicBezTo>
                    <a:pt x="75709" y="58638"/>
                    <a:pt x="74698" y="60750"/>
                    <a:pt x="74199" y="63012"/>
                  </a:cubicBezTo>
                  <a:cubicBezTo>
                    <a:pt x="72747" y="69951"/>
                    <a:pt x="76222" y="76989"/>
                    <a:pt x="82606" y="80048"/>
                  </a:cubicBezTo>
                  <a:cubicBezTo>
                    <a:pt x="89149" y="83159"/>
                    <a:pt x="96972" y="81238"/>
                    <a:pt x="101326" y="75444"/>
                  </a:cubicBezTo>
                  <a:cubicBezTo>
                    <a:pt x="111823" y="76114"/>
                    <a:pt x="120881" y="68136"/>
                    <a:pt x="121551" y="57625"/>
                  </a:cubicBezTo>
                  <a:cubicBezTo>
                    <a:pt x="121971" y="51101"/>
                    <a:pt x="119022" y="44819"/>
                    <a:pt x="113741" y="40978"/>
                  </a:cubicBezTo>
                  <a:cubicBezTo>
                    <a:pt x="114050" y="32552"/>
                    <a:pt x="107475" y="25468"/>
                    <a:pt x="99060" y="25159"/>
                  </a:cubicBezTo>
                  <a:cubicBezTo>
                    <a:pt x="90646" y="24850"/>
                    <a:pt x="83572" y="31434"/>
                    <a:pt x="83263" y="39860"/>
                  </a:cubicBezTo>
                  <a:lnTo>
                    <a:pt x="64543" y="33282"/>
                  </a:lnTo>
                  <a:cubicBezTo>
                    <a:pt x="52693" y="28902"/>
                    <a:pt x="43024" y="20049"/>
                    <a:pt x="37612" y="8617"/>
                  </a:cubicBezTo>
                  <a:cubicBezTo>
                    <a:pt x="36029" y="5013"/>
                    <a:pt x="33073" y="2198"/>
                    <a:pt x="29401" y="790"/>
                  </a:cubicBezTo>
                  <a:cubicBezTo>
                    <a:pt x="19614" y="-2762"/>
                    <a:pt x="7528" y="5986"/>
                    <a:pt x="2339" y="20522"/>
                  </a:cubicBezTo>
                  <a:cubicBezTo>
                    <a:pt x="-2850" y="35058"/>
                    <a:pt x="894" y="49397"/>
                    <a:pt x="10615" y="52949"/>
                  </a:cubicBezTo>
                  <a:cubicBezTo>
                    <a:pt x="14359" y="54192"/>
                    <a:pt x="18445" y="53909"/>
                    <a:pt x="21979" y="52160"/>
                  </a:cubicBezTo>
                  <a:cubicBezTo>
                    <a:pt x="33414" y="46779"/>
                    <a:pt x="46499" y="46095"/>
                    <a:pt x="58434" y="50252"/>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55" name="Freeform 694">
              <a:extLst>
                <a:ext uri="{FF2B5EF4-FFF2-40B4-BE49-F238E27FC236}">
                  <a16:creationId xmlns:a16="http://schemas.microsoft.com/office/drawing/2014/main" id="{21468ED3-4847-4E93-B8EF-D8E6E86FFA27}"/>
                </a:ext>
              </a:extLst>
            </p:cNvPr>
            <p:cNvSpPr>
              <a:spLocks/>
            </p:cNvSpPr>
            <p:nvPr/>
          </p:nvSpPr>
          <p:spPr bwMode="auto">
            <a:xfrm>
              <a:off x="3214850" y="2405528"/>
              <a:ext cx="102529" cy="68781"/>
            </a:xfrm>
            <a:custGeom>
              <a:avLst/>
              <a:gdLst>
                <a:gd name="T0" fmla="*/ 3477 w 121588"/>
                <a:gd name="T1" fmla="*/ 1727 h 81567"/>
                <a:gd name="T2" fmla="*/ 2449 w 121588"/>
                <a:gd name="T3" fmla="*/ 1364 h 81567"/>
                <a:gd name="T4" fmla="*/ 2612 w 121588"/>
                <a:gd name="T5" fmla="*/ 1020 h 81567"/>
                <a:gd name="T6" fmla="*/ 2148 w 121588"/>
                <a:gd name="T7" fmla="*/ 83 h 81567"/>
                <a:gd name="T8" fmla="*/ 1116 w 121588"/>
                <a:gd name="T9" fmla="*/ 335 h 81567"/>
                <a:gd name="T10" fmla="*/ 3 w 121588"/>
                <a:gd name="T11" fmla="*/ 1318 h 81567"/>
                <a:gd name="T12" fmla="*/ 433 w 121588"/>
                <a:gd name="T13" fmla="*/ 2235 h 81567"/>
                <a:gd name="T14" fmla="*/ 1241 w 121588"/>
                <a:gd name="T15" fmla="*/ 3106 h 81567"/>
                <a:gd name="T16" fmla="*/ 2112 w 121588"/>
                <a:gd name="T17" fmla="*/ 2297 h 81567"/>
                <a:gd name="T18" fmla="*/ 3143 w 121588"/>
                <a:gd name="T19" fmla="*/ 2659 h 81567"/>
                <a:gd name="T20" fmla="*/ 4628 w 121588"/>
                <a:gd name="T21" fmla="*/ 4021 h 81567"/>
                <a:gd name="T22" fmla="*/ 5082 w 121588"/>
                <a:gd name="T23" fmla="*/ 4452 h 81567"/>
                <a:gd name="T24" fmla="*/ 6572 w 121588"/>
                <a:gd name="T25" fmla="*/ 3365 h 81567"/>
                <a:gd name="T26" fmla="*/ 6113 w 121588"/>
                <a:gd name="T27" fmla="*/ 1579 h 81567"/>
                <a:gd name="T28" fmla="*/ 5490 w 121588"/>
                <a:gd name="T29" fmla="*/ 1622 h 81567"/>
                <a:gd name="T30" fmla="*/ 3477 w 121588"/>
                <a:gd name="T31" fmla="*/ 1727 h 815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588"/>
                <a:gd name="T49" fmla="*/ 0 h 81567"/>
                <a:gd name="T50" fmla="*/ 121588 w 121588"/>
                <a:gd name="T51" fmla="*/ 81567 h 815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588" h="81567">
                  <a:moveTo>
                    <a:pt x="63091" y="31340"/>
                  </a:moveTo>
                  <a:lnTo>
                    <a:pt x="44436" y="24763"/>
                  </a:lnTo>
                  <a:cubicBezTo>
                    <a:pt x="45875" y="22928"/>
                    <a:pt x="46880" y="20790"/>
                    <a:pt x="47392" y="18514"/>
                  </a:cubicBezTo>
                  <a:cubicBezTo>
                    <a:pt x="48844" y="11575"/>
                    <a:pt x="45369" y="4537"/>
                    <a:pt x="38984" y="1479"/>
                  </a:cubicBezTo>
                  <a:cubicBezTo>
                    <a:pt x="32442" y="-1632"/>
                    <a:pt x="24619" y="288"/>
                    <a:pt x="20264" y="6083"/>
                  </a:cubicBezTo>
                  <a:cubicBezTo>
                    <a:pt x="9767" y="5412"/>
                    <a:pt x="710" y="13390"/>
                    <a:pt x="40" y="23901"/>
                  </a:cubicBezTo>
                  <a:cubicBezTo>
                    <a:pt x="-381" y="30426"/>
                    <a:pt x="2569" y="36707"/>
                    <a:pt x="7850" y="40549"/>
                  </a:cubicBezTo>
                  <a:cubicBezTo>
                    <a:pt x="7541" y="48974"/>
                    <a:pt x="14116" y="56058"/>
                    <a:pt x="22530" y="56367"/>
                  </a:cubicBezTo>
                  <a:cubicBezTo>
                    <a:pt x="30945" y="56676"/>
                    <a:pt x="38019" y="50092"/>
                    <a:pt x="38328" y="41667"/>
                  </a:cubicBezTo>
                  <a:lnTo>
                    <a:pt x="57048" y="48244"/>
                  </a:lnTo>
                  <a:cubicBezTo>
                    <a:pt x="68917" y="52631"/>
                    <a:pt x="78593" y="61511"/>
                    <a:pt x="83979" y="72975"/>
                  </a:cubicBezTo>
                  <a:cubicBezTo>
                    <a:pt x="85595" y="76553"/>
                    <a:pt x="88544" y="79362"/>
                    <a:pt x="92189" y="80802"/>
                  </a:cubicBezTo>
                  <a:cubicBezTo>
                    <a:pt x="101977" y="84288"/>
                    <a:pt x="114063" y="75540"/>
                    <a:pt x="119252" y="61070"/>
                  </a:cubicBezTo>
                  <a:cubicBezTo>
                    <a:pt x="124441" y="46600"/>
                    <a:pt x="120697" y="32195"/>
                    <a:pt x="110910" y="28643"/>
                  </a:cubicBezTo>
                  <a:cubicBezTo>
                    <a:pt x="107185" y="27427"/>
                    <a:pt x="103133" y="27710"/>
                    <a:pt x="99612" y="29433"/>
                  </a:cubicBezTo>
                  <a:cubicBezTo>
                    <a:pt x="88163" y="34859"/>
                    <a:pt x="75039" y="35543"/>
                    <a:pt x="63091" y="3134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56" name="Freeform 695">
              <a:extLst>
                <a:ext uri="{FF2B5EF4-FFF2-40B4-BE49-F238E27FC236}">
                  <a16:creationId xmlns:a16="http://schemas.microsoft.com/office/drawing/2014/main" id="{E58EB75F-AFCC-4FDA-A529-72968D5285FF}"/>
                </a:ext>
              </a:extLst>
            </p:cNvPr>
            <p:cNvSpPr>
              <a:spLocks/>
            </p:cNvSpPr>
            <p:nvPr/>
          </p:nvSpPr>
          <p:spPr bwMode="auto">
            <a:xfrm>
              <a:off x="3563611" y="2387502"/>
              <a:ext cx="100125" cy="73283"/>
            </a:xfrm>
            <a:custGeom>
              <a:avLst/>
              <a:gdLst>
                <a:gd name="T0" fmla="*/ 3547 w 118738"/>
                <a:gd name="T1" fmla="*/ 2760 h 86906"/>
                <a:gd name="T2" fmla="*/ 4543 w 118738"/>
                <a:gd name="T3" fmla="*/ 2293 h 86906"/>
                <a:gd name="T4" fmla="*/ 4669 w 118738"/>
                <a:gd name="T5" fmla="*/ 2655 h 86906"/>
                <a:gd name="T6" fmla="*/ 5829 w 118738"/>
                <a:gd name="T7" fmla="*/ 2909 h 86906"/>
                <a:gd name="T8" fmla="*/ 6207 w 118738"/>
                <a:gd name="T9" fmla="*/ 2082 h 86906"/>
                <a:gd name="T10" fmla="*/ 6263 w 118738"/>
                <a:gd name="T11" fmla="*/ 597 h 86906"/>
                <a:gd name="T12" fmla="*/ 5353 w 118738"/>
                <a:gd name="T13" fmla="*/ 270 h 86906"/>
                <a:gd name="T14" fmla="*/ 4164 w 118738"/>
                <a:gd name="T15" fmla="*/ 224 h 86906"/>
                <a:gd name="T16" fmla="*/ 4119 w 118738"/>
                <a:gd name="T17" fmla="*/ 1416 h 86906"/>
                <a:gd name="T18" fmla="*/ 3128 w 118738"/>
                <a:gd name="T19" fmla="*/ 1883 h 86906"/>
                <a:gd name="T20" fmla="*/ 1118 w 118738"/>
                <a:gd name="T21" fmla="*/ 1970 h 86906"/>
                <a:gd name="T22" fmla="*/ 492 w 118738"/>
                <a:gd name="T23" fmla="*/ 1970 h 86906"/>
                <a:gd name="T24" fmla="*/ 202 w 118738"/>
                <a:gd name="T25" fmla="*/ 3781 h 86906"/>
                <a:gd name="T26" fmla="*/ 1789 w 118738"/>
                <a:gd name="T27" fmla="*/ 4720 h 86906"/>
                <a:gd name="T28" fmla="*/ 2197 w 118738"/>
                <a:gd name="T29" fmla="*/ 4249 h 86906"/>
                <a:gd name="T30" fmla="*/ 3547 w 118738"/>
                <a:gd name="T31" fmla="*/ 2760 h 869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738"/>
                <a:gd name="T49" fmla="*/ 0 h 86906"/>
                <a:gd name="T50" fmla="*/ 118738 w 118738"/>
                <a:gd name="T51" fmla="*/ 86906 h 869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738" h="86906">
                  <a:moveTo>
                    <a:pt x="64366" y="50086"/>
                  </a:moveTo>
                  <a:lnTo>
                    <a:pt x="82429" y="41601"/>
                  </a:lnTo>
                  <a:cubicBezTo>
                    <a:pt x="82666" y="43942"/>
                    <a:pt x="83454" y="46198"/>
                    <a:pt x="84728" y="48178"/>
                  </a:cubicBezTo>
                  <a:cubicBezTo>
                    <a:pt x="89267" y="55275"/>
                    <a:pt x="98693" y="57341"/>
                    <a:pt x="105780" y="52796"/>
                  </a:cubicBezTo>
                  <a:cubicBezTo>
                    <a:pt x="110805" y="49566"/>
                    <a:pt x="113492" y="43706"/>
                    <a:pt x="112644" y="37786"/>
                  </a:cubicBezTo>
                  <a:cubicBezTo>
                    <a:pt x="120356" y="30623"/>
                    <a:pt x="120809" y="18554"/>
                    <a:pt x="113656" y="10832"/>
                  </a:cubicBezTo>
                  <a:cubicBezTo>
                    <a:pt x="109439" y="6280"/>
                    <a:pt x="103284" y="4070"/>
                    <a:pt x="97143" y="4899"/>
                  </a:cubicBezTo>
                  <a:cubicBezTo>
                    <a:pt x="91409" y="-1297"/>
                    <a:pt x="81753" y="-1665"/>
                    <a:pt x="75565" y="4077"/>
                  </a:cubicBezTo>
                  <a:cubicBezTo>
                    <a:pt x="69378" y="9819"/>
                    <a:pt x="69010" y="19488"/>
                    <a:pt x="74744" y="25684"/>
                  </a:cubicBezTo>
                  <a:lnTo>
                    <a:pt x="56747" y="34168"/>
                  </a:lnTo>
                  <a:cubicBezTo>
                    <a:pt x="45265" y="39443"/>
                    <a:pt x="32180" y="40009"/>
                    <a:pt x="20291" y="35747"/>
                  </a:cubicBezTo>
                  <a:cubicBezTo>
                    <a:pt x="16652" y="34261"/>
                    <a:pt x="12573" y="34261"/>
                    <a:pt x="8928" y="35747"/>
                  </a:cubicBezTo>
                  <a:cubicBezTo>
                    <a:pt x="-465" y="40154"/>
                    <a:pt x="-2830" y="54953"/>
                    <a:pt x="3673" y="68634"/>
                  </a:cubicBezTo>
                  <a:cubicBezTo>
                    <a:pt x="10176" y="82315"/>
                    <a:pt x="23378" y="90076"/>
                    <a:pt x="32443" y="85669"/>
                  </a:cubicBezTo>
                  <a:cubicBezTo>
                    <a:pt x="35951" y="83920"/>
                    <a:pt x="38624" y="80842"/>
                    <a:pt x="39865" y="77119"/>
                  </a:cubicBezTo>
                  <a:cubicBezTo>
                    <a:pt x="44200" y="65253"/>
                    <a:pt x="52996" y="55558"/>
                    <a:pt x="64366" y="5008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57" name="Freeform 696">
              <a:extLst>
                <a:ext uri="{FF2B5EF4-FFF2-40B4-BE49-F238E27FC236}">
                  <a16:creationId xmlns:a16="http://schemas.microsoft.com/office/drawing/2014/main" id="{E65DAFFC-AE65-4DFC-A10C-811B1C9B348F}"/>
                </a:ext>
              </a:extLst>
            </p:cNvPr>
            <p:cNvSpPr>
              <a:spLocks/>
            </p:cNvSpPr>
            <p:nvPr/>
          </p:nvSpPr>
          <p:spPr bwMode="auto">
            <a:xfrm>
              <a:off x="3223088" y="2545973"/>
              <a:ext cx="100125" cy="73357"/>
            </a:xfrm>
            <a:custGeom>
              <a:avLst/>
              <a:gdLst>
                <a:gd name="T0" fmla="*/ 2996 w 118738"/>
                <a:gd name="T1" fmla="*/ 2031 h 86993"/>
                <a:gd name="T2" fmla="*/ 2001 w 118738"/>
                <a:gd name="T3" fmla="*/ 2499 h 86993"/>
                <a:gd name="T4" fmla="*/ 1875 w 118738"/>
                <a:gd name="T5" fmla="*/ 2137 h 86993"/>
                <a:gd name="T6" fmla="*/ 714 w 118738"/>
                <a:gd name="T7" fmla="*/ 1881 h 86993"/>
                <a:gd name="T8" fmla="*/ 336 w 118738"/>
                <a:gd name="T9" fmla="*/ 2709 h 86993"/>
                <a:gd name="T10" fmla="*/ 279 w 118738"/>
                <a:gd name="T11" fmla="*/ 4194 h 86993"/>
                <a:gd name="T12" fmla="*/ 1191 w 118738"/>
                <a:gd name="T13" fmla="*/ 4522 h 86993"/>
                <a:gd name="T14" fmla="*/ 2381 w 118738"/>
                <a:gd name="T15" fmla="*/ 4572 h 86993"/>
                <a:gd name="T16" fmla="*/ 2616 w 118738"/>
                <a:gd name="T17" fmla="*/ 3699 h 86993"/>
                <a:gd name="T18" fmla="*/ 2424 w 118738"/>
                <a:gd name="T19" fmla="*/ 3372 h 86993"/>
                <a:gd name="T20" fmla="*/ 3416 w 118738"/>
                <a:gd name="T21" fmla="*/ 2905 h 86993"/>
                <a:gd name="T22" fmla="*/ 5425 w 118738"/>
                <a:gd name="T23" fmla="*/ 2817 h 86993"/>
                <a:gd name="T24" fmla="*/ 6051 w 118738"/>
                <a:gd name="T25" fmla="*/ 2817 h 86993"/>
                <a:gd name="T26" fmla="*/ 6340 w 118738"/>
                <a:gd name="T27" fmla="*/ 1005 h 86993"/>
                <a:gd name="T28" fmla="*/ 4756 w 118738"/>
                <a:gd name="T29" fmla="*/ 70 h 86993"/>
                <a:gd name="T30" fmla="*/ 4347 w 118738"/>
                <a:gd name="T31" fmla="*/ 541 h 86993"/>
                <a:gd name="T32" fmla="*/ 2996 w 118738"/>
                <a:gd name="T33" fmla="*/ 2031 h 869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738"/>
                <a:gd name="T52" fmla="*/ 0 h 86993"/>
                <a:gd name="T53" fmla="*/ 118738 w 118738"/>
                <a:gd name="T54" fmla="*/ 86993 h 869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738" h="86993">
                  <a:moveTo>
                    <a:pt x="54372" y="36852"/>
                  </a:moveTo>
                  <a:lnTo>
                    <a:pt x="36309" y="45336"/>
                  </a:lnTo>
                  <a:cubicBezTo>
                    <a:pt x="36059" y="42995"/>
                    <a:pt x="35271" y="40745"/>
                    <a:pt x="34010" y="38759"/>
                  </a:cubicBezTo>
                  <a:cubicBezTo>
                    <a:pt x="29471" y="31662"/>
                    <a:pt x="20045" y="29597"/>
                    <a:pt x="12958" y="34142"/>
                  </a:cubicBezTo>
                  <a:cubicBezTo>
                    <a:pt x="7933" y="37371"/>
                    <a:pt x="5246" y="43232"/>
                    <a:pt x="6093" y="49151"/>
                  </a:cubicBezTo>
                  <a:cubicBezTo>
                    <a:pt x="-1618" y="56314"/>
                    <a:pt x="-2071" y="68384"/>
                    <a:pt x="5082" y="76106"/>
                  </a:cubicBezTo>
                  <a:cubicBezTo>
                    <a:pt x="9299" y="80657"/>
                    <a:pt x="15454" y="82867"/>
                    <a:pt x="21595" y="82038"/>
                  </a:cubicBezTo>
                  <a:cubicBezTo>
                    <a:pt x="27316" y="88267"/>
                    <a:pt x="36998" y="88682"/>
                    <a:pt x="43219" y="82953"/>
                  </a:cubicBezTo>
                  <a:cubicBezTo>
                    <a:pt x="47580" y="78940"/>
                    <a:pt x="49235" y="72771"/>
                    <a:pt x="47475" y="67108"/>
                  </a:cubicBezTo>
                  <a:cubicBezTo>
                    <a:pt x="46766" y="64904"/>
                    <a:pt x="45577" y="62878"/>
                    <a:pt x="43994" y="61188"/>
                  </a:cubicBezTo>
                  <a:lnTo>
                    <a:pt x="61992" y="52703"/>
                  </a:lnTo>
                  <a:cubicBezTo>
                    <a:pt x="73473" y="47428"/>
                    <a:pt x="86558" y="46863"/>
                    <a:pt x="98447" y="51125"/>
                  </a:cubicBezTo>
                  <a:cubicBezTo>
                    <a:pt x="102086" y="52644"/>
                    <a:pt x="106171" y="52644"/>
                    <a:pt x="109810" y="51125"/>
                  </a:cubicBezTo>
                  <a:cubicBezTo>
                    <a:pt x="119203" y="46718"/>
                    <a:pt x="121568" y="31919"/>
                    <a:pt x="115065" y="18238"/>
                  </a:cubicBezTo>
                  <a:cubicBezTo>
                    <a:pt x="108562" y="4557"/>
                    <a:pt x="95688" y="-3205"/>
                    <a:pt x="86295" y="1268"/>
                  </a:cubicBezTo>
                  <a:cubicBezTo>
                    <a:pt x="82774" y="3004"/>
                    <a:pt x="80094" y="6083"/>
                    <a:pt x="78873" y="9819"/>
                  </a:cubicBezTo>
                  <a:cubicBezTo>
                    <a:pt x="74531" y="21678"/>
                    <a:pt x="65742" y="31379"/>
                    <a:pt x="54372" y="36852"/>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58" name="Freeform 697">
              <a:extLst>
                <a:ext uri="{FF2B5EF4-FFF2-40B4-BE49-F238E27FC236}">
                  <a16:creationId xmlns:a16="http://schemas.microsoft.com/office/drawing/2014/main" id="{8410195B-C388-4604-A0AA-5254046F20F3}"/>
                </a:ext>
              </a:extLst>
            </p:cNvPr>
            <p:cNvSpPr>
              <a:spLocks/>
            </p:cNvSpPr>
            <p:nvPr/>
          </p:nvSpPr>
          <p:spPr bwMode="auto">
            <a:xfrm>
              <a:off x="3486017" y="2623771"/>
              <a:ext cx="73362" cy="100307"/>
            </a:xfrm>
            <a:custGeom>
              <a:avLst/>
              <a:gdLst>
                <a:gd name="T0" fmla="*/ 2030 w 87000"/>
                <a:gd name="T1" fmla="*/ 3554 h 118953"/>
                <a:gd name="T2" fmla="*/ 2497 w 87000"/>
                <a:gd name="T3" fmla="*/ 4548 h 118953"/>
                <a:gd name="T4" fmla="*/ 2134 w 87000"/>
                <a:gd name="T5" fmla="*/ 4675 h 118953"/>
                <a:gd name="T6" fmla="*/ 1794 w 87000"/>
                <a:gd name="T7" fmla="*/ 5668 h 118953"/>
                <a:gd name="T8" fmla="*/ 2707 w 87000"/>
                <a:gd name="T9" fmla="*/ 6219 h 118953"/>
                <a:gd name="T10" fmla="*/ 4190 w 87000"/>
                <a:gd name="T11" fmla="*/ 6275 h 118953"/>
                <a:gd name="T12" fmla="*/ 4516 w 87000"/>
                <a:gd name="T13" fmla="*/ 5360 h 118953"/>
                <a:gd name="T14" fmla="*/ 4579 w 87000"/>
                <a:gd name="T15" fmla="*/ 4172 h 118953"/>
                <a:gd name="T16" fmla="*/ 3694 w 87000"/>
                <a:gd name="T17" fmla="*/ 3935 h 118953"/>
                <a:gd name="T18" fmla="*/ 3372 w 87000"/>
                <a:gd name="T19" fmla="*/ 4127 h 118953"/>
                <a:gd name="T20" fmla="*/ 2906 w 87000"/>
                <a:gd name="T21" fmla="*/ 3131 h 118953"/>
                <a:gd name="T22" fmla="*/ 2815 w 87000"/>
                <a:gd name="T23" fmla="*/ 1119 h 118953"/>
                <a:gd name="T24" fmla="*/ 2815 w 87000"/>
                <a:gd name="T25" fmla="*/ 496 h 118953"/>
                <a:gd name="T26" fmla="*/ 1005 w 87000"/>
                <a:gd name="T27" fmla="*/ 202 h 118953"/>
                <a:gd name="T28" fmla="*/ 67 w 87000"/>
                <a:gd name="T29" fmla="*/ 1789 h 118953"/>
                <a:gd name="T30" fmla="*/ 538 w 87000"/>
                <a:gd name="T31" fmla="*/ 2203 h 118953"/>
                <a:gd name="T32" fmla="*/ 2030 w 87000"/>
                <a:gd name="T33" fmla="*/ 3554 h 1189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000"/>
                <a:gd name="T52" fmla="*/ 0 h 118953"/>
                <a:gd name="T53" fmla="*/ 87000 w 87000"/>
                <a:gd name="T54" fmla="*/ 118953 h 1189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000" h="118953">
                  <a:moveTo>
                    <a:pt x="36837" y="64497"/>
                  </a:moveTo>
                  <a:lnTo>
                    <a:pt x="45310" y="82519"/>
                  </a:lnTo>
                  <a:cubicBezTo>
                    <a:pt x="42972" y="82756"/>
                    <a:pt x="40719" y="83546"/>
                    <a:pt x="38742" y="84822"/>
                  </a:cubicBezTo>
                  <a:cubicBezTo>
                    <a:pt x="32810" y="88709"/>
                    <a:pt x="30268" y="96128"/>
                    <a:pt x="32567" y="102844"/>
                  </a:cubicBezTo>
                  <a:cubicBezTo>
                    <a:pt x="35017" y="109684"/>
                    <a:pt x="41934" y="113861"/>
                    <a:pt x="49120" y="112841"/>
                  </a:cubicBezTo>
                  <a:cubicBezTo>
                    <a:pt x="56266" y="120570"/>
                    <a:pt x="68320" y="121030"/>
                    <a:pt x="76038" y="113874"/>
                  </a:cubicBezTo>
                  <a:cubicBezTo>
                    <a:pt x="80609" y="109638"/>
                    <a:pt x="82823" y="103429"/>
                    <a:pt x="81962" y="97253"/>
                  </a:cubicBezTo>
                  <a:cubicBezTo>
                    <a:pt x="88216" y="91609"/>
                    <a:pt x="88715" y="81960"/>
                    <a:pt x="83086" y="75699"/>
                  </a:cubicBezTo>
                  <a:cubicBezTo>
                    <a:pt x="79052" y="71226"/>
                    <a:pt x="72773" y="69542"/>
                    <a:pt x="67052" y="71404"/>
                  </a:cubicBezTo>
                  <a:cubicBezTo>
                    <a:pt x="64851" y="72075"/>
                    <a:pt x="62841" y="73272"/>
                    <a:pt x="61206" y="74890"/>
                  </a:cubicBezTo>
                  <a:lnTo>
                    <a:pt x="52732" y="56802"/>
                  </a:lnTo>
                  <a:cubicBezTo>
                    <a:pt x="47471" y="45311"/>
                    <a:pt x="46880" y="32215"/>
                    <a:pt x="51090" y="20297"/>
                  </a:cubicBezTo>
                  <a:cubicBezTo>
                    <a:pt x="52608" y="16680"/>
                    <a:pt x="52608" y="12602"/>
                    <a:pt x="51090" y="8984"/>
                  </a:cubicBezTo>
                  <a:cubicBezTo>
                    <a:pt x="46689" y="-422"/>
                    <a:pt x="31910" y="-2855"/>
                    <a:pt x="18247" y="3656"/>
                  </a:cubicBezTo>
                  <a:cubicBezTo>
                    <a:pt x="4585" y="10168"/>
                    <a:pt x="-3166" y="23389"/>
                    <a:pt x="1235" y="32465"/>
                  </a:cubicBezTo>
                  <a:cubicBezTo>
                    <a:pt x="3002" y="35984"/>
                    <a:pt x="6063" y="38675"/>
                    <a:pt x="9774" y="39964"/>
                  </a:cubicBezTo>
                  <a:cubicBezTo>
                    <a:pt x="21637" y="44311"/>
                    <a:pt x="31339" y="53112"/>
                    <a:pt x="36837" y="64497"/>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59" name="Freeform 698">
              <a:extLst>
                <a:ext uri="{FF2B5EF4-FFF2-40B4-BE49-F238E27FC236}">
                  <a16:creationId xmlns:a16="http://schemas.microsoft.com/office/drawing/2014/main" id="{B782A280-609F-4E53-919A-036126BAA838}"/>
                </a:ext>
              </a:extLst>
            </p:cNvPr>
            <p:cNvSpPr>
              <a:spLocks/>
            </p:cNvSpPr>
            <p:nvPr/>
          </p:nvSpPr>
          <p:spPr bwMode="auto">
            <a:xfrm>
              <a:off x="3327610" y="2282706"/>
              <a:ext cx="73584" cy="100322"/>
            </a:xfrm>
            <a:custGeom>
              <a:avLst/>
              <a:gdLst>
                <a:gd name="T0" fmla="*/ 2765 w 87263"/>
                <a:gd name="T1" fmla="*/ 3001 h 118971"/>
                <a:gd name="T2" fmla="*/ 2297 w 87263"/>
                <a:gd name="T3" fmla="*/ 2008 h 118971"/>
                <a:gd name="T4" fmla="*/ 2660 w 87263"/>
                <a:gd name="T5" fmla="*/ 1880 h 118971"/>
                <a:gd name="T6" fmla="*/ 2996 w 87263"/>
                <a:gd name="T7" fmla="*/ 888 h 118971"/>
                <a:gd name="T8" fmla="*/ 2088 w 87263"/>
                <a:gd name="T9" fmla="*/ 337 h 118971"/>
                <a:gd name="T10" fmla="*/ 605 w 87263"/>
                <a:gd name="T11" fmla="*/ 279 h 118971"/>
                <a:gd name="T12" fmla="*/ 277 w 87263"/>
                <a:gd name="T13" fmla="*/ 1195 h 118971"/>
                <a:gd name="T14" fmla="*/ 216 w 87263"/>
                <a:gd name="T15" fmla="*/ 2384 h 118971"/>
                <a:gd name="T16" fmla="*/ 1100 w 87263"/>
                <a:gd name="T17" fmla="*/ 2621 h 118971"/>
                <a:gd name="T18" fmla="*/ 1421 w 87263"/>
                <a:gd name="T19" fmla="*/ 2428 h 118971"/>
                <a:gd name="T20" fmla="*/ 1889 w 87263"/>
                <a:gd name="T21" fmla="*/ 3425 h 118971"/>
                <a:gd name="T22" fmla="*/ 1976 w 87263"/>
                <a:gd name="T23" fmla="*/ 5436 h 118971"/>
                <a:gd name="T24" fmla="*/ 1993 w 87263"/>
                <a:gd name="T25" fmla="*/ 6061 h 118971"/>
                <a:gd name="T26" fmla="*/ 3804 w 87263"/>
                <a:gd name="T27" fmla="*/ 6355 h 118971"/>
                <a:gd name="T28" fmla="*/ 4742 w 87263"/>
                <a:gd name="T29" fmla="*/ 4767 h 118971"/>
                <a:gd name="T30" fmla="*/ 4271 w 87263"/>
                <a:gd name="T31" fmla="*/ 4356 h 118971"/>
                <a:gd name="T32" fmla="*/ 2765 w 87263"/>
                <a:gd name="T33" fmla="*/ 3001 h 1189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263"/>
                <a:gd name="T52" fmla="*/ 0 h 118971"/>
                <a:gd name="T53" fmla="*/ 87263 w 87263"/>
                <a:gd name="T54" fmla="*/ 118971 h 1189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263" h="118971">
                  <a:moveTo>
                    <a:pt x="50164" y="54456"/>
                  </a:moveTo>
                  <a:lnTo>
                    <a:pt x="41691" y="36434"/>
                  </a:lnTo>
                  <a:cubicBezTo>
                    <a:pt x="44029" y="36197"/>
                    <a:pt x="46282" y="35408"/>
                    <a:pt x="48259" y="34132"/>
                  </a:cubicBezTo>
                  <a:cubicBezTo>
                    <a:pt x="54204" y="30258"/>
                    <a:pt x="56733" y="22812"/>
                    <a:pt x="54368" y="16110"/>
                  </a:cubicBezTo>
                  <a:cubicBezTo>
                    <a:pt x="51964" y="9263"/>
                    <a:pt x="45054" y="5073"/>
                    <a:pt x="37881" y="6112"/>
                  </a:cubicBezTo>
                  <a:cubicBezTo>
                    <a:pt x="30734" y="-1616"/>
                    <a:pt x="18681" y="-2077"/>
                    <a:pt x="10963" y="5080"/>
                  </a:cubicBezTo>
                  <a:cubicBezTo>
                    <a:pt x="6391" y="9315"/>
                    <a:pt x="4178" y="15524"/>
                    <a:pt x="5038" y="21701"/>
                  </a:cubicBezTo>
                  <a:cubicBezTo>
                    <a:pt x="-1215" y="27344"/>
                    <a:pt x="-1714" y="36993"/>
                    <a:pt x="3915" y="43255"/>
                  </a:cubicBezTo>
                  <a:cubicBezTo>
                    <a:pt x="7948" y="47727"/>
                    <a:pt x="14228" y="49411"/>
                    <a:pt x="19949" y="47550"/>
                  </a:cubicBezTo>
                  <a:cubicBezTo>
                    <a:pt x="22149" y="46879"/>
                    <a:pt x="24159" y="45682"/>
                    <a:pt x="25795" y="44064"/>
                  </a:cubicBezTo>
                  <a:lnTo>
                    <a:pt x="34268" y="62152"/>
                  </a:lnTo>
                  <a:cubicBezTo>
                    <a:pt x="39536" y="73649"/>
                    <a:pt x="40101" y="86751"/>
                    <a:pt x="35845" y="98656"/>
                  </a:cubicBezTo>
                  <a:cubicBezTo>
                    <a:pt x="34465" y="102326"/>
                    <a:pt x="34584" y="106385"/>
                    <a:pt x="36173" y="109969"/>
                  </a:cubicBezTo>
                  <a:cubicBezTo>
                    <a:pt x="40574" y="119441"/>
                    <a:pt x="55353" y="121809"/>
                    <a:pt x="69016" y="115297"/>
                  </a:cubicBezTo>
                  <a:cubicBezTo>
                    <a:pt x="82678" y="108785"/>
                    <a:pt x="90429" y="95565"/>
                    <a:pt x="86028" y="86488"/>
                  </a:cubicBezTo>
                  <a:cubicBezTo>
                    <a:pt x="84281" y="82976"/>
                    <a:pt x="81207" y="80299"/>
                    <a:pt x="77489" y="79055"/>
                  </a:cubicBezTo>
                  <a:cubicBezTo>
                    <a:pt x="65515" y="74760"/>
                    <a:pt x="55701" y="65927"/>
                    <a:pt x="50164" y="5445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60" name="Freeform 699">
              <a:extLst>
                <a:ext uri="{FF2B5EF4-FFF2-40B4-BE49-F238E27FC236}">
                  <a16:creationId xmlns:a16="http://schemas.microsoft.com/office/drawing/2014/main" id="{E06EF73C-C272-4C25-A558-E9CBDE2E71AF}"/>
                </a:ext>
              </a:extLst>
            </p:cNvPr>
            <p:cNvSpPr>
              <a:spLocks/>
            </p:cNvSpPr>
            <p:nvPr/>
          </p:nvSpPr>
          <p:spPr bwMode="auto">
            <a:xfrm>
              <a:off x="3534397" y="2360550"/>
              <a:ext cx="41859" cy="41860"/>
            </a:xfrm>
            <a:custGeom>
              <a:avLst/>
              <a:gdLst>
                <a:gd name="T0" fmla="*/ 150 w 49640"/>
                <a:gd name="T1" fmla="*/ 1886 h 49641"/>
                <a:gd name="T2" fmla="*/ 346 w 49640"/>
                <a:gd name="T3" fmla="*/ 2031 h 49641"/>
                <a:gd name="T4" fmla="*/ 790 w 49640"/>
                <a:gd name="T5" fmla="*/ 2442 h 49641"/>
                <a:gd name="T6" fmla="*/ 954 w 49640"/>
                <a:gd name="T7" fmla="*/ 2623 h 49641"/>
                <a:gd name="T8" fmla="*/ 1779 w 49640"/>
                <a:gd name="T9" fmla="*/ 2525 h 49641"/>
                <a:gd name="T10" fmla="*/ 2564 w 49640"/>
                <a:gd name="T11" fmla="*/ 1673 h 49641"/>
                <a:gd name="T12" fmla="*/ 2590 w 49640"/>
                <a:gd name="T13" fmla="*/ 840 h 49641"/>
                <a:gd name="T14" fmla="*/ 1792 w 49640"/>
                <a:gd name="T15" fmla="*/ 157 h 49641"/>
                <a:gd name="T16" fmla="*/ 1790 w 49640"/>
                <a:gd name="T17" fmla="*/ 114 h 49641"/>
                <a:gd name="T18" fmla="*/ 960 w 49640"/>
                <a:gd name="T19" fmla="*/ 212 h 49641"/>
                <a:gd name="T20" fmla="*/ 175 w 49640"/>
                <a:gd name="T21" fmla="*/ 1042 h 49641"/>
                <a:gd name="T22" fmla="*/ 150 w 49640"/>
                <a:gd name="T23" fmla="*/ 1886 h 496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40"/>
                <a:gd name="T37" fmla="*/ 0 h 49641"/>
                <a:gd name="T38" fmla="*/ 49640 w 49640"/>
                <a:gd name="T39" fmla="*/ 49641 h 496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40" h="49641">
                  <a:moveTo>
                    <a:pt x="2716" y="34230"/>
                  </a:moveTo>
                  <a:cubicBezTo>
                    <a:pt x="3734" y="35309"/>
                    <a:pt x="4936" y="36203"/>
                    <a:pt x="6263" y="36861"/>
                  </a:cubicBezTo>
                  <a:cubicBezTo>
                    <a:pt x="9633" y="38479"/>
                    <a:pt x="12451" y="41064"/>
                    <a:pt x="14342" y="44293"/>
                  </a:cubicBezTo>
                  <a:cubicBezTo>
                    <a:pt x="15091" y="45583"/>
                    <a:pt x="16096" y="46701"/>
                    <a:pt x="17298" y="47582"/>
                  </a:cubicBezTo>
                  <a:cubicBezTo>
                    <a:pt x="22015" y="50904"/>
                    <a:pt x="28465" y="50134"/>
                    <a:pt x="32275" y="45806"/>
                  </a:cubicBezTo>
                  <a:lnTo>
                    <a:pt x="46528" y="30349"/>
                  </a:lnTo>
                  <a:cubicBezTo>
                    <a:pt x="50496" y="26153"/>
                    <a:pt x="50693" y="19648"/>
                    <a:pt x="46988" y="15221"/>
                  </a:cubicBezTo>
                  <a:cubicBezTo>
                    <a:pt x="39572" y="15807"/>
                    <a:pt x="33089" y="10255"/>
                    <a:pt x="32511" y="2836"/>
                  </a:cubicBezTo>
                  <a:cubicBezTo>
                    <a:pt x="32491" y="2580"/>
                    <a:pt x="32478" y="2323"/>
                    <a:pt x="32472" y="2067"/>
                  </a:cubicBezTo>
                  <a:cubicBezTo>
                    <a:pt x="27736" y="-1262"/>
                    <a:pt x="21259" y="-499"/>
                    <a:pt x="17430" y="3842"/>
                  </a:cubicBezTo>
                  <a:lnTo>
                    <a:pt x="3176" y="18905"/>
                  </a:lnTo>
                  <a:cubicBezTo>
                    <a:pt x="-877" y="23140"/>
                    <a:pt x="-1074" y="29757"/>
                    <a:pt x="2716" y="3423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61" name="Freeform 700">
              <a:extLst>
                <a:ext uri="{FF2B5EF4-FFF2-40B4-BE49-F238E27FC236}">
                  <a16:creationId xmlns:a16="http://schemas.microsoft.com/office/drawing/2014/main" id="{188D3408-6F3A-4C4D-A927-BBC0FDFB9557}"/>
                </a:ext>
              </a:extLst>
            </p:cNvPr>
            <p:cNvSpPr>
              <a:spLocks/>
            </p:cNvSpPr>
            <p:nvPr/>
          </p:nvSpPr>
          <p:spPr bwMode="auto">
            <a:xfrm>
              <a:off x="3310126" y="2604958"/>
              <a:ext cx="41749" cy="41889"/>
            </a:xfrm>
            <a:custGeom>
              <a:avLst/>
              <a:gdLst>
                <a:gd name="T0" fmla="*/ 2583 w 49510"/>
                <a:gd name="T1" fmla="*/ 840 h 49676"/>
                <a:gd name="T2" fmla="*/ 2391 w 49510"/>
                <a:gd name="T3" fmla="*/ 695 h 49676"/>
                <a:gd name="T4" fmla="*/ 1941 w 49510"/>
                <a:gd name="T5" fmla="*/ 293 h 49676"/>
                <a:gd name="T6" fmla="*/ 1782 w 49510"/>
                <a:gd name="T7" fmla="*/ 116 h 49676"/>
                <a:gd name="T8" fmla="*/ 954 w 49510"/>
                <a:gd name="T9" fmla="*/ 210 h 49676"/>
                <a:gd name="T10" fmla="*/ 170 w 49510"/>
                <a:gd name="T11" fmla="*/ 1065 h 49676"/>
                <a:gd name="T12" fmla="*/ 146 w 49510"/>
                <a:gd name="T13" fmla="*/ 1898 h 49676"/>
                <a:gd name="T14" fmla="*/ 944 w 49510"/>
                <a:gd name="T15" fmla="*/ 2596 h 49676"/>
                <a:gd name="T16" fmla="*/ 946 w 49510"/>
                <a:gd name="T17" fmla="*/ 2623 h 49676"/>
                <a:gd name="T18" fmla="*/ 1775 w 49510"/>
                <a:gd name="T19" fmla="*/ 2529 h 49676"/>
                <a:gd name="T20" fmla="*/ 2557 w 49510"/>
                <a:gd name="T21" fmla="*/ 1674 h 49676"/>
                <a:gd name="T22" fmla="*/ 2583 w 49510"/>
                <a:gd name="T23" fmla="*/ 840 h 496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510"/>
                <a:gd name="T37" fmla="*/ 0 h 49676"/>
                <a:gd name="T38" fmla="*/ 49510 w 49510"/>
                <a:gd name="T39" fmla="*/ 49676 h 496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510" h="49676">
                  <a:moveTo>
                    <a:pt x="46859" y="15246"/>
                  </a:moveTo>
                  <a:cubicBezTo>
                    <a:pt x="45886" y="14147"/>
                    <a:pt x="44697" y="13253"/>
                    <a:pt x="43377" y="12615"/>
                  </a:cubicBezTo>
                  <a:cubicBezTo>
                    <a:pt x="39994" y="11049"/>
                    <a:pt x="37163" y="8504"/>
                    <a:pt x="35232" y="5314"/>
                  </a:cubicBezTo>
                  <a:cubicBezTo>
                    <a:pt x="34510" y="4045"/>
                    <a:pt x="33524" y="2946"/>
                    <a:pt x="32342" y="2091"/>
                  </a:cubicBezTo>
                  <a:cubicBezTo>
                    <a:pt x="27626" y="-1250"/>
                    <a:pt x="21149" y="-520"/>
                    <a:pt x="17300" y="3801"/>
                  </a:cubicBezTo>
                  <a:lnTo>
                    <a:pt x="3112" y="19324"/>
                  </a:lnTo>
                  <a:cubicBezTo>
                    <a:pt x="-855" y="23520"/>
                    <a:pt x="-1052" y="30025"/>
                    <a:pt x="2652" y="34452"/>
                  </a:cubicBezTo>
                  <a:cubicBezTo>
                    <a:pt x="10147" y="33939"/>
                    <a:pt x="16630" y="39609"/>
                    <a:pt x="17142" y="47107"/>
                  </a:cubicBezTo>
                  <a:cubicBezTo>
                    <a:pt x="17156" y="47271"/>
                    <a:pt x="17162" y="47442"/>
                    <a:pt x="17169" y="47607"/>
                  </a:cubicBezTo>
                  <a:cubicBezTo>
                    <a:pt x="21898" y="50922"/>
                    <a:pt x="28349" y="50185"/>
                    <a:pt x="32211" y="45897"/>
                  </a:cubicBezTo>
                  <a:lnTo>
                    <a:pt x="46399" y="30374"/>
                  </a:lnTo>
                  <a:cubicBezTo>
                    <a:pt x="50366" y="26177"/>
                    <a:pt x="50563" y="19672"/>
                    <a:pt x="46859" y="15246"/>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62" name="Freeform 701">
              <a:extLst>
                <a:ext uri="{FF2B5EF4-FFF2-40B4-BE49-F238E27FC236}">
                  <a16:creationId xmlns:a16="http://schemas.microsoft.com/office/drawing/2014/main" id="{D536DF14-D724-400D-AB7A-BE0ED93FBFD3}"/>
                </a:ext>
              </a:extLst>
            </p:cNvPr>
            <p:cNvSpPr>
              <a:spLocks/>
            </p:cNvSpPr>
            <p:nvPr/>
          </p:nvSpPr>
          <p:spPr bwMode="auto">
            <a:xfrm>
              <a:off x="3544170" y="2595072"/>
              <a:ext cx="41894" cy="41787"/>
            </a:xfrm>
            <a:custGeom>
              <a:avLst/>
              <a:gdLst>
                <a:gd name="T0" fmla="*/ 854 w 49682"/>
                <a:gd name="T1" fmla="*/ 141 h 49555"/>
                <a:gd name="T2" fmla="*/ 709 w 49682"/>
                <a:gd name="T3" fmla="*/ 337 h 49555"/>
                <a:gd name="T4" fmla="*/ 297 w 49682"/>
                <a:gd name="T5" fmla="*/ 783 h 49555"/>
                <a:gd name="T6" fmla="*/ 88 w 49682"/>
                <a:gd name="T7" fmla="*/ 1624 h 49555"/>
                <a:gd name="T8" fmla="*/ 213 w 49682"/>
                <a:gd name="T9" fmla="*/ 1773 h 49555"/>
                <a:gd name="T10" fmla="*/ 1068 w 49682"/>
                <a:gd name="T11" fmla="*/ 2559 h 49555"/>
                <a:gd name="T12" fmla="*/ 1900 w 49682"/>
                <a:gd name="T13" fmla="*/ 2585 h 49555"/>
                <a:gd name="T14" fmla="*/ 2596 w 49682"/>
                <a:gd name="T15" fmla="*/ 1785 h 49555"/>
                <a:gd name="T16" fmla="*/ 2624 w 49682"/>
                <a:gd name="T17" fmla="*/ 1783 h 49555"/>
                <a:gd name="T18" fmla="*/ 2530 w 49682"/>
                <a:gd name="T19" fmla="*/ 954 h 49555"/>
                <a:gd name="T20" fmla="*/ 1676 w 49682"/>
                <a:gd name="T21" fmla="*/ 167 h 49555"/>
                <a:gd name="T22" fmla="*/ 854 w 49682"/>
                <a:gd name="T23" fmla="*/ 141 h 49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82"/>
                <a:gd name="T37" fmla="*/ 0 h 49555"/>
                <a:gd name="T38" fmla="*/ 49682 w 49682"/>
                <a:gd name="T39" fmla="*/ 49555 h 495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82" h="49555">
                  <a:moveTo>
                    <a:pt x="15496" y="2567"/>
                  </a:moveTo>
                  <a:cubicBezTo>
                    <a:pt x="14392" y="3567"/>
                    <a:pt x="13505" y="4771"/>
                    <a:pt x="12868" y="6119"/>
                  </a:cubicBezTo>
                  <a:cubicBezTo>
                    <a:pt x="11252" y="9513"/>
                    <a:pt x="8638" y="12335"/>
                    <a:pt x="5380" y="14209"/>
                  </a:cubicBezTo>
                  <a:cubicBezTo>
                    <a:pt x="125" y="17373"/>
                    <a:pt x="-1569" y="24207"/>
                    <a:pt x="1590" y="29462"/>
                  </a:cubicBezTo>
                  <a:cubicBezTo>
                    <a:pt x="2201" y="30482"/>
                    <a:pt x="2969" y="31390"/>
                    <a:pt x="3869" y="32166"/>
                  </a:cubicBezTo>
                  <a:lnTo>
                    <a:pt x="19371" y="46439"/>
                  </a:lnTo>
                  <a:cubicBezTo>
                    <a:pt x="23562" y="50411"/>
                    <a:pt x="30058" y="50609"/>
                    <a:pt x="34479" y="46899"/>
                  </a:cubicBezTo>
                  <a:cubicBezTo>
                    <a:pt x="33966" y="39394"/>
                    <a:pt x="39628" y="32902"/>
                    <a:pt x="47117" y="32389"/>
                  </a:cubicBezTo>
                  <a:cubicBezTo>
                    <a:pt x="47281" y="32376"/>
                    <a:pt x="47451" y="32370"/>
                    <a:pt x="47616" y="32363"/>
                  </a:cubicBezTo>
                  <a:cubicBezTo>
                    <a:pt x="50926" y="27627"/>
                    <a:pt x="50190" y="21168"/>
                    <a:pt x="45908" y="17301"/>
                  </a:cubicBezTo>
                  <a:lnTo>
                    <a:pt x="30406" y="3028"/>
                  </a:lnTo>
                  <a:cubicBezTo>
                    <a:pt x="26248" y="-827"/>
                    <a:pt x="19883" y="-1024"/>
                    <a:pt x="15496" y="2567"/>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63" name="Freeform 702">
              <a:extLst>
                <a:ext uri="{FF2B5EF4-FFF2-40B4-BE49-F238E27FC236}">
                  <a16:creationId xmlns:a16="http://schemas.microsoft.com/office/drawing/2014/main" id="{9E4C29F5-795B-4053-B99D-B9FCF9214DDB}"/>
                </a:ext>
              </a:extLst>
            </p:cNvPr>
            <p:cNvSpPr>
              <a:spLocks/>
            </p:cNvSpPr>
            <p:nvPr/>
          </p:nvSpPr>
          <p:spPr bwMode="auto">
            <a:xfrm>
              <a:off x="3299932" y="2370202"/>
              <a:ext cx="42031" cy="41885"/>
            </a:xfrm>
            <a:custGeom>
              <a:avLst/>
              <a:gdLst>
                <a:gd name="T0" fmla="*/ 1910 w 49844"/>
                <a:gd name="T1" fmla="*/ 2585 h 49671"/>
                <a:gd name="T2" fmla="*/ 2058 w 49844"/>
                <a:gd name="T3" fmla="*/ 2387 h 49671"/>
                <a:gd name="T4" fmla="*/ 2420 w 49844"/>
                <a:gd name="T5" fmla="*/ 1966 h 49671"/>
                <a:gd name="T6" fmla="*/ 2633 w 49844"/>
                <a:gd name="T7" fmla="*/ 1785 h 49671"/>
                <a:gd name="T8" fmla="*/ 2536 w 49844"/>
                <a:gd name="T9" fmla="*/ 955 h 49671"/>
                <a:gd name="T10" fmla="*/ 1686 w 49844"/>
                <a:gd name="T11" fmla="*/ 172 h 49671"/>
                <a:gd name="T12" fmla="*/ 853 w 49844"/>
                <a:gd name="T13" fmla="*/ 147 h 49671"/>
                <a:gd name="T14" fmla="*/ 656 w 49844"/>
                <a:gd name="T15" fmla="*/ 705 h 49671"/>
                <a:gd name="T16" fmla="*/ 113 w 49844"/>
                <a:gd name="T17" fmla="*/ 947 h 49671"/>
                <a:gd name="T18" fmla="*/ 212 w 49844"/>
                <a:gd name="T19" fmla="*/ 1778 h 49671"/>
                <a:gd name="T20" fmla="*/ 1062 w 49844"/>
                <a:gd name="T21" fmla="*/ 2561 h 49671"/>
                <a:gd name="T22" fmla="*/ 1910 w 49844"/>
                <a:gd name="T23" fmla="*/ 2585 h 496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844"/>
                <a:gd name="T37" fmla="*/ 0 h 49671"/>
                <a:gd name="T38" fmla="*/ 49844 w 49844"/>
                <a:gd name="T39" fmla="*/ 49671 h 496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844" h="49671">
                  <a:moveTo>
                    <a:pt x="34644" y="46922"/>
                  </a:moveTo>
                  <a:cubicBezTo>
                    <a:pt x="35767" y="45902"/>
                    <a:pt x="36680" y="44672"/>
                    <a:pt x="37337" y="43304"/>
                  </a:cubicBezTo>
                  <a:cubicBezTo>
                    <a:pt x="38565" y="40068"/>
                    <a:pt x="40890" y="37372"/>
                    <a:pt x="43905" y="35675"/>
                  </a:cubicBezTo>
                  <a:cubicBezTo>
                    <a:pt x="45416" y="34866"/>
                    <a:pt x="46736" y="33741"/>
                    <a:pt x="47781" y="32386"/>
                  </a:cubicBezTo>
                  <a:cubicBezTo>
                    <a:pt x="51104" y="27644"/>
                    <a:pt x="50342" y="21158"/>
                    <a:pt x="46007" y="17324"/>
                  </a:cubicBezTo>
                  <a:lnTo>
                    <a:pt x="30571" y="3116"/>
                  </a:lnTo>
                  <a:cubicBezTo>
                    <a:pt x="26380" y="-856"/>
                    <a:pt x="19884" y="-1054"/>
                    <a:pt x="15464" y="2656"/>
                  </a:cubicBezTo>
                  <a:cubicBezTo>
                    <a:pt x="12567" y="5162"/>
                    <a:pt x="11220" y="9016"/>
                    <a:pt x="11917" y="12785"/>
                  </a:cubicBezTo>
                  <a:cubicBezTo>
                    <a:pt x="8087" y="12437"/>
                    <a:pt x="4356" y="14107"/>
                    <a:pt x="2064" y="17192"/>
                  </a:cubicBezTo>
                  <a:cubicBezTo>
                    <a:pt x="-1260" y="21934"/>
                    <a:pt x="-498" y="28420"/>
                    <a:pt x="3837" y="32254"/>
                  </a:cubicBezTo>
                  <a:lnTo>
                    <a:pt x="19273" y="46461"/>
                  </a:lnTo>
                  <a:cubicBezTo>
                    <a:pt x="23510" y="50559"/>
                    <a:pt x="30170" y="50756"/>
                    <a:pt x="34644" y="46922"/>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64" name="Freeform 703">
              <a:extLst>
                <a:ext uri="{FF2B5EF4-FFF2-40B4-BE49-F238E27FC236}">
                  <a16:creationId xmlns:a16="http://schemas.microsoft.com/office/drawing/2014/main" id="{51990314-2286-4622-880E-EDF9F57EEF95}"/>
                </a:ext>
              </a:extLst>
            </p:cNvPr>
            <p:cNvSpPr>
              <a:spLocks/>
            </p:cNvSpPr>
            <p:nvPr/>
          </p:nvSpPr>
          <p:spPr bwMode="auto">
            <a:xfrm>
              <a:off x="3590172" y="2479417"/>
              <a:ext cx="37488" cy="34253"/>
            </a:xfrm>
            <a:custGeom>
              <a:avLst/>
              <a:gdLst>
                <a:gd name="T0" fmla="*/ 2449 w 44457"/>
                <a:gd name="T1" fmla="*/ 1611 h 40620"/>
                <a:gd name="T2" fmla="*/ 2415 w 44457"/>
                <a:gd name="T3" fmla="*/ 1372 h 40620"/>
                <a:gd name="T4" fmla="*/ 2391 w 44457"/>
                <a:gd name="T5" fmla="*/ 763 h 40620"/>
                <a:gd name="T6" fmla="*/ 2391 w 44457"/>
                <a:gd name="T7" fmla="*/ 524 h 40620"/>
                <a:gd name="T8" fmla="*/ 1735 w 44457"/>
                <a:gd name="T9" fmla="*/ 3 h 40620"/>
                <a:gd name="T10" fmla="*/ 580 w 44457"/>
                <a:gd name="T11" fmla="*/ 52 h 40620"/>
                <a:gd name="T12" fmla="*/ 3 w 44457"/>
                <a:gd name="T13" fmla="*/ 632 h 40620"/>
                <a:gd name="T14" fmla="*/ 258 w 44457"/>
                <a:gd name="T15" fmla="*/ 1165 h 40620"/>
                <a:gd name="T16" fmla="*/ 47 w 44457"/>
                <a:gd name="T17" fmla="*/ 1719 h 40620"/>
                <a:gd name="T18" fmla="*/ 700 w 44457"/>
                <a:gd name="T19" fmla="*/ 2237 h 40620"/>
                <a:gd name="T20" fmla="*/ 1859 w 44457"/>
                <a:gd name="T21" fmla="*/ 2191 h 40620"/>
                <a:gd name="T22" fmla="*/ 2449 w 44457"/>
                <a:gd name="T23" fmla="*/ 1611 h 406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457"/>
                <a:gd name="T37" fmla="*/ 0 h 40620"/>
                <a:gd name="T38" fmla="*/ 44457 w 44457"/>
                <a:gd name="T39" fmla="*/ 40620 h 406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457" h="40620">
                  <a:moveTo>
                    <a:pt x="44428" y="29221"/>
                  </a:moveTo>
                  <a:cubicBezTo>
                    <a:pt x="44539" y="27748"/>
                    <a:pt x="44342" y="26268"/>
                    <a:pt x="43836" y="24880"/>
                  </a:cubicBezTo>
                  <a:cubicBezTo>
                    <a:pt x="42569" y="21328"/>
                    <a:pt x="42411" y="17474"/>
                    <a:pt x="43377" y="13830"/>
                  </a:cubicBezTo>
                  <a:cubicBezTo>
                    <a:pt x="43672" y="12396"/>
                    <a:pt x="43672" y="10923"/>
                    <a:pt x="43377" y="9489"/>
                  </a:cubicBezTo>
                  <a:cubicBezTo>
                    <a:pt x="42385" y="3766"/>
                    <a:pt x="37275" y="-299"/>
                    <a:pt x="31487" y="17"/>
                  </a:cubicBezTo>
                  <a:lnTo>
                    <a:pt x="10534" y="938"/>
                  </a:lnTo>
                  <a:cubicBezTo>
                    <a:pt x="4905" y="1346"/>
                    <a:pt x="432" y="5825"/>
                    <a:pt x="24" y="11462"/>
                  </a:cubicBezTo>
                  <a:cubicBezTo>
                    <a:pt x="-232" y="15283"/>
                    <a:pt x="1542" y="18960"/>
                    <a:pt x="4688" y="21131"/>
                  </a:cubicBezTo>
                  <a:cubicBezTo>
                    <a:pt x="1739" y="23584"/>
                    <a:pt x="294" y="27405"/>
                    <a:pt x="878" y="31194"/>
                  </a:cubicBezTo>
                  <a:cubicBezTo>
                    <a:pt x="1844" y="36897"/>
                    <a:pt x="6941" y="40948"/>
                    <a:pt x="12702" y="40600"/>
                  </a:cubicBezTo>
                  <a:lnTo>
                    <a:pt x="33721" y="39745"/>
                  </a:lnTo>
                  <a:cubicBezTo>
                    <a:pt x="39422" y="39429"/>
                    <a:pt x="44007" y="34923"/>
                    <a:pt x="44428" y="29221"/>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65" name="Freeform 704">
              <a:extLst>
                <a:ext uri="{FF2B5EF4-FFF2-40B4-BE49-F238E27FC236}">
                  <a16:creationId xmlns:a16="http://schemas.microsoft.com/office/drawing/2014/main" id="{4AFE0ADF-37C2-4DEB-AC5D-07B7CBD9D16E}"/>
                </a:ext>
              </a:extLst>
            </p:cNvPr>
            <p:cNvSpPr>
              <a:spLocks/>
            </p:cNvSpPr>
            <p:nvPr/>
          </p:nvSpPr>
          <p:spPr bwMode="auto">
            <a:xfrm>
              <a:off x="3258678" y="2493558"/>
              <a:ext cx="37911" cy="34089"/>
            </a:xfrm>
            <a:custGeom>
              <a:avLst/>
              <a:gdLst>
                <a:gd name="T0" fmla="*/ 3 w 44958"/>
                <a:gd name="T1" fmla="*/ 621 h 40426"/>
                <a:gd name="T2" fmla="*/ 34 w 44958"/>
                <a:gd name="T3" fmla="*/ 860 h 40426"/>
                <a:gd name="T4" fmla="*/ 59 w 44958"/>
                <a:gd name="T5" fmla="*/ 1465 h 40426"/>
                <a:gd name="T6" fmla="*/ 59 w 44958"/>
                <a:gd name="T7" fmla="*/ 1708 h 40426"/>
                <a:gd name="T8" fmla="*/ 710 w 44958"/>
                <a:gd name="T9" fmla="*/ 2227 h 40426"/>
                <a:gd name="T10" fmla="*/ 1869 w 44958"/>
                <a:gd name="T11" fmla="*/ 2180 h 40426"/>
                <a:gd name="T12" fmla="*/ 2477 w 44958"/>
                <a:gd name="T13" fmla="*/ 1607 h 40426"/>
                <a:gd name="T14" fmla="*/ 2220 w 44958"/>
                <a:gd name="T15" fmla="*/ 1074 h 40426"/>
                <a:gd name="T16" fmla="*/ 2430 w 44958"/>
                <a:gd name="T17" fmla="*/ 519 h 40426"/>
                <a:gd name="T18" fmla="*/ 1779 w 44958"/>
                <a:gd name="T19" fmla="*/ 3 h 40426"/>
                <a:gd name="T20" fmla="*/ 620 w 44958"/>
                <a:gd name="T21" fmla="*/ 47 h 40426"/>
                <a:gd name="T22" fmla="*/ 3 w 44958"/>
                <a:gd name="T23" fmla="*/ 621 h 404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958"/>
                <a:gd name="T37" fmla="*/ 0 h 40426"/>
                <a:gd name="T38" fmla="*/ 44958 w 44958"/>
                <a:gd name="T39" fmla="*/ 40426 h 404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958" h="40426">
                  <a:moveTo>
                    <a:pt x="14" y="11268"/>
                  </a:moveTo>
                  <a:cubicBezTo>
                    <a:pt x="-58" y="12742"/>
                    <a:pt x="146" y="14208"/>
                    <a:pt x="605" y="15609"/>
                  </a:cubicBezTo>
                  <a:cubicBezTo>
                    <a:pt x="1899" y="19135"/>
                    <a:pt x="2064" y="22976"/>
                    <a:pt x="1065" y="26594"/>
                  </a:cubicBezTo>
                  <a:cubicBezTo>
                    <a:pt x="770" y="28047"/>
                    <a:pt x="770" y="29547"/>
                    <a:pt x="1065" y="31000"/>
                  </a:cubicBezTo>
                  <a:cubicBezTo>
                    <a:pt x="2031" y="36703"/>
                    <a:pt x="7128" y="40755"/>
                    <a:pt x="12888" y="40406"/>
                  </a:cubicBezTo>
                  <a:lnTo>
                    <a:pt x="33908" y="39551"/>
                  </a:lnTo>
                  <a:cubicBezTo>
                    <a:pt x="39668" y="39347"/>
                    <a:pt x="44385" y="34901"/>
                    <a:pt x="44943" y="29159"/>
                  </a:cubicBezTo>
                  <a:cubicBezTo>
                    <a:pt x="45147" y="25350"/>
                    <a:pt x="43386" y="21700"/>
                    <a:pt x="40279" y="19490"/>
                  </a:cubicBezTo>
                  <a:cubicBezTo>
                    <a:pt x="43196" y="17017"/>
                    <a:pt x="44634" y="13215"/>
                    <a:pt x="44089" y="9427"/>
                  </a:cubicBezTo>
                  <a:cubicBezTo>
                    <a:pt x="43124" y="3724"/>
                    <a:pt x="38026" y="-328"/>
                    <a:pt x="32266" y="21"/>
                  </a:cubicBezTo>
                  <a:lnTo>
                    <a:pt x="11246" y="876"/>
                  </a:lnTo>
                  <a:cubicBezTo>
                    <a:pt x="5400" y="955"/>
                    <a:pt x="553" y="5434"/>
                    <a:pt x="14" y="11268"/>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66" name="Freeform 705">
              <a:extLst>
                <a:ext uri="{FF2B5EF4-FFF2-40B4-BE49-F238E27FC236}">
                  <a16:creationId xmlns:a16="http://schemas.microsoft.com/office/drawing/2014/main" id="{6FFEB569-E82B-4C7A-B777-CA1C23BF3BD7}"/>
                </a:ext>
              </a:extLst>
            </p:cNvPr>
            <p:cNvSpPr>
              <a:spLocks/>
            </p:cNvSpPr>
            <p:nvPr/>
          </p:nvSpPr>
          <p:spPr bwMode="auto">
            <a:xfrm>
              <a:off x="3433148" y="2650353"/>
              <a:ext cx="34044" cy="37978"/>
            </a:xfrm>
            <a:custGeom>
              <a:avLst/>
              <a:gdLst>
                <a:gd name="T0" fmla="*/ 621 w 40372"/>
                <a:gd name="T1" fmla="*/ 2480 h 45038"/>
                <a:gd name="T2" fmla="*/ 859 w 40372"/>
                <a:gd name="T3" fmla="*/ 2447 h 45038"/>
                <a:gd name="T4" fmla="*/ 1463 w 40372"/>
                <a:gd name="T5" fmla="*/ 2423 h 45038"/>
                <a:gd name="T6" fmla="*/ 1707 w 40372"/>
                <a:gd name="T7" fmla="*/ 2423 h 45038"/>
                <a:gd name="T8" fmla="*/ 2225 w 40372"/>
                <a:gd name="T9" fmla="*/ 1767 h 45038"/>
                <a:gd name="T10" fmla="*/ 2177 w 40372"/>
                <a:gd name="T11" fmla="*/ 611 h 45038"/>
                <a:gd name="T12" fmla="*/ 1605 w 40372"/>
                <a:gd name="T13" fmla="*/ 3 h 45038"/>
                <a:gd name="T14" fmla="*/ 1069 w 40372"/>
                <a:gd name="T15" fmla="*/ 258 h 45038"/>
                <a:gd name="T16" fmla="*/ 519 w 40372"/>
                <a:gd name="T17" fmla="*/ 47 h 45038"/>
                <a:gd name="T18" fmla="*/ 3 w 40372"/>
                <a:gd name="T19" fmla="*/ 701 h 45038"/>
                <a:gd name="T20" fmla="*/ 47 w 40372"/>
                <a:gd name="T21" fmla="*/ 1861 h 45038"/>
                <a:gd name="T22" fmla="*/ 621 w 40372"/>
                <a:gd name="T23" fmla="*/ 2480 h 450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72"/>
                <a:gd name="T37" fmla="*/ 0 h 45038"/>
                <a:gd name="T38" fmla="*/ 40372 w 40372"/>
                <a:gd name="T39" fmla="*/ 45038 h 450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72" h="45038">
                  <a:moveTo>
                    <a:pt x="11253" y="45012"/>
                  </a:moveTo>
                  <a:cubicBezTo>
                    <a:pt x="12724" y="45117"/>
                    <a:pt x="14202" y="44913"/>
                    <a:pt x="15588" y="44420"/>
                  </a:cubicBezTo>
                  <a:cubicBezTo>
                    <a:pt x="19115" y="43183"/>
                    <a:pt x="22938" y="43025"/>
                    <a:pt x="26558" y="43959"/>
                  </a:cubicBezTo>
                  <a:cubicBezTo>
                    <a:pt x="28009" y="44255"/>
                    <a:pt x="29507" y="44255"/>
                    <a:pt x="30958" y="43959"/>
                  </a:cubicBezTo>
                  <a:cubicBezTo>
                    <a:pt x="36660" y="42966"/>
                    <a:pt x="40706" y="37836"/>
                    <a:pt x="40351" y="32054"/>
                  </a:cubicBezTo>
                  <a:lnTo>
                    <a:pt x="39497" y="11072"/>
                  </a:lnTo>
                  <a:cubicBezTo>
                    <a:pt x="39353" y="5278"/>
                    <a:pt x="34886" y="522"/>
                    <a:pt x="29119" y="22"/>
                  </a:cubicBezTo>
                  <a:cubicBezTo>
                    <a:pt x="25290" y="-221"/>
                    <a:pt x="21605" y="1548"/>
                    <a:pt x="19398" y="4692"/>
                  </a:cubicBezTo>
                  <a:cubicBezTo>
                    <a:pt x="16981" y="1739"/>
                    <a:pt x="13184" y="292"/>
                    <a:pt x="9414" y="877"/>
                  </a:cubicBezTo>
                  <a:cubicBezTo>
                    <a:pt x="3719" y="1844"/>
                    <a:pt x="-328" y="6948"/>
                    <a:pt x="21" y="12717"/>
                  </a:cubicBezTo>
                  <a:lnTo>
                    <a:pt x="875" y="33764"/>
                  </a:lnTo>
                  <a:cubicBezTo>
                    <a:pt x="921" y="39631"/>
                    <a:pt x="5414" y="44505"/>
                    <a:pt x="11253" y="45012"/>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67" name="Freeform 706">
              <a:extLst>
                <a:ext uri="{FF2B5EF4-FFF2-40B4-BE49-F238E27FC236}">
                  <a16:creationId xmlns:a16="http://schemas.microsoft.com/office/drawing/2014/main" id="{22675B59-94F2-42A0-86F8-CCD4ECD9CC89}"/>
                </a:ext>
              </a:extLst>
            </p:cNvPr>
            <p:cNvSpPr>
              <a:spLocks/>
            </p:cNvSpPr>
            <p:nvPr/>
          </p:nvSpPr>
          <p:spPr bwMode="auto">
            <a:xfrm>
              <a:off x="3419137" y="2318850"/>
              <a:ext cx="34093" cy="37951"/>
            </a:xfrm>
            <a:custGeom>
              <a:avLst/>
              <a:gdLst>
                <a:gd name="T0" fmla="*/ 1608 w 40431"/>
                <a:gd name="T1" fmla="*/ 3 h 45006"/>
                <a:gd name="T2" fmla="*/ 1369 w 40431"/>
                <a:gd name="T3" fmla="*/ 34 h 45006"/>
                <a:gd name="T4" fmla="*/ 761 w 40431"/>
                <a:gd name="T5" fmla="*/ 59 h 45006"/>
                <a:gd name="T6" fmla="*/ 522 w 40431"/>
                <a:gd name="T7" fmla="*/ 59 h 45006"/>
                <a:gd name="T8" fmla="*/ 3 w 40431"/>
                <a:gd name="T9" fmla="*/ 711 h 45006"/>
                <a:gd name="T10" fmla="*/ 52 w 40431"/>
                <a:gd name="T11" fmla="*/ 1871 h 45006"/>
                <a:gd name="T12" fmla="*/ 624 w 40431"/>
                <a:gd name="T13" fmla="*/ 2480 h 45006"/>
                <a:gd name="T14" fmla="*/ 1681 w 40431"/>
                <a:gd name="T15" fmla="*/ 2407 h 45006"/>
                <a:gd name="T16" fmla="*/ 1709 w 40431"/>
                <a:gd name="T17" fmla="*/ 2434 h 45006"/>
                <a:gd name="T18" fmla="*/ 2227 w 40431"/>
                <a:gd name="T19" fmla="*/ 1780 h 45006"/>
                <a:gd name="T20" fmla="*/ 2180 w 40431"/>
                <a:gd name="T21" fmla="*/ 621 h 45006"/>
                <a:gd name="T22" fmla="*/ 1608 w 40431"/>
                <a:gd name="T23" fmla="*/ 3 h 450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431"/>
                <a:gd name="T37" fmla="*/ 0 h 45006"/>
                <a:gd name="T38" fmla="*/ 40431 w 40431"/>
                <a:gd name="T39" fmla="*/ 45006 h 450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431" h="45006">
                  <a:moveTo>
                    <a:pt x="29181" y="17"/>
                  </a:moveTo>
                  <a:cubicBezTo>
                    <a:pt x="27710" y="-62"/>
                    <a:pt x="26239" y="135"/>
                    <a:pt x="24846" y="609"/>
                  </a:cubicBezTo>
                  <a:cubicBezTo>
                    <a:pt x="21306" y="1905"/>
                    <a:pt x="17450" y="2069"/>
                    <a:pt x="13811" y="1069"/>
                  </a:cubicBezTo>
                  <a:cubicBezTo>
                    <a:pt x="12379" y="773"/>
                    <a:pt x="10908" y="773"/>
                    <a:pt x="9476" y="1069"/>
                  </a:cubicBezTo>
                  <a:cubicBezTo>
                    <a:pt x="3774" y="2030"/>
                    <a:pt x="-298" y="7127"/>
                    <a:pt x="17" y="12909"/>
                  </a:cubicBezTo>
                  <a:lnTo>
                    <a:pt x="937" y="33956"/>
                  </a:lnTo>
                  <a:cubicBezTo>
                    <a:pt x="1114" y="39738"/>
                    <a:pt x="5568" y="44480"/>
                    <a:pt x="11315" y="45006"/>
                  </a:cubicBezTo>
                  <a:cubicBezTo>
                    <a:pt x="16242" y="39330"/>
                    <a:pt x="24833" y="38738"/>
                    <a:pt x="30495" y="43671"/>
                  </a:cubicBezTo>
                  <a:cubicBezTo>
                    <a:pt x="30679" y="43829"/>
                    <a:pt x="30850" y="43987"/>
                    <a:pt x="31021" y="44151"/>
                  </a:cubicBezTo>
                  <a:cubicBezTo>
                    <a:pt x="36696" y="43158"/>
                    <a:pt x="40735" y="38074"/>
                    <a:pt x="40414" y="32312"/>
                  </a:cubicBezTo>
                  <a:lnTo>
                    <a:pt x="39560" y="11264"/>
                  </a:lnTo>
                  <a:cubicBezTo>
                    <a:pt x="39481" y="5410"/>
                    <a:pt x="35008" y="556"/>
                    <a:pt x="29181" y="17"/>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68" name="Freeform 707">
              <a:extLst>
                <a:ext uri="{FF2B5EF4-FFF2-40B4-BE49-F238E27FC236}">
                  <a16:creationId xmlns:a16="http://schemas.microsoft.com/office/drawing/2014/main" id="{4A643F34-2D02-422E-BF3A-7124DE6B8D35}"/>
                </a:ext>
              </a:extLst>
            </p:cNvPr>
            <p:cNvSpPr>
              <a:spLocks/>
            </p:cNvSpPr>
            <p:nvPr/>
          </p:nvSpPr>
          <p:spPr bwMode="auto">
            <a:xfrm>
              <a:off x="3302004" y="2361738"/>
              <a:ext cx="282926" cy="283308"/>
            </a:xfrm>
            <a:custGeom>
              <a:avLst/>
              <a:gdLst>
                <a:gd name="T0" fmla="*/ 18491 w 335520"/>
                <a:gd name="T1" fmla="*/ 9257 h 335973"/>
                <a:gd name="T2" fmla="*/ 9245 w 335520"/>
                <a:gd name="T3" fmla="*/ 18515 h 335973"/>
                <a:gd name="T4" fmla="*/ 0 w 335520"/>
                <a:gd name="T5" fmla="*/ 9257 h 335973"/>
                <a:gd name="T6" fmla="*/ 9245 w 335520"/>
                <a:gd name="T7" fmla="*/ 0 h 335973"/>
                <a:gd name="T8" fmla="*/ 18491 w 335520"/>
                <a:gd name="T9" fmla="*/ 9257 h 335973"/>
                <a:gd name="T10" fmla="*/ 0 60000 65536"/>
                <a:gd name="T11" fmla="*/ 0 60000 65536"/>
                <a:gd name="T12" fmla="*/ 0 60000 65536"/>
                <a:gd name="T13" fmla="*/ 0 60000 65536"/>
                <a:gd name="T14" fmla="*/ 0 60000 65536"/>
                <a:gd name="T15" fmla="*/ 0 w 335520"/>
                <a:gd name="T16" fmla="*/ 0 h 335973"/>
                <a:gd name="T17" fmla="*/ 335520 w 335520"/>
                <a:gd name="T18" fmla="*/ 335973 h 335973"/>
              </a:gdLst>
              <a:ahLst/>
              <a:cxnLst>
                <a:cxn ang="T10">
                  <a:pos x="T0" y="T1"/>
                </a:cxn>
                <a:cxn ang="T11">
                  <a:pos x="T2" y="T3"/>
                </a:cxn>
                <a:cxn ang="T12">
                  <a:pos x="T4" y="T5"/>
                </a:cxn>
                <a:cxn ang="T13">
                  <a:pos x="T6" y="T7"/>
                </a:cxn>
                <a:cxn ang="T14">
                  <a:pos x="T8" y="T9"/>
                </a:cxn>
              </a:cxnLst>
              <a:rect l="T15" t="T16" r="T17" b="T18"/>
              <a:pathLst>
                <a:path w="335520" h="335973">
                  <a:moveTo>
                    <a:pt x="335520" y="167987"/>
                  </a:moveTo>
                  <a:cubicBezTo>
                    <a:pt x="335520" y="260763"/>
                    <a:pt x="260411" y="335974"/>
                    <a:pt x="167760" y="335974"/>
                  </a:cubicBezTo>
                  <a:cubicBezTo>
                    <a:pt x="75109" y="335974"/>
                    <a:pt x="0" y="260763"/>
                    <a:pt x="0" y="167987"/>
                  </a:cubicBezTo>
                  <a:cubicBezTo>
                    <a:pt x="0" y="75210"/>
                    <a:pt x="75109" y="0"/>
                    <a:pt x="167760" y="0"/>
                  </a:cubicBezTo>
                  <a:cubicBezTo>
                    <a:pt x="260411" y="0"/>
                    <a:pt x="335520" y="75210"/>
                    <a:pt x="335520" y="167987"/>
                  </a:cubicBezTo>
                  <a:close/>
                </a:path>
              </a:pathLst>
            </a:custGeom>
            <a:solidFill>
              <a:srgbClr val="A51765"/>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69" name="Freeform 708">
              <a:extLst>
                <a:ext uri="{FF2B5EF4-FFF2-40B4-BE49-F238E27FC236}">
                  <a16:creationId xmlns:a16="http://schemas.microsoft.com/office/drawing/2014/main" id="{63208146-EB82-4C75-8297-F8AEBD17C738}"/>
                </a:ext>
              </a:extLst>
            </p:cNvPr>
            <p:cNvSpPr>
              <a:spLocks/>
            </p:cNvSpPr>
            <p:nvPr/>
          </p:nvSpPr>
          <p:spPr bwMode="auto">
            <a:xfrm>
              <a:off x="3401150" y="2423913"/>
              <a:ext cx="39824" cy="48309"/>
            </a:xfrm>
            <a:custGeom>
              <a:avLst/>
              <a:gdLst>
                <a:gd name="T0" fmla="*/ 673 w 47227"/>
                <a:gd name="T1" fmla="*/ 2958 h 57289"/>
                <a:gd name="T2" fmla="*/ 1349 w 47227"/>
                <a:gd name="T3" fmla="*/ 1458 h 57289"/>
                <a:gd name="T4" fmla="*/ 1821 w 47227"/>
                <a:gd name="T5" fmla="*/ 479 h 57289"/>
                <a:gd name="T6" fmla="*/ 2602 w 47227"/>
                <a:gd name="T7" fmla="*/ 141 h 57289"/>
                <a:gd name="T8" fmla="*/ 2454 w 47227"/>
                <a:gd name="T9" fmla="*/ 109 h 57289"/>
                <a:gd name="T10" fmla="*/ 1318 w 47227"/>
                <a:gd name="T11" fmla="*/ 0 h 57289"/>
                <a:gd name="T12" fmla="*/ 363 w 47227"/>
                <a:gd name="T13" fmla="*/ 1540 h 57289"/>
                <a:gd name="T14" fmla="*/ 0 w 47227"/>
                <a:gd name="T15" fmla="*/ 3157 h 57289"/>
                <a:gd name="T16" fmla="*/ 79 w 47227"/>
                <a:gd name="T17" fmla="*/ 3114 h 57289"/>
                <a:gd name="T18" fmla="*/ 673 w 47227"/>
                <a:gd name="T19" fmla="*/ 2958 h 57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227"/>
                <a:gd name="T31" fmla="*/ 0 h 57289"/>
                <a:gd name="T32" fmla="*/ 47227 w 47227"/>
                <a:gd name="T33" fmla="*/ 57289 h 57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227" h="57289">
                  <a:moveTo>
                    <a:pt x="12217" y="53672"/>
                  </a:moveTo>
                  <a:cubicBezTo>
                    <a:pt x="18129" y="52817"/>
                    <a:pt x="20034" y="39662"/>
                    <a:pt x="24500" y="26441"/>
                  </a:cubicBezTo>
                  <a:cubicBezTo>
                    <a:pt x="26333" y="20087"/>
                    <a:pt x="29223" y="14082"/>
                    <a:pt x="33040" y="8682"/>
                  </a:cubicBezTo>
                  <a:cubicBezTo>
                    <a:pt x="36193" y="4071"/>
                    <a:pt x="41717" y="1690"/>
                    <a:pt x="47228" y="2565"/>
                  </a:cubicBezTo>
                  <a:lnTo>
                    <a:pt x="44535" y="1973"/>
                  </a:lnTo>
                  <a:cubicBezTo>
                    <a:pt x="37736" y="651"/>
                    <a:pt x="30833" y="-7"/>
                    <a:pt x="23910" y="0"/>
                  </a:cubicBezTo>
                  <a:cubicBezTo>
                    <a:pt x="11823" y="0"/>
                    <a:pt x="7882" y="14405"/>
                    <a:pt x="6569" y="27954"/>
                  </a:cubicBezTo>
                  <a:cubicBezTo>
                    <a:pt x="5255" y="41503"/>
                    <a:pt x="5780" y="55053"/>
                    <a:pt x="0" y="57289"/>
                  </a:cubicBezTo>
                  <a:cubicBezTo>
                    <a:pt x="0" y="57289"/>
                    <a:pt x="0" y="57289"/>
                    <a:pt x="1445" y="56500"/>
                  </a:cubicBezTo>
                  <a:cubicBezTo>
                    <a:pt x="4900" y="55092"/>
                    <a:pt x="8519" y="54145"/>
                    <a:pt x="12217" y="53672"/>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70" name="Freeform 709">
              <a:extLst>
                <a:ext uri="{FF2B5EF4-FFF2-40B4-BE49-F238E27FC236}">
                  <a16:creationId xmlns:a16="http://schemas.microsoft.com/office/drawing/2014/main" id="{C8C4FF12-C7EC-4F6D-91F3-C58E2EC76036}"/>
                </a:ext>
              </a:extLst>
            </p:cNvPr>
            <p:cNvSpPr>
              <a:spLocks/>
            </p:cNvSpPr>
            <p:nvPr/>
          </p:nvSpPr>
          <p:spPr bwMode="auto">
            <a:xfrm>
              <a:off x="3354956" y="2435954"/>
              <a:ext cx="56496" cy="36563"/>
            </a:xfrm>
            <a:custGeom>
              <a:avLst/>
              <a:gdLst>
                <a:gd name="T0" fmla="*/ 3033 w 66998"/>
                <a:gd name="T1" fmla="*/ 2370 h 43360"/>
                <a:gd name="T2" fmla="*/ 2505 w 66998"/>
                <a:gd name="T3" fmla="*/ 2130 h 43360"/>
                <a:gd name="T4" fmla="*/ 1756 w 66998"/>
                <a:gd name="T5" fmla="*/ 1435 h 43360"/>
                <a:gd name="T6" fmla="*/ 876 w 66998"/>
                <a:gd name="T7" fmla="*/ 869 h 43360"/>
                <a:gd name="T8" fmla="*/ 0 w 66998"/>
                <a:gd name="T9" fmla="*/ 1163 h 43360"/>
                <a:gd name="T10" fmla="*/ 126 w 66998"/>
                <a:gd name="T11" fmla="*/ 996 h 43360"/>
                <a:gd name="T12" fmla="*/ 1119 w 66998"/>
                <a:gd name="T13" fmla="*/ 119 h 43360"/>
                <a:gd name="T14" fmla="*/ 1962 w 66998"/>
                <a:gd name="T15" fmla="*/ 174 h 43360"/>
                <a:gd name="T16" fmla="*/ 2632 w 66998"/>
                <a:gd name="T17" fmla="*/ 971 h 43360"/>
                <a:gd name="T18" fmla="*/ 3693 w 66998"/>
                <a:gd name="T19" fmla="*/ 2171 h 43360"/>
                <a:gd name="T20" fmla="*/ 3609 w 66998"/>
                <a:gd name="T21" fmla="*/ 2171 h 43360"/>
                <a:gd name="T22" fmla="*/ 3033 w 66998"/>
                <a:gd name="T23" fmla="*/ 2370 h 43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998"/>
                <a:gd name="T37" fmla="*/ 0 h 43360"/>
                <a:gd name="T38" fmla="*/ 66998 w 66998"/>
                <a:gd name="T39" fmla="*/ 43360 h 433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998" h="43360">
                  <a:moveTo>
                    <a:pt x="55044" y="43010"/>
                  </a:moveTo>
                  <a:cubicBezTo>
                    <a:pt x="52088" y="44260"/>
                    <a:pt x="49461" y="42023"/>
                    <a:pt x="45454" y="38669"/>
                  </a:cubicBezTo>
                  <a:lnTo>
                    <a:pt x="31857" y="26040"/>
                  </a:lnTo>
                  <a:cubicBezTo>
                    <a:pt x="27286" y="21568"/>
                    <a:pt x="21860" y="18081"/>
                    <a:pt x="15896" y="15779"/>
                  </a:cubicBezTo>
                  <a:cubicBezTo>
                    <a:pt x="10004" y="13635"/>
                    <a:pt x="3416" y="15845"/>
                    <a:pt x="0" y="21107"/>
                  </a:cubicBezTo>
                  <a:lnTo>
                    <a:pt x="2299" y="18081"/>
                  </a:lnTo>
                  <a:cubicBezTo>
                    <a:pt x="7409" y="11846"/>
                    <a:pt x="13485" y="6472"/>
                    <a:pt x="20297" y="2164"/>
                  </a:cubicBezTo>
                  <a:cubicBezTo>
                    <a:pt x="25019" y="-1052"/>
                    <a:pt x="31325" y="-651"/>
                    <a:pt x="35601" y="3151"/>
                  </a:cubicBezTo>
                  <a:cubicBezTo>
                    <a:pt x="40410" y="7281"/>
                    <a:pt x="44515" y="12168"/>
                    <a:pt x="47753" y="17621"/>
                  </a:cubicBezTo>
                  <a:cubicBezTo>
                    <a:pt x="55307" y="28934"/>
                    <a:pt x="60890" y="40576"/>
                    <a:pt x="66999" y="39392"/>
                  </a:cubicBezTo>
                  <a:lnTo>
                    <a:pt x="65488" y="39392"/>
                  </a:lnTo>
                  <a:cubicBezTo>
                    <a:pt x="61908" y="40287"/>
                    <a:pt x="58414" y="41504"/>
                    <a:pt x="55044" y="43010"/>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71" name="Freeform 710">
              <a:extLst>
                <a:ext uri="{FF2B5EF4-FFF2-40B4-BE49-F238E27FC236}">
                  <a16:creationId xmlns:a16="http://schemas.microsoft.com/office/drawing/2014/main" id="{21F8C96C-959B-4A26-94D2-B4B06F521CA9}"/>
                </a:ext>
              </a:extLst>
            </p:cNvPr>
            <p:cNvSpPr>
              <a:spLocks/>
            </p:cNvSpPr>
            <p:nvPr/>
          </p:nvSpPr>
          <p:spPr bwMode="auto">
            <a:xfrm>
              <a:off x="3440532" y="2429847"/>
              <a:ext cx="35069" cy="44654"/>
            </a:xfrm>
            <a:custGeom>
              <a:avLst/>
              <a:gdLst>
                <a:gd name="T0" fmla="*/ 1299 w 41588"/>
                <a:gd name="T1" fmla="*/ 2918 h 52955"/>
                <a:gd name="T2" fmla="*/ 2136 w 41588"/>
                <a:gd name="T3" fmla="*/ 2388 h 52955"/>
                <a:gd name="T4" fmla="*/ 2262 w 41588"/>
                <a:gd name="T5" fmla="*/ 1302 h 52955"/>
                <a:gd name="T6" fmla="*/ 1900 w 41588"/>
                <a:gd name="T7" fmla="*/ 341 h 52955"/>
                <a:gd name="T8" fmla="*/ 1694 w 41588"/>
                <a:gd name="T9" fmla="*/ 76 h 52955"/>
                <a:gd name="T10" fmla="*/ 1596 w 41588"/>
                <a:gd name="T11" fmla="*/ 0 h 52955"/>
                <a:gd name="T12" fmla="*/ 1596 w 41588"/>
                <a:gd name="T13" fmla="*/ 0 h 52955"/>
                <a:gd name="T14" fmla="*/ 1538 w 41588"/>
                <a:gd name="T15" fmla="*/ 471 h 52955"/>
                <a:gd name="T16" fmla="*/ 1282 w 41588"/>
                <a:gd name="T17" fmla="*/ 1478 h 52955"/>
                <a:gd name="T18" fmla="*/ 756 w 41588"/>
                <a:gd name="T19" fmla="*/ 2424 h 52955"/>
                <a:gd name="T20" fmla="*/ 0 w 41588"/>
                <a:gd name="T21" fmla="*/ 2737 h 52955"/>
                <a:gd name="T22" fmla="*/ 145 w 41588"/>
                <a:gd name="T23" fmla="*/ 2759 h 52955"/>
                <a:gd name="T24" fmla="*/ 507 w 41588"/>
                <a:gd name="T25" fmla="*/ 2831 h 52955"/>
                <a:gd name="T26" fmla="*/ 1299 w 41588"/>
                <a:gd name="T27" fmla="*/ 2918 h 529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588"/>
                <a:gd name="T43" fmla="*/ 0 h 52955"/>
                <a:gd name="T44" fmla="*/ 41588 w 41588"/>
                <a:gd name="T45" fmla="*/ 52955 h 529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588" h="52955">
                  <a:moveTo>
                    <a:pt x="23581" y="52948"/>
                  </a:moveTo>
                  <a:cubicBezTo>
                    <a:pt x="30123" y="53152"/>
                    <a:pt x="36127" y="49350"/>
                    <a:pt x="38754" y="43345"/>
                  </a:cubicBezTo>
                  <a:cubicBezTo>
                    <a:pt x="41441" y="37136"/>
                    <a:pt x="42242" y="30276"/>
                    <a:pt x="41053" y="23613"/>
                  </a:cubicBezTo>
                  <a:cubicBezTo>
                    <a:pt x="39983" y="17443"/>
                    <a:pt x="37749" y="11524"/>
                    <a:pt x="34485" y="6183"/>
                  </a:cubicBezTo>
                  <a:cubicBezTo>
                    <a:pt x="33434" y="4440"/>
                    <a:pt x="32180" y="2828"/>
                    <a:pt x="30741" y="1381"/>
                  </a:cubicBezTo>
                  <a:cubicBezTo>
                    <a:pt x="30209" y="848"/>
                    <a:pt x="29618" y="381"/>
                    <a:pt x="28967" y="0"/>
                  </a:cubicBezTo>
                  <a:cubicBezTo>
                    <a:pt x="28921" y="2881"/>
                    <a:pt x="28566" y="5749"/>
                    <a:pt x="27916" y="8551"/>
                  </a:cubicBezTo>
                  <a:cubicBezTo>
                    <a:pt x="26852" y="14760"/>
                    <a:pt x="25289" y="20877"/>
                    <a:pt x="23253" y="26836"/>
                  </a:cubicBezTo>
                  <a:cubicBezTo>
                    <a:pt x="21223" y="33124"/>
                    <a:pt x="17985" y="38951"/>
                    <a:pt x="13728" y="44003"/>
                  </a:cubicBezTo>
                  <a:cubicBezTo>
                    <a:pt x="10523" y="48252"/>
                    <a:pt x="5262" y="50422"/>
                    <a:pt x="0" y="49659"/>
                  </a:cubicBezTo>
                  <a:cubicBezTo>
                    <a:pt x="0" y="49659"/>
                    <a:pt x="0" y="49659"/>
                    <a:pt x="2628" y="50054"/>
                  </a:cubicBezTo>
                  <a:lnTo>
                    <a:pt x="9196" y="51369"/>
                  </a:lnTo>
                  <a:cubicBezTo>
                    <a:pt x="13945" y="52231"/>
                    <a:pt x="18753" y="52757"/>
                    <a:pt x="23581" y="52948"/>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72" name="Freeform 711">
              <a:extLst>
                <a:ext uri="{FF2B5EF4-FFF2-40B4-BE49-F238E27FC236}">
                  <a16:creationId xmlns:a16="http://schemas.microsoft.com/office/drawing/2014/main" id="{2FC11A5F-B9DD-40CB-B611-2F0352419E0E}"/>
                </a:ext>
              </a:extLst>
            </p:cNvPr>
            <p:cNvSpPr>
              <a:spLocks/>
            </p:cNvSpPr>
            <p:nvPr/>
          </p:nvSpPr>
          <p:spPr bwMode="auto">
            <a:xfrm>
              <a:off x="3421256" y="2423913"/>
              <a:ext cx="39436" cy="50629"/>
            </a:xfrm>
            <a:custGeom>
              <a:avLst/>
              <a:gdLst>
                <a:gd name="T0" fmla="*/ 1267 w 46767"/>
                <a:gd name="T1" fmla="*/ 3114 h 60040"/>
                <a:gd name="T2" fmla="*/ 866 w 46767"/>
                <a:gd name="T3" fmla="*/ 2552 h 60040"/>
                <a:gd name="T4" fmla="*/ 808 w 46767"/>
                <a:gd name="T5" fmla="*/ 1522 h 60040"/>
                <a:gd name="T6" fmla="*/ 0 w 46767"/>
                <a:gd name="T7" fmla="*/ 0 h 60040"/>
                <a:gd name="T8" fmla="*/ 181 w 46767"/>
                <a:gd name="T9" fmla="*/ 0 h 60040"/>
                <a:gd name="T10" fmla="*/ 1299 w 46767"/>
                <a:gd name="T11" fmla="*/ 137 h 60040"/>
                <a:gd name="T12" fmla="*/ 1796 w 46767"/>
                <a:gd name="T13" fmla="*/ 1744 h 60040"/>
                <a:gd name="T14" fmla="*/ 1897 w 46767"/>
                <a:gd name="T15" fmla="*/ 2780 h 60040"/>
                <a:gd name="T16" fmla="*/ 2577 w 46767"/>
                <a:gd name="T17" fmla="*/ 3306 h 60040"/>
                <a:gd name="T18" fmla="*/ 2385 w 46767"/>
                <a:gd name="T19" fmla="*/ 3306 h 60040"/>
                <a:gd name="T20" fmla="*/ 1267 w 46767"/>
                <a:gd name="T21" fmla="*/ 3114 h 600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767"/>
                <a:gd name="T34" fmla="*/ 0 h 60040"/>
                <a:gd name="T35" fmla="*/ 46767 w 46767"/>
                <a:gd name="T36" fmla="*/ 60040 h 600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767" h="60040">
                  <a:moveTo>
                    <a:pt x="22990" y="56500"/>
                  </a:moveTo>
                  <a:cubicBezTo>
                    <a:pt x="18261" y="55316"/>
                    <a:pt x="16421" y="51501"/>
                    <a:pt x="15699" y="46305"/>
                  </a:cubicBezTo>
                  <a:cubicBezTo>
                    <a:pt x="15016" y="40102"/>
                    <a:pt x="14661" y="33867"/>
                    <a:pt x="14648" y="27625"/>
                  </a:cubicBezTo>
                  <a:cubicBezTo>
                    <a:pt x="14254" y="14470"/>
                    <a:pt x="12152" y="197"/>
                    <a:pt x="0" y="0"/>
                  </a:cubicBezTo>
                  <a:lnTo>
                    <a:pt x="3284" y="0"/>
                  </a:lnTo>
                  <a:cubicBezTo>
                    <a:pt x="10115" y="197"/>
                    <a:pt x="16907" y="1039"/>
                    <a:pt x="23581" y="2499"/>
                  </a:cubicBezTo>
                  <a:cubicBezTo>
                    <a:pt x="33959" y="4867"/>
                    <a:pt x="32449" y="18154"/>
                    <a:pt x="32580" y="31637"/>
                  </a:cubicBezTo>
                  <a:cubicBezTo>
                    <a:pt x="32278" y="37965"/>
                    <a:pt x="32895" y="44299"/>
                    <a:pt x="34419" y="50449"/>
                  </a:cubicBezTo>
                  <a:cubicBezTo>
                    <a:pt x="35759" y="56158"/>
                    <a:pt x="40915" y="60144"/>
                    <a:pt x="46768" y="59986"/>
                  </a:cubicBezTo>
                  <a:cubicBezTo>
                    <a:pt x="45612" y="60058"/>
                    <a:pt x="44449" y="60058"/>
                    <a:pt x="43287" y="59986"/>
                  </a:cubicBezTo>
                  <a:cubicBezTo>
                    <a:pt x="36429" y="59460"/>
                    <a:pt x="29631" y="58295"/>
                    <a:pt x="22990" y="56500"/>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73" name="Freeform 712">
              <a:extLst>
                <a:ext uri="{FF2B5EF4-FFF2-40B4-BE49-F238E27FC236}">
                  <a16:creationId xmlns:a16="http://schemas.microsoft.com/office/drawing/2014/main" id="{116470F2-F455-4DB9-8A2A-2D0FFFFE9FE7}"/>
                </a:ext>
              </a:extLst>
            </p:cNvPr>
            <p:cNvSpPr>
              <a:spLocks/>
            </p:cNvSpPr>
            <p:nvPr/>
          </p:nvSpPr>
          <p:spPr bwMode="auto">
            <a:xfrm>
              <a:off x="3452053" y="2395898"/>
              <a:ext cx="57161" cy="32064"/>
            </a:xfrm>
            <a:custGeom>
              <a:avLst/>
              <a:gdLst>
                <a:gd name="T0" fmla="*/ 3287 w 67787"/>
                <a:gd name="T1" fmla="*/ 446 h 38024"/>
                <a:gd name="T2" fmla="*/ 2403 w 67787"/>
                <a:gd name="T3" fmla="*/ 11 h 38024"/>
                <a:gd name="T4" fmla="*/ 1408 w 67787"/>
                <a:gd name="T5" fmla="*/ 449 h 38024"/>
                <a:gd name="T6" fmla="*/ 0 w 67787"/>
                <a:gd name="T7" fmla="*/ 1305 h 38024"/>
                <a:gd name="T8" fmla="*/ 76 w 67787"/>
                <a:gd name="T9" fmla="*/ 1338 h 38024"/>
                <a:gd name="T10" fmla="*/ 521 w 67787"/>
                <a:gd name="T11" fmla="*/ 1611 h 38024"/>
                <a:gd name="T12" fmla="*/ 1064 w 67787"/>
                <a:gd name="T13" fmla="*/ 1515 h 38024"/>
                <a:gd name="T14" fmla="*/ 2052 w 67787"/>
                <a:gd name="T15" fmla="*/ 1204 h 38024"/>
                <a:gd name="T16" fmla="*/ 3139 w 67787"/>
                <a:gd name="T17" fmla="*/ 1245 h 38024"/>
                <a:gd name="T18" fmla="*/ 3736 w 67787"/>
                <a:gd name="T19" fmla="*/ 2095 h 38024"/>
                <a:gd name="T20" fmla="*/ 3714 w 67787"/>
                <a:gd name="T21" fmla="*/ 1871 h 38024"/>
                <a:gd name="T22" fmla="*/ 3631 w 67787"/>
                <a:gd name="T23" fmla="*/ 1364 h 38024"/>
                <a:gd name="T24" fmla="*/ 3287 w 67787"/>
                <a:gd name="T25" fmla="*/ 446 h 38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787"/>
                <a:gd name="T40" fmla="*/ 0 h 38024"/>
                <a:gd name="T41" fmla="*/ 67787 w 67787"/>
                <a:gd name="T42" fmla="*/ 38024 h 380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787" h="38024">
                  <a:moveTo>
                    <a:pt x="59642" y="8097"/>
                  </a:moveTo>
                  <a:cubicBezTo>
                    <a:pt x="56529" y="2309"/>
                    <a:pt x="50091" y="-861"/>
                    <a:pt x="43615" y="204"/>
                  </a:cubicBezTo>
                  <a:cubicBezTo>
                    <a:pt x="37073" y="1454"/>
                    <a:pt x="30892" y="4177"/>
                    <a:pt x="25552" y="8163"/>
                  </a:cubicBezTo>
                  <a:cubicBezTo>
                    <a:pt x="13859" y="15924"/>
                    <a:pt x="5320" y="26054"/>
                    <a:pt x="0" y="23686"/>
                  </a:cubicBezTo>
                  <a:lnTo>
                    <a:pt x="1380" y="24278"/>
                  </a:lnTo>
                  <a:cubicBezTo>
                    <a:pt x="4250" y="25613"/>
                    <a:pt x="6963" y="27264"/>
                    <a:pt x="9459" y="29211"/>
                  </a:cubicBezTo>
                  <a:cubicBezTo>
                    <a:pt x="11232" y="30658"/>
                    <a:pt x="14451" y="29211"/>
                    <a:pt x="19311" y="27501"/>
                  </a:cubicBezTo>
                  <a:cubicBezTo>
                    <a:pt x="25118" y="25106"/>
                    <a:pt x="31115" y="23212"/>
                    <a:pt x="37243" y="21844"/>
                  </a:cubicBezTo>
                  <a:cubicBezTo>
                    <a:pt x="43753" y="20265"/>
                    <a:pt x="50571" y="20515"/>
                    <a:pt x="56949" y="22567"/>
                  </a:cubicBezTo>
                  <a:cubicBezTo>
                    <a:pt x="63465" y="24903"/>
                    <a:pt x="67807" y="31092"/>
                    <a:pt x="67787" y="38024"/>
                  </a:cubicBezTo>
                  <a:cubicBezTo>
                    <a:pt x="67787" y="38024"/>
                    <a:pt x="67787" y="38024"/>
                    <a:pt x="67393" y="33946"/>
                  </a:cubicBezTo>
                  <a:cubicBezTo>
                    <a:pt x="67098" y="30848"/>
                    <a:pt x="66592" y="27770"/>
                    <a:pt x="65882" y="24738"/>
                  </a:cubicBezTo>
                  <a:cubicBezTo>
                    <a:pt x="64588" y="18930"/>
                    <a:pt x="62486" y="13326"/>
                    <a:pt x="59642" y="8097"/>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74" name="Freeform 713">
              <a:extLst>
                <a:ext uri="{FF2B5EF4-FFF2-40B4-BE49-F238E27FC236}">
                  <a16:creationId xmlns:a16="http://schemas.microsoft.com/office/drawing/2014/main" id="{A47FADE3-DC68-45A5-9DE6-5076ED89F2C5}"/>
                </a:ext>
              </a:extLst>
            </p:cNvPr>
            <p:cNvSpPr>
              <a:spLocks/>
            </p:cNvSpPr>
            <p:nvPr/>
          </p:nvSpPr>
          <p:spPr bwMode="auto">
            <a:xfrm>
              <a:off x="3465069" y="2402726"/>
              <a:ext cx="44320" cy="39331"/>
            </a:xfrm>
            <a:custGeom>
              <a:avLst/>
              <a:gdLst>
                <a:gd name="T0" fmla="*/ 2896 w 52559"/>
                <a:gd name="T1" fmla="*/ 1650 h 46642"/>
                <a:gd name="T2" fmla="*/ 2733 w 52559"/>
                <a:gd name="T3" fmla="*/ 2202 h 46642"/>
                <a:gd name="T4" fmla="*/ 2324 w 52559"/>
                <a:gd name="T5" fmla="*/ 2509 h 46642"/>
                <a:gd name="T6" fmla="*/ 1274 w 52559"/>
                <a:gd name="T7" fmla="*/ 2466 h 46642"/>
                <a:gd name="T8" fmla="*/ 347 w 52559"/>
                <a:gd name="T9" fmla="*/ 2056 h 46642"/>
                <a:gd name="T10" fmla="*/ 83 w 52559"/>
                <a:gd name="T11" fmla="*/ 1857 h 46642"/>
                <a:gd name="T12" fmla="*/ 0 w 52559"/>
                <a:gd name="T13" fmla="*/ 1762 h 46642"/>
                <a:gd name="T14" fmla="*/ 0 w 52559"/>
                <a:gd name="T15" fmla="*/ 1762 h 46642"/>
                <a:gd name="T16" fmla="*/ 1448 w 52559"/>
                <a:gd name="T17" fmla="*/ 1498 h 46642"/>
                <a:gd name="T18" fmla="*/ 2360 w 52559"/>
                <a:gd name="T19" fmla="*/ 971 h 46642"/>
                <a:gd name="T20" fmla="*/ 2565 w 52559"/>
                <a:gd name="T21" fmla="*/ 537 h 46642"/>
                <a:gd name="T22" fmla="*/ 2447 w 52559"/>
                <a:gd name="T23" fmla="*/ 0 h 46642"/>
                <a:gd name="T24" fmla="*/ 2544 w 52559"/>
                <a:gd name="T25" fmla="*/ 181 h 46642"/>
                <a:gd name="T26" fmla="*/ 2741 w 52559"/>
                <a:gd name="T27" fmla="*/ 664 h 46642"/>
                <a:gd name="T28" fmla="*/ 2896 w 52559"/>
                <a:gd name="T29" fmla="*/ 1650 h 466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559"/>
                <a:gd name="T46" fmla="*/ 0 h 46642"/>
                <a:gd name="T47" fmla="*/ 52559 w 52559"/>
                <a:gd name="T48" fmla="*/ 46642 h 466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559" h="46642">
                  <a:moveTo>
                    <a:pt x="52548" y="29927"/>
                  </a:moveTo>
                  <a:cubicBezTo>
                    <a:pt x="52680" y="33492"/>
                    <a:pt x="51642" y="37004"/>
                    <a:pt x="49593" y="39925"/>
                  </a:cubicBezTo>
                  <a:cubicBezTo>
                    <a:pt x="47819" y="42576"/>
                    <a:pt x="45205" y="44549"/>
                    <a:pt x="42170" y="45516"/>
                  </a:cubicBezTo>
                  <a:cubicBezTo>
                    <a:pt x="35891" y="47252"/>
                    <a:pt x="29230" y="46976"/>
                    <a:pt x="23121" y="44726"/>
                  </a:cubicBezTo>
                  <a:cubicBezTo>
                    <a:pt x="17230" y="42964"/>
                    <a:pt x="11574" y="40471"/>
                    <a:pt x="6306" y="37294"/>
                  </a:cubicBezTo>
                  <a:cubicBezTo>
                    <a:pt x="4611" y="36222"/>
                    <a:pt x="3008" y="35011"/>
                    <a:pt x="1511" y="33676"/>
                  </a:cubicBezTo>
                  <a:cubicBezTo>
                    <a:pt x="939" y="33170"/>
                    <a:pt x="434" y="32598"/>
                    <a:pt x="0" y="31966"/>
                  </a:cubicBezTo>
                  <a:cubicBezTo>
                    <a:pt x="0" y="33216"/>
                    <a:pt x="13137" y="31374"/>
                    <a:pt x="26274" y="27165"/>
                  </a:cubicBezTo>
                  <a:cubicBezTo>
                    <a:pt x="32501" y="25428"/>
                    <a:pt x="38196" y="22146"/>
                    <a:pt x="42827" y="17627"/>
                  </a:cubicBezTo>
                  <a:cubicBezTo>
                    <a:pt x="44843" y="15437"/>
                    <a:pt x="46150" y="12681"/>
                    <a:pt x="46571" y="9735"/>
                  </a:cubicBezTo>
                  <a:cubicBezTo>
                    <a:pt x="46886" y="6341"/>
                    <a:pt x="46124" y="2940"/>
                    <a:pt x="44403" y="0"/>
                  </a:cubicBezTo>
                  <a:lnTo>
                    <a:pt x="46177" y="3289"/>
                  </a:lnTo>
                  <a:cubicBezTo>
                    <a:pt x="47582" y="6110"/>
                    <a:pt x="48765" y="9037"/>
                    <a:pt x="49724" y="12037"/>
                  </a:cubicBezTo>
                  <a:cubicBezTo>
                    <a:pt x="51556" y="17825"/>
                    <a:pt x="52502" y="23856"/>
                    <a:pt x="52548" y="29927"/>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75" name="Freeform 714">
              <a:extLst>
                <a:ext uri="{FF2B5EF4-FFF2-40B4-BE49-F238E27FC236}">
                  <a16:creationId xmlns:a16="http://schemas.microsoft.com/office/drawing/2014/main" id="{9120DE79-48A1-4F4A-9A22-63843894D8E4}"/>
                </a:ext>
              </a:extLst>
            </p:cNvPr>
            <p:cNvSpPr>
              <a:spLocks/>
            </p:cNvSpPr>
            <p:nvPr/>
          </p:nvSpPr>
          <p:spPr bwMode="auto">
            <a:xfrm>
              <a:off x="3415718" y="2367641"/>
              <a:ext cx="41984" cy="47175"/>
            </a:xfrm>
            <a:custGeom>
              <a:avLst/>
              <a:gdLst>
                <a:gd name="T0" fmla="*/ 1459 w 49789"/>
                <a:gd name="T1" fmla="*/ 3 h 55945"/>
                <a:gd name="T2" fmla="*/ 420 w 49789"/>
                <a:gd name="T3" fmla="*/ 1481 h 55945"/>
                <a:gd name="T4" fmla="*/ 0 w 49789"/>
                <a:gd name="T5" fmla="*/ 3082 h 55945"/>
                <a:gd name="T6" fmla="*/ 79 w 49789"/>
                <a:gd name="T7" fmla="*/ 3058 h 55945"/>
                <a:gd name="T8" fmla="*/ 655 w 49789"/>
                <a:gd name="T9" fmla="*/ 2919 h 55945"/>
                <a:gd name="T10" fmla="*/ 1412 w 49789"/>
                <a:gd name="T11" fmla="*/ 1451 h 55945"/>
                <a:gd name="T12" fmla="*/ 2743 w 49789"/>
                <a:gd name="T13" fmla="*/ 216 h 55945"/>
                <a:gd name="T14" fmla="*/ 2577 w 49789"/>
                <a:gd name="T15" fmla="*/ 180 h 55945"/>
                <a:gd name="T16" fmla="*/ 1459 w 49789"/>
                <a:gd name="T17" fmla="*/ 3 h 559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789"/>
                <a:gd name="T28" fmla="*/ 0 h 55945"/>
                <a:gd name="T29" fmla="*/ 49789 w 49789"/>
                <a:gd name="T30" fmla="*/ 55945 h 559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789" h="55945">
                  <a:moveTo>
                    <a:pt x="26471" y="37"/>
                  </a:moveTo>
                  <a:cubicBezTo>
                    <a:pt x="14385" y="-818"/>
                    <a:pt x="9656" y="13192"/>
                    <a:pt x="7619" y="26873"/>
                  </a:cubicBezTo>
                  <a:cubicBezTo>
                    <a:pt x="5583" y="40554"/>
                    <a:pt x="5452" y="54038"/>
                    <a:pt x="0" y="55945"/>
                  </a:cubicBezTo>
                  <a:lnTo>
                    <a:pt x="1445" y="55485"/>
                  </a:lnTo>
                  <a:cubicBezTo>
                    <a:pt x="4835" y="54307"/>
                    <a:pt x="8335" y="53472"/>
                    <a:pt x="11889" y="52985"/>
                  </a:cubicBezTo>
                  <a:cubicBezTo>
                    <a:pt x="17801" y="52196"/>
                    <a:pt x="20494" y="39173"/>
                    <a:pt x="25617" y="26347"/>
                  </a:cubicBezTo>
                  <a:cubicBezTo>
                    <a:pt x="30741" y="13521"/>
                    <a:pt x="38032" y="761"/>
                    <a:pt x="49790" y="3918"/>
                  </a:cubicBezTo>
                  <a:cubicBezTo>
                    <a:pt x="48765" y="3793"/>
                    <a:pt x="47753" y="3576"/>
                    <a:pt x="46768" y="3260"/>
                  </a:cubicBezTo>
                  <a:cubicBezTo>
                    <a:pt x="40088" y="1688"/>
                    <a:pt x="33309" y="616"/>
                    <a:pt x="26471" y="37"/>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76" name="Freeform 715">
              <a:extLst>
                <a:ext uri="{FF2B5EF4-FFF2-40B4-BE49-F238E27FC236}">
                  <a16:creationId xmlns:a16="http://schemas.microsoft.com/office/drawing/2014/main" id="{69EBB389-E547-4B97-97AB-58534BB9ABB6}"/>
                </a:ext>
              </a:extLst>
            </p:cNvPr>
            <p:cNvSpPr>
              <a:spLocks/>
            </p:cNvSpPr>
            <p:nvPr/>
          </p:nvSpPr>
          <p:spPr bwMode="auto">
            <a:xfrm>
              <a:off x="3437873" y="2367673"/>
              <a:ext cx="27505" cy="52856"/>
            </a:xfrm>
            <a:custGeom>
              <a:avLst/>
              <a:gdLst>
                <a:gd name="T0" fmla="*/ 1295 w 32618"/>
                <a:gd name="T1" fmla="*/ 213 h 62682"/>
                <a:gd name="T2" fmla="*/ 1658 w 32618"/>
                <a:gd name="T3" fmla="*/ 1895 h 62682"/>
                <a:gd name="T4" fmla="*/ 1440 w 32618"/>
                <a:gd name="T5" fmla="*/ 3454 h 62682"/>
                <a:gd name="T6" fmla="*/ 1386 w 32618"/>
                <a:gd name="T7" fmla="*/ 3413 h 62682"/>
                <a:gd name="T8" fmla="*/ 920 w 32618"/>
                <a:gd name="T9" fmla="*/ 3150 h 62682"/>
                <a:gd name="T10" fmla="*/ 724 w 32618"/>
                <a:gd name="T11" fmla="*/ 1563 h 62682"/>
                <a:gd name="T12" fmla="*/ 0 w 32618"/>
                <a:gd name="T13" fmla="*/ 0 h 62682"/>
                <a:gd name="T14" fmla="*/ 163 w 32618"/>
                <a:gd name="T15" fmla="*/ 0 h 62682"/>
                <a:gd name="T16" fmla="*/ 1295 w 32618"/>
                <a:gd name="T17" fmla="*/ 213 h 62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18"/>
                <a:gd name="T28" fmla="*/ 0 h 62682"/>
                <a:gd name="T29" fmla="*/ 32618 w 32618"/>
                <a:gd name="T30" fmla="*/ 62682 h 62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18" h="62682">
                  <a:moveTo>
                    <a:pt x="23515" y="3881"/>
                  </a:moveTo>
                  <a:cubicBezTo>
                    <a:pt x="35207" y="7301"/>
                    <a:pt x="33499" y="21508"/>
                    <a:pt x="30084" y="34400"/>
                  </a:cubicBezTo>
                  <a:cubicBezTo>
                    <a:pt x="26668" y="47292"/>
                    <a:pt x="22596" y="59920"/>
                    <a:pt x="26143" y="62683"/>
                  </a:cubicBezTo>
                  <a:lnTo>
                    <a:pt x="25158" y="61959"/>
                  </a:lnTo>
                  <a:cubicBezTo>
                    <a:pt x="22524" y="60045"/>
                    <a:pt x="19679" y="58434"/>
                    <a:pt x="16684" y="57158"/>
                  </a:cubicBezTo>
                  <a:cubicBezTo>
                    <a:pt x="11232" y="54855"/>
                    <a:pt x="12940" y="41964"/>
                    <a:pt x="13137" y="28349"/>
                  </a:cubicBezTo>
                  <a:cubicBezTo>
                    <a:pt x="13334" y="14733"/>
                    <a:pt x="12086" y="855"/>
                    <a:pt x="0" y="0"/>
                  </a:cubicBezTo>
                  <a:lnTo>
                    <a:pt x="2956" y="0"/>
                  </a:lnTo>
                  <a:cubicBezTo>
                    <a:pt x="9919" y="625"/>
                    <a:pt x="16802" y="1921"/>
                    <a:pt x="23515" y="3881"/>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77" name="Freeform 716">
              <a:extLst>
                <a:ext uri="{FF2B5EF4-FFF2-40B4-BE49-F238E27FC236}">
                  <a16:creationId xmlns:a16="http://schemas.microsoft.com/office/drawing/2014/main" id="{3C53BA52-38EF-4827-A07C-166131CBA286}"/>
                </a:ext>
              </a:extLst>
            </p:cNvPr>
            <p:cNvSpPr>
              <a:spLocks/>
            </p:cNvSpPr>
            <p:nvPr/>
          </p:nvSpPr>
          <p:spPr bwMode="auto">
            <a:xfrm>
              <a:off x="3487612" y="2509038"/>
              <a:ext cx="47949" cy="41608"/>
            </a:xfrm>
            <a:custGeom>
              <a:avLst/>
              <a:gdLst>
                <a:gd name="T0" fmla="*/ 3133 w 56862"/>
                <a:gd name="T1" fmla="*/ 1015 h 49343"/>
                <a:gd name="T2" fmla="*/ 2534 w 56862"/>
                <a:gd name="T3" fmla="*/ 91 h 49343"/>
                <a:gd name="T4" fmla="*/ 1372 w 56862"/>
                <a:gd name="T5" fmla="*/ 91 h 49343"/>
                <a:gd name="T6" fmla="*/ 352 w 56862"/>
                <a:gd name="T7" fmla="*/ 573 h 49343"/>
                <a:gd name="T8" fmla="*/ 90 w 56862"/>
                <a:gd name="T9" fmla="*/ 801 h 49343"/>
                <a:gd name="T10" fmla="*/ 0 w 56862"/>
                <a:gd name="T11" fmla="*/ 896 h 49343"/>
                <a:gd name="T12" fmla="*/ 0 w 56862"/>
                <a:gd name="T13" fmla="*/ 896 h 49343"/>
                <a:gd name="T14" fmla="*/ 134 w 56862"/>
                <a:gd name="T15" fmla="*/ 853 h 49343"/>
                <a:gd name="T16" fmla="*/ 497 w 56862"/>
                <a:gd name="T17" fmla="*/ 810 h 49343"/>
                <a:gd name="T18" fmla="*/ 1647 w 56862"/>
                <a:gd name="T19" fmla="*/ 1001 h 49343"/>
                <a:gd name="T20" fmla="*/ 2505 w 56862"/>
                <a:gd name="T21" fmla="*/ 1649 h 49343"/>
                <a:gd name="T22" fmla="*/ 2380 w 56862"/>
                <a:gd name="T23" fmla="*/ 2719 h 49343"/>
                <a:gd name="T24" fmla="*/ 2527 w 56862"/>
                <a:gd name="T25" fmla="*/ 2524 h 49343"/>
                <a:gd name="T26" fmla="*/ 2820 w 56862"/>
                <a:gd name="T27" fmla="*/ 2044 h 49343"/>
                <a:gd name="T28" fmla="*/ 3133 w 56862"/>
                <a:gd name="T29" fmla="*/ 1015 h 493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862"/>
                <a:gd name="T46" fmla="*/ 0 h 49343"/>
                <a:gd name="T47" fmla="*/ 56862 w 56862"/>
                <a:gd name="T48" fmla="*/ 49343 h 493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862" h="49343">
                  <a:moveTo>
                    <a:pt x="56818" y="18430"/>
                  </a:moveTo>
                  <a:cubicBezTo>
                    <a:pt x="57356" y="11043"/>
                    <a:pt x="52929" y="4196"/>
                    <a:pt x="45980" y="1657"/>
                  </a:cubicBezTo>
                  <a:cubicBezTo>
                    <a:pt x="39122" y="-552"/>
                    <a:pt x="31753" y="-552"/>
                    <a:pt x="24895" y="1657"/>
                  </a:cubicBezTo>
                  <a:cubicBezTo>
                    <a:pt x="18274" y="3506"/>
                    <a:pt x="12007" y="6466"/>
                    <a:pt x="6372" y="10405"/>
                  </a:cubicBezTo>
                  <a:cubicBezTo>
                    <a:pt x="4670" y="11636"/>
                    <a:pt x="3087" y="13023"/>
                    <a:pt x="1642" y="14549"/>
                  </a:cubicBezTo>
                  <a:cubicBezTo>
                    <a:pt x="526" y="15602"/>
                    <a:pt x="657" y="16588"/>
                    <a:pt x="0" y="16259"/>
                  </a:cubicBezTo>
                  <a:cubicBezTo>
                    <a:pt x="769" y="15878"/>
                    <a:pt x="1583" y="15608"/>
                    <a:pt x="2430" y="15470"/>
                  </a:cubicBezTo>
                  <a:cubicBezTo>
                    <a:pt x="4585" y="14983"/>
                    <a:pt x="6785" y="14720"/>
                    <a:pt x="8999" y="14681"/>
                  </a:cubicBezTo>
                  <a:cubicBezTo>
                    <a:pt x="16106" y="14641"/>
                    <a:pt x="23174" y="15819"/>
                    <a:pt x="29887" y="18167"/>
                  </a:cubicBezTo>
                  <a:cubicBezTo>
                    <a:pt x="36219" y="20285"/>
                    <a:pt x="41691" y="24415"/>
                    <a:pt x="45454" y="29940"/>
                  </a:cubicBezTo>
                  <a:cubicBezTo>
                    <a:pt x="49211" y="36176"/>
                    <a:pt x="48259" y="44161"/>
                    <a:pt x="43155" y="49344"/>
                  </a:cubicBezTo>
                  <a:lnTo>
                    <a:pt x="45849" y="45792"/>
                  </a:lnTo>
                  <a:cubicBezTo>
                    <a:pt x="47872" y="43062"/>
                    <a:pt x="49652" y="40155"/>
                    <a:pt x="51169" y="37110"/>
                  </a:cubicBezTo>
                  <a:cubicBezTo>
                    <a:pt x="54230" y="31302"/>
                    <a:pt x="56148" y="24961"/>
                    <a:pt x="56818" y="1843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78" name="Freeform 717">
              <a:extLst>
                <a:ext uri="{FF2B5EF4-FFF2-40B4-BE49-F238E27FC236}">
                  <a16:creationId xmlns:a16="http://schemas.microsoft.com/office/drawing/2014/main" id="{D2E22D77-A041-460A-88A3-7679F7F26AC3}"/>
                </a:ext>
              </a:extLst>
            </p:cNvPr>
            <p:cNvSpPr>
              <a:spLocks/>
            </p:cNvSpPr>
            <p:nvPr/>
          </p:nvSpPr>
          <p:spPr bwMode="auto">
            <a:xfrm>
              <a:off x="3483846" y="2523134"/>
              <a:ext cx="51622" cy="32620"/>
            </a:xfrm>
            <a:custGeom>
              <a:avLst/>
              <a:gdLst>
                <a:gd name="T0" fmla="*/ 2656 w 61218"/>
                <a:gd name="T1" fmla="*/ 1794 h 38684"/>
                <a:gd name="T2" fmla="*/ 1605 w 61218"/>
                <a:gd name="T3" fmla="*/ 2063 h 38684"/>
                <a:gd name="T4" fmla="*/ 808 w 61218"/>
                <a:gd name="T5" fmla="*/ 1337 h 38684"/>
                <a:gd name="T6" fmla="*/ 0 w 61218"/>
                <a:gd name="T7" fmla="*/ 3 h 38684"/>
                <a:gd name="T8" fmla="*/ 73 w 61218"/>
                <a:gd name="T9" fmla="*/ 3 h 38684"/>
                <a:gd name="T10" fmla="*/ 228 w 61218"/>
                <a:gd name="T11" fmla="*/ 3 h 38684"/>
                <a:gd name="T12" fmla="*/ 261 w 61218"/>
                <a:gd name="T13" fmla="*/ 3 h 38684"/>
                <a:gd name="T14" fmla="*/ 3374 w 61218"/>
                <a:gd name="T15" fmla="*/ 124 h 38684"/>
                <a:gd name="T16" fmla="*/ 3349 w 61218"/>
                <a:gd name="T17" fmla="*/ 356 h 38684"/>
                <a:gd name="T18" fmla="*/ 3214 w 61218"/>
                <a:gd name="T19" fmla="*/ 891 h 38684"/>
                <a:gd name="T20" fmla="*/ 2656 w 61218"/>
                <a:gd name="T21" fmla="*/ 1794 h 386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218"/>
                <a:gd name="T34" fmla="*/ 0 h 38684"/>
                <a:gd name="T35" fmla="*/ 61218 w 61218"/>
                <a:gd name="T36" fmla="*/ 38684 h 386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218" h="38684">
                  <a:moveTo>
                    <a:pt x="48213" y="32562"/>
                  </a:moveTo>
                  <a:cubicBezTo>
                    <a:pt x="43622" y="38245"/>
                    <a:pt x="35845" y="40225"/>
                    <a:pt x="29099" y="37429"/>
                  </a:cubicBezTo>
                  <a:cubicBezTo>
                    <a:pt x="23095" y="34562"/>
                    <a:pt x="18070" y="29984"/>
                    <a:pt x="14648" y="24275"/>
                  </a:cubicBezTo>
                  <a:cubicBezTo>
                    <a:pt x="6372" y="12764"/>
                    <a:pt x="5583" y="-259"/>
                    <a:pt x="0" y="4"/>
                  </a:cubicBezTo>
                  <a:lnTo>
                    <a:pt x="1314" y="4"/>
                  </a:lnTo>
                  <a:lnTo>
                    <a:pt x="4138" y="4"/>
                  </a:lnTo>
                  <a:cubicBezTo>
                    <a:pt x="4992" y="4"/>
                    <a:pt x="4664" y="4"/>
                    <a:pt x="4730" y="4"/>
                  </a:cubicBezTo>
                  <a:cubicBezTo>
                    <a:pt x="1642" y="990"/>
                    <a:pt x="54519" y="37429"/>
                    <a:pt x="61219" y="2240"/>
                  </a:cubicBezTo>
                  <a:cubicBezTo>
                    <a:pt x="61147" y="3648"/>
                    <a:pt x="60989" y="5055"/>
                    <a:pt x="60759" y="6450"/>
                  </a:cubicBezTo>
                  <a:cubicBezTo>
                    <a:pt x="60306" y="9771"/>
                    <a:pt x="59491" y="13040"/>
                    <a:pt x="58329" y="16184"/>
                  </a:cubicBezTo>
                  <a:cubicBezTo>
                    <a:pt x="55990" y="22222"/>
                    <a:pt x="52561" y="27774"/>
                    <a:pt x="48213" y="32562"/>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79" name="Freeform 718">
              <a:extLst>
                <a:ext uri="{FF2B5EF4-FFF2-40B4-BE49-F238E27FC236}">
                  <a16:creationId xmlns:a16="http://schemas.microsoft.com/office/drawing/2014/main" id="{21732913-B7D3-4835-966E-D2CE137E1FEB}"/>
                </a:ext>
              </a:extLst>
            </p:cNvPr>
            <p:cNvSpPr>
              <a:spLocks/>
            </p:cNvSpPr>
            <p:nvPr/>
          </p:nvSpPr>
          <p:spPr bwMode="auto">
            <a:xfrm>
              <a:off x="3451277" y="2473773"/>
              <a:ext cx="42040" cy="46148"/>
            </a:xfrm>
            <a:custGeom>
              <a:avLst/>
              <a:gdLst>
                <a:gd name="T0" fmla="*/ 1559 w 49855"/>
                <a:gd name="T1" fmla="*/ 7 h 54726"/>
                <a:gd name="T2" fmla="*/ 420 w 49855"/>
                <a:gd name="T3" fmla="*/ 1418 h 54726"/>
                <a:gd name="T4" fmla="*/ 265 w 49855"/>
                <a:gd name="T5" fmla="*/ 2458 h 54726"/>
                <a:gd name="T6" fmla="*/ 0 w 49855"/>
                <a:gd name="T7" fmla="*/ 3016 h 54726"/>
                <a:gd name="T8" fmla="*/ 90 w 49855"/>
                <a:gd name="T9" fmla="*/ 2983 h 54726"/>
                <a:gd name="T10" fmla="*/ 279 w 49855"/>
                <a:gd name="T11" fmla="*/ 2925 h 54726"/>
                <a:gd name="T12" fmla="*/ 597 w 49855"/>
                <a:gd name="T13" fmla="*/ 2869 h 54726"/>
                <a:gd name="T14" fmla="*/ 1416 w 49855"/>
                <a:gd name="T15" fmla="*/ 1450 h 54726"/>
                <a:gd name="T16" fmla="*/ 2746 w 49855"/>
                <a:gd name="T17" fmla="*/ 258 h 54726"/>
                <a:gd name="T18" fmla="*/ 2599 w 49855"/>
                <a:gd name="T19" fmla="*/ 224 h 54726"/>
                <a:gd name="T20" fmla="*/ 1559 w 49855"/>
                <a:gd name="T21" fmla="*/ 7 h 547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855"/>
                <a:gd name="T34" fmla="*/ 0 h 54726"/>
                <a:gd name="T35" fmla="*/ 49855 w 49855"/>
                <a:gd name="T36" fmla="*/ 54726 h 547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855" h="54726">
                  <a:moveTo>
                    <a:pt x="28310" y="134"/>
                  </a:moveTo>
                  <a:cubicBezTo>
                    <a:pt x="16421" y="-1510"/>
                    <a:pt x="10181" y="12237"/>
                    <a:pt x="7620" y="25720"/>
                  </a:cubicBezTo>
                  <a:cubicBezTo>
                    <a:pt x="6240" y="32298"/>
                    <a:pt x="5518" y="39336"/>
                    <a:pt x="4795" y="44598"/>
                  </a:cubicBezTo>
                  <a:cubicBezTo>
                    <a:pt x="4072" y="49859"/>
                    <a:pt x="3284" y="53543"/>
                    <a:pt x="0" y="54727"/>
                  </a:cubicBezTo>
                  <a:lnTo>
                    <a:pt x="1642" y="54135"/>
                  </a:lnTo>
                  <a:cubicBezTo>
                    <a:pt x="2365" y="54135"/>
                    <a:pt x="3547" y="53477"/>
                    <a:pt x="5058" y="53082"/>
                  </a:cubicBezTo>
                  <a:cubicBezTo>
                    <a:pt x="6950" y="52556"/>
                    <a:pt x="8881" y="52208"/>
                    <a:pt x="10838" y="52030"/>
                  </a:cubicBezTo>
                  <a:cubicBezTo>
                    <a:pt x="15830" y="51570"/>
                    <a:pt x="19706" y="38875"/>
                    <a:pt x="25683" y="26312"/>
                  </a:cubicBezTo>
                  <a:cubicBezTo>
                    <a:pt x="31660" y="13750"/>
                    <a:pt x="39543" y="1779"/>
                    <a:pt x="49855" y="4673"/>
                  </a:cubicBezTo>
                  <a:cubicBezTo>
                    <a:pt x="48942" y="4561"/>
                    <a:pt x="48042" y="4364"/>
                    <a:pt x="47162" y="4081"/>
                  </a:cubicBezTo>
                  <a:cubicBezTo>
                    <a:pt x="44535" y="3555"/>
                    <a:pt x="39543" y="1910"/>
                    <a:pt x="28310" y="134"/>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80" name="Freeform 719">
              <a:extLst>
                <a:ext uri="{FF2B5EF4-FFF2-40B4-BE49-F238E27FC236}">
                  <a16:creationId xmlns:a16="http://schemas.microsoft.com/office/drawing/2014/main" id="{648FA629-F247-4C1F-AF97-F62F184EBBAC}"/>
                </a:ext>
              </a:extLst>
            </p:cNvPr>
            <p:cNvSpPr>
              <a:spLocks/>
            </p:cNvSpPr>
            <p:nvPr/>
          </p:nvSpPr>
          <p:spPr bwMode="auto">
            <a:xfrm>
              <a:off x="3475427" y="2473997"/>
              <a:ext cx="25415" cy="48697"/>
            </a:xfrm>
            <a:custGeom>
              <a:avLst/>
              <a:gdLst>
                <a:gd name="T0" fmla="*/ 1169 w 30139"/>
                <a:gd name="T1" fmla="*/ 243 h 57749"/>
                <a:gd name="T2" fmla="*/ 1650 w 30139"/>
                <a:gd name="T3" fmla="*/ 881 h 57749"/>
                <a:gd name="T4" fmla="*/ 1536 w 30139"/>
                <a:gd name="T5" fmla="*/ 1921 h 57749"/>
                <a:gd name="T6" fmla="*/ 1119 w 30139"/>
                <a:gd name="T7" fmla="*/ 2831 h 57749"/>
                <a:gd name="T8" fmla="*/ 912 w 30139"/>
                <a:gd name="T9" fmla="*/ 3096 h 57749"/>
                <a:gd name="T10" fmla="*/ 815 w 30139"/>
                <a:gd name="T11" fmla="*/ 3182 h 57749"/>
                <a:gd name="T12" fmla="*/ 815 w 30139"/>
                <a:gd name="T13" fmla="*/ 3182 h 57749"/>
                <a:gd name="T14" fmla="*/ 616 w 30139"/>
                <a:gd name="T15" fmla="*/ 1595 h 57749"/>
                <a:gd name="T16" fmla="*/ 0 w 30139"/>
                <a:gd name="T17" fmla="*/ 0 h 57749"/>
                <a:gd name="T18" fmla="*/ 156 w 30139"/>
                <a:gd name="T19" fmla="*/ 22 h 57749"/>
                <a:gd name="T20" fmla="*/ 1169 w 30139"/>
                <a:gd name="T21" fmla="*/ 243 h 57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139"/>
                <a:gd name="T34" fmla="*/ 0 h 57749"/>
                <a:gd name="T35" fmla="*/ 30139 w 30139"/>
                <a:gd name="T36" fmla="*/ 57749 h 577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139" h="57749">
                  <a:moveTo>
                    <a:pt x="21216" y="4407"/>
                  </a:moveTo>
                  <a:cubicBezTo>
                    <a:pt x="26182" y="6163"/>
                    <a:pt x="29624" y="10721"/>
                    <a:pt x="29952" y="15983"/>
                  </a:cubicBezTo>
                  <a:cubicBezTo>
                    <a:pt x="30517" y="22350"/>
                    <a:pt x="29801" y="28769"/>
                    <a:pt x="27850" y="34860"/>
                  </a:cubicBezTo>
                  <a:cubicBezTo>
                    <a:pt x="26057" y="40668"/>
                    <a:pt x="23515" y="46219"/>
                    <a:pt x="20297" y="51369"/>
                  </a:cubicBezTo>
                  <a:cubicBezTo>
                    <a:pt x="19206" y="53086"/>
                    <a:pt x="17952" y="54698"/>
                    <a:pt x="16552" y="56171"/>
                  </a:cubicBezTo>
                  <a:cubicBezTo>
                    <a:pt x="16040" y="56783"/>
                    <a:pt x="15442" y="57309"/>
                    <a:pt x="14779" y="57750"/>
                  </a:cubicBezTo>
                  <a:cubicBezTo>
                    <a:pt x="10115" y="55776"/>
                    <a:pt x="10444" y="42424"/>
                    <a:pt x="11166" y="28941"/>
                  </a:cubicBezTo>
                  <a:cubicBezTo>
                    <a:pt x="11889" y="15457"/>
                    <a:pt x="11626" y="1644"/>
                    <a:pt x="0" y="0"/>
                  </a:cubicBezTo>
                  <a:lnTo>
                    <a:pt x="2824" y="395"/>
                  </a:lnTo>
                  <a:cubicBezTo>
                    <a:pt x="9045" y="1283"/>
                    <a:pt x="15193" y="2624"/>
                    <a:pt x="21216" y="4407"/>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81" name="Freeform 720">
              <a:extLst>
                <a:ext uri="{FF2B5EF4-FFF2-40B4-BE49-F238E27FC236}">
                  <a16:creationId xmlns:a16="http://schemas.microsoft.com/office/drawing/2014/main" id="{D2DC2726-25FC-456D-879F-0282B584E71A}"/>
                </a:ext>
              </a:extLst>
            </p:cNvPr>
            <p:cNvSpPr>
              <a:spLocks/>
            </p:cNvSpPr>
            <p:nvPr/>
          </p:nvSpPr>
          <p:spPr bwMode="auto">
            <a:xfrm>
              <a:off x="3383703" y="2482926"/>
              <a:ext cx="41043" cy="50568"/>
            </a:xfrm>
            <a:custGeom>
              <a:avLst/>
              <a:gdLst>
                <a:gd name="T0" fmla="*/ 1912 w 48672"/>
                <a:gd name="T1" fmla="*/ 293 h 59968"/>
                <a:gd name="T2" fmla="*/ 1372 w 48672"/>
                <a:gd name="T3" fmla="*/ 1846 h 59968"/>
                <a:gd name="T4" fmla="*/ 928 w 48672"/>
                <a:gd name="T5" fmla="*/ 2846 h 59968"/>
                <a:gd name="T6" fmla="*/ 0 w 48672"/>
                <a:gd name="T7" fmla="*/ 3136 h 59968"/>
                <a:gd name="T8" fmla="*/ 25 w 48672"/>
                <a:gd name="T9" fmla="*/ 3136 h 59968"/>
                <a:gd name="T10" fmla="*/ 198 w 48672"/>
                <a:gd name="T11" fmla="*/ 3187 h 59968"/>
                <a:gd name="T12" fmla="*/ 1505 w 48672"/>
                <a:gd name="T13" fmla="*/ 3291 h 59968"/>
                <a:gd name="T14" fmla="*/ 2350 w 48672"/>
                <a:gd name="T15" fmla="*/ 1668 h 59968"/>
                <a:gd name="T16" fmla="*/ 2683 w 48672"/>
                <a:gd name="T17" fmla="*/ 0 h 59968"/>
                <a:gd name="T18" fmla="*/ 2574 w 48672"/>
                <a:gd name="T19" fmla="*/ 59 h 59968"/>
                <a:gd name="T20" fmla="*/ 1912 w 48672"/>
                <a:gd name="T21" fmla="*/ 293 h 59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672"/>
                <a:gd name="T34" fmla="*/ 0 h 59968"/>
                <a:gd name="T35" fmla="*/ 48672 w 48672"/>
                <a:gd name="T36" fmla="*/ 59968 h 599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672" h="59968">
                  <a:moveTo>
                    <a:pt x="34682" y="5328"/>
                  </a:moveTo>
                  <a:cubicBezTo>
                    <a:pt x="28113" y="6840"/>
                    <a:pt x="28507" y="19930"/>
                    <a:pt x="24895" y="33479"/>
                  </a:cubicBezTo>
                  <a:cubicBezTo>
                    <a:pt x="23528" y="40037"/>
                    <a:pt x="20776" y="46232"/>
                    <a:pt x="16815" y="51633"/>
                  </a:cubicBezTo>
                  <a:cubicBezTo>
                    <a:pt x="12907" y="56796"/>
                    <a:pt x="6155" y="58914"/>
                    <a:pt x="0" y="56894"/>
                  </a:cubicBezTo>
                  <a:lnTo>
                    <a:pt x="460" y="56894"/>
                  </a:lnTo>
                  <a:cubicBezTo>
                    <a:pt x="854" y="56894"/>
                    <a:pt x="1970" y="57421"/>
                    <a:pt x="3613" y="57815"/>
                  </a:cubicBezTo>
                  <a:cubicBezTo>
                    <a:pt x="11364" y="59729"/>
                    <a:pt x="19371" y="60374"/>
                    <a:pt x="27325" y="59723"/>
                  </a:cubicBezTo>
                  <a:cubicBezTo>
                    <a:pt x="40462" y="58539"/>
                    <a:pt x="42433" y="43871"/>
                    <a:pt x="42630" y="30256"/>
                  </a:cubicBezTo>
                  <a:cubicBezTo>
                    <a:pt x="42827" y="16641"/>
                    <a:pt x="41250" y="3157"/>
                    <a:pt x="48673" y="0"/>
                  </a:cubicBezTo>
                  <a:cubicBezTo>
                    <a:pt x="48673" y="0"/>
                    <a:pt x="48673" y="0"/>
                    <a:pt x="46702" y="1052"/>
                  </a:cubicBezTo>
                  <a:cubicBezTo>
                    <a:pt x="42813" y="2789"/>
                    <a:pt x="38794" y="4216"/>
                    <a:pt x="34682" y="5328"/>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82" name="Freeform 721">
              <a:extLst>
                <a:ext uri="{FF2B5EF4-FFF2-40B4-BE49-F238E27FC236}">
                  <a16:creationId xmlns:a16="http://schemas.microsoft.com/office/drawing/2014/main" id="{1827495C-A33E-4558-8955-BE78066E339E}"/>
                </a:ext>
              </a:extLst>
            </p:cNvPr>
            <p:cNvSpPr>
              <a:spLocks/>
            </p:cNvSpPr>
            <p:nvPr/>
          </p:nvSpPr>
          <p:spPr bwMode="auto">
            <a:xfrm>
              <a:off x="3412948" y="2482412"/>
              <a:ext cx="46637" cy="37958"/>
            </a:xfrm>
            <a:custGeom>
              <a:avLst/>
              <a:gdLst>
                <a:gd name="T0" fmla="*/ 760 w 55306"/>
                <a:gd name="T1" fmla="*/ 37 h 45014"/>
                <a:gd name="T2" fmla="*/ 2082 w 55306"/>
                <a:gd name="T3" fmla="*/ 1063 h 45014"/>
                <a:gd name="T4" fmla="*/ 2625 w 55306"/>
                <a:gd name="T5" fmla="*/ 1934 h 45014"/>
                <a:gd name="T6" fmla="*/ 3048 w 55306"/>
                <a:gd name="T7" fmla="*/ 2295 h 45014"/>
                <a:gd name="T8" fmla="*/ 2979 w 55306"/>
                <a:gd name="T9" fmla="*/ 2295 h 45014"/>
                <a:gd name="T10" fmla="*/ 2440 w 55306"/>
                <a:gd name="T11" fmla="*/ 2456 h 45014"/>
                <a:gd name="T12" fmla="*/ 1159 w 55306"/>
                <a:gd name="T13" fmla="*/ 1418 h 45014"/>
                <a:gd name="T14" fmla="*/ 0 w 55306"/>
                <a:gd name="T15" fmla="*/ 327 h 45014"/>
                <a:gd name="T16" fmla="*/ 90 w 55306"/>
                <a:gd name="T17" fmla="*/ 298 h 45014"/>
                <a:gd name="T18" fmla="*/ 760 w 55306"/>
                <a:gd name="T19" fmla="*/ 37 h 450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306"/>
                <a:gd name="T31" fmla="*/ 0 h 45014"/>
                <a:gd name="T32" fmla="*/ 55306 w 55306"/>
                <a:gd name="T33" fmla="*/ 45014 h 450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306" h="45014">
                  <a:moveTo>
                    <a:pt x="13794" y="675"/>
                  </a:moveTo>
                  <a:cubicBezTo>
                    <a:pt x="21939" y="-2811"/>
                    <a:pt x="30806" y="7779"/>
                    <a:pt x="37769" y="19289"/>
                  </a:cubicBezTo>
                  <a:cubicBezTo>
                    <a:pt x="41316" y="25011"/>
                    <a:pt x="44338" y="30799"/>
                    <a:pt x="47622" y="35075"/>
                  </a:cubicBezTo>
                  <a:cubicBezTo>
                    <a:pt x="50906" y="39350"/>
                    <a:pt x="52811" y="42178"/>
                    <a:pt x="55307" y="41652"/>
                  </a:cubicBezTo>
                  <a:lnTo>
                    <a:pt x="54059" y="41652"/>
                  </a:lnTo>
                  <a:cubicBezTo>
                    <a:pt x="50696" y="42244"/>
                    <a:pt x="47412" y="43211"/>
                    <a:pt x="44272" y="44546"/>
                  </a:cubicBezTo>
                  <a:cubicBezTo>
                    <a:pt x="37309" y="47375"/>
                    <a:pt x="28573" y="36916"/>
                    <a:pt x="21019" y="25735"/>
                  </a:cubicBezTo>
                  <a:cubicBezTo>
                    <a:pt x="13465" y="14553"/>
                    <a:pt x="6174" y="3964"/>
                    <a:pt x="0" y="5937"/>
                  </a:cubicBezTo>
                  <a:lnTo>
                    <a:pt x="1642" y="5411"/>
                  </a:lnTo>
                  <a:cubicBezTo>
                    <a:pt x="5780" y="4069"/>
                    <a:pt x="9840" y="2490"/>
                    <a:pt x="13794" y="675"/>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83" name="Freeform 722">
              <a:extLst>
                <a:ext uri="{FF2B5EF4-FFF2-40B4-BE49-F238E27FC236}">
                  <a16:creationId xmlns:a16="http://schemas.microsoft.com/office/drawing/2014/main" id="{D789EAA5-18F4-4687-B1B5-7C700BB44BD9}"/>
                </a:ext>
              </a:extLst>
            </p:cNvPr>
            <p:cNvSpPr>
              <a:spLocks/>
            </p:cNvSpPr>
            <p:nvPr/>
          </p:nvSpPr>
          <p:spPr bwMode="auto">
            <a:xfrm>
              <a:off x="3345656" y="2453974"/>
              <a:ext cx="47961" cy="42058"/>
            </a:xfrm>
            <a:custGeom>
              <a:avLst/>
              <a:gdLst>
                <a:gd name="T0" fmla="*/ 2928 w 56877"/>
                <a:gd name="T1" fmla="*/ 1939 h 49876"/>
                <a:gd name="T2" fmla="*/ 2461 w 56877"/>
                <a:gd name="T3" fmla="*/ 1939 h 49876"/>
                <a:gd name="T4" fmla="*/ 1462 w 56877"/>
                <a:gd name="T5" fmla="*/ 1733 h 49876"/>
                <a:gd name="T6" fmla="*/ 579 w 56877"/>
                <a:gd name="T7" fmla="*/ 1059 h 49876"/>
                <a:gd name="T8" fmla="*/ 608 w 56877"/>
                <a:gd name="T9" fmla="*/ 0 h 49876"/>
                <a:gd name="T10" fmla="*/ 488 w 56877"/>
                <a:gd name="T11" fmla="*/ 178 h 49876"/>
                <a:gd name="T12" fmla="*/ 247 w 56877"/>
                <a:gd name="T13" fmla="*/ 646 h 49876"/>
                <a:gd name="T14" fmla="*/ 3 w 56877"/>
                <a:gd name="T15" fmla="*/ 1700 h 49876"/>
                <a:gd name="T16" fmla="*/ 583 w 56877"/>
                <a:gd name="T17" fmla="*/ 2649 h 49876"/>
                <a:gd name="T18" fmla="*/ 1669 w 56877"/>
                <a:gd name="T19" fmla="*/ 2687 h 49876"/>
                <a:gd name="T20" fmla="*/ 2642 w 56877"/>
                <a:gd name="T21" fmla="*/ 2346 h 49876"/>
                <a:gd name="T22" fmla="*/ 3134 w 56877"/>
                <a:gd name="T23" fmla="*/ 2182 h 49876"/>
                <a:gd name="T24" fmla="*/ 3091 w 56877"/>
                <a:gd name="T25" fmla="*/ 2182 h 49876"/>
                <a:gd name="T26" fmla="*/ 2928 w 56877"/>
                <a:gd name="T27" fmla="*/ 1939 h 49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877"/>
                <a:gd name="T43" fmla="*/ 0 h 49876"/>
                <a:gd name="T44" fmla="*/ 56877 w 56877"/>
                <a:gd name="T45" fmla="*/ 49876 h 498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877" h="49876">
                  <a:moveTo>
                    <a:pt x="53133" y="35189"/>
                  </a:moveTo>
                  <a:cubicBezTo>
                    <a:pt x="52805" y="34202"/>
                    <a:pt x="49718" y="35189"/>
                    <a:pt x="44660" y="35189"/>
                  </a:cubicBezTo>
                  <a:cubicBezTo>
                    <a:pt x="38446" y="34979"/>
                    <a:pt x="32317" y="33709"/>
                    <a:pt x="26531" y="31440"/>
                  </a:cubicBezTo>
                  <a:cubicBezTo>
                    <a:pt x="20041" y="29144"/>
                    <a:pt x="14431" y="24863"/>
                    <a:pt x="10503" y="19206"/>
                  </a:cubicBezTo>
                  <a:cubicBezTo>
                    <a:pt x="6694" y="13313"/>
                    <a:pt x="6904" y="5676"/>
                    <a:pt x="11029" y="0"/>
                  </a:cubicBezTo>
                  <a:cubicBezTo>
                    <a:pt x="11029" y="0"/>
                    <a:pt x="11029" y="0"/>
                    <a:pt x="8861" y="3223"/>
                  </a:cubicBezTo>
                  <a:cubicBezTo>
                    <a:pt x="7186" y="5939"/>
                    <a:pt x="5715" y="8774"/>
                    <a:pt x="4460" y="11708"/>
                  </a:cubicBezTo>
                  <a:cubicBezTo>
                    <a:pt x="1866" y="17772"/>
                    <a:pt x="375" y="24257"/>
                    <a:pt x="59" y="30848"/>
                  </a:cubicBezTo>
                  <a:cubicBezTo>
                    <a:pt x="-558" y="38274"/>
                    <a:pt x="3692" y="45239"/>
                    <a:pt x="10569" y="48081"/>
                  </a:cubicBezTo>
                  <a:cubicBezTo>
                    <a:pt x="16934" y="50225"/>
                    <a:pt x="23785" y="50455"/>
                    <a:pt x="30275" y="48739"/>
                  </a:cubicBezTo>
                  <a:cubicBezTo>
                    <a:pt x="36357" y="47278"/>
                    <a:pt x="42275" y="45206"/>
                    <a:pt x="47944" y="42556"/>
                  </a:cubicBezTo>
                  <a:cubicBezTo>
                    <a:pt x="52608" y="40451"/>
                    <a:pt x="55629" y="38675"/>
                    <a:pt x="56877" y="39596"/>
                  </a:cubicBezTo>
                  <a:cubicBezTo>
                    <a:pt x="56877" y="39596"/>
                    <a:pt x="56877" y="39596"/>
                    <a:pt x="56089" y="39596"/>
                  </a:cubicBezTo>
                  <a:cubicBezTo>
                    <a:pt x="54742" y="38405"/>
                    <a:pt x="53724" y="36886"/>
                    <a:pt x="53133" y="35189"/>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84" name="Freeform 723">
              <a:extLst>
                <a:ext uri="{FF2B5EF4-FFF2-40B4-BE49-F238E27FC236}">
                  <a16:creationId xmlns:a16="http://schemas.microsoft.com/office/drawing/2014/main" id="{CCF34AFC-273D-4171-BAF4-3ECB55139D02}"/>
                </a:ext>
              </a:extLst>
            </p:cNvPr>
            <p:cNvSpPr>
              <a:spLocks/>
            </p:cNvSpPr>
            <p:nvPr/>
          </p:nvSpPr>
          <p:spPr bwMode="auto">
            <a:xfrm>
              <a:off x="3374674" y="2483758"/>
              <a:ext cx="32015" cy="49911"/>
            </a:xfrm>
            <a:custGeom>
              <a:avLst/>
              <a:gdLst>
                <a:gd name="T0" fmla="*/ 1253 w 37966"/>
                <a:gd name="T1" fmla="*/ 239 h 59189"/>
                <a:gd name="T2" fmla="*/ 1253 w 37966"/>
                <a:gd name="T3" fmla="*/ 746 h 59189"/>
                <a:gd name="T4" fmla="*/ 1181 w 37966"/>
                <a:gd name="T5" fmla="*/ 1758 h 59189"/>
                <a:gd name="T6" fmla="*/ 1350 w 37966"/>
                <a:gd name="T7" fmla="*/ 2795 h 59189"/>
                <a:gd name="T8" fmla="*/ 2093 w 37966"/>
                <a:gd name="T9" fmla="*/ 3259 h 59189"/>
                <a:gd name="T10" fmla="*/ 1915 w 37966"/>
                <a:gd name="T11" fmla="*/ 3259 h 59189"/>
                <a:gd name="T12" fmla="*/ 586 w 37966"/>
                <a:gd name="T13" fmla="*/ 3089 h 59189"/>
                <a:gd name="T14" fmla="*/ 1 w 37966"/>
                <a:gd name="T15" fmla="*/ 2327 h 59189"/>
                <a:gd name="T16" fmla="*/ 293 w 37966"/>
                <a:gd name="T17" fmla="*/ 1321 h 59189"/>
                <a:gd name="T18" fmla="*/ 1018 w 37966"/>
                <a:gd name="T19" fmla="*/ 0 h 59189"/>
                <a:gd name="T20" fmla="*/ 1035 w 37966"/>
                <a:gd name="T21" fmla="*/ 25 h 59189"/>
                <a:gd name="T22" fmla="*/ 1253 w 37966"/>
                <a:gd name="T23" fmla="*/ 239 h 59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966"/>
                <a:gd name="T37" fmla="*/ 0 h 59189"/>
                <a:gd name="T38" fmla="*/ 37966 w 37966"/>
                <a:gd name="T39" fmla="*/ 59189 h 59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966" h="59189">
                  <a:moveTo>
                    <a:pt x="22728" y="4341"/>
                  </a:moveTo>
                  <a:cubicBezTo>
                    <a:pt x="23976" y="5196"/>
                    <a:pt x="23254" y="8419"/>
                    <a:pt x="22728" y="13549"/>
                  </a:cubicBezTo>
                  <a:cubicBezTo>
                    <a:pt x="21868" y="19627"/>
                    <a:pt x="21427" y="25757"/>
                    <a:pt x="21414" y="31900"/>
                  </a:cubicBezTo>
                  <a:cubicBezTo>
                    <a:pt x="21092" y="38320"/>
                    <a:pt x="22143" y="44733"/>
                    <a:pt x="24502" y="50712"/>
                  </a:cubicBezTo>
                  <a:cubicBezTo>
                    <a:pt x="26597" y="56224"/>
                    <a:pt x="32101" y="59664"/>
                    <a:pt x="37967" y="59131"/>
                  </a:cubicBezTo>
                  <a:lnTo>
                    <a:pt x="34748" y="59131"/>
                  </a:lnTo>
                  <a:cubicBezTo>
                    <a:pt x="26597" y="59460"/>
                    <a:pt x="18445" y="58414"/>
                    <a:pt x="10642" y="56039"/>
                  </a:cubicBezTo>
                  <a:cubicBezTo>
                    <a:pt x="4330" y="54454"/>
                    <a:pt x="-71" y="48745"/>
                    <a:pt x="1" y="42227"/>
                  </a:cubicBezTo>
                  <a:cubicBezTo>
                    <a:pt x="316" y="35801"/>
                    <a:pt x="2136" y="29533"/>
                    <a:pt x="5321" y="23942"/>
                  </a:cubicBezTo>
                  <a:cubicBezTo>
                    <a:pt x="11233" y="11839"/>
                    <a:pt x="19641" y="1513"/>
                    <a:pt x="18458" y="0"/>
                  </a:cubicBezTo>
                  <a:lnTo>
                    <a:pt x="18787" y="460"/>
                  </a:lnTo>
                  <a:cubicBezTo>
                    <a:pt x="19811" y="2019"/>
                    <a:pt x="21152" y="3341"/>
                    <a:pt x="22728" y="4341"/>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85" name="Freeform 724">
              <a:extLst>
                <a:ext uri="{FF2B5EF4-FFF2-40B4-BE49-F238E27FC236}">
                  <a16:creationId xmlns:a16="http://schemas.microsoft.com/office/drawing/2014/main" id="{45669543-E321-48E9-939F-A04FC7013D71}"/>
                </a:ext>
              </a:extLst>
            </p:cNvPr>
            <p:cNvSpPr>
              <a:spLocks/>
            </p:cNvSpPr>
            <p:nvPr/>
          </p:nvSpPr>
          <p:spPr bwMode="auto">
            <a:xfrm>
              <a:off x="3422752" y="2585867"/>
              <a:ext cx="40766" cy="47267"/>
            </a:xfrm>
            <a:custGeom>
              <a:avLst/>
              <a:gdLst>
                <a:gd name="T0" fmla="*/ 2056 w 48344"/>
                <a:gd name="T1" fmla="*/ 178 h 56053"/>
                <a:gd name="T2" fmla="*/ 1310 w 48344"/>
                <a:gd name="T3" fmla="*/ 1627 h 56053"/>
                <a:gd name="T4" fmla="*/ 0 w 48344"/>
                <a:gd name="T5" fmla="*/ 2892 h 56053"/>
                <a:gd name="T6" fmla="*/ 156 w 48344"/>
                <a:gd name="T7" fmla="*/ 2929 h 56053"/>
                <a:gd name="T8" fmla="*/ 1271 w 48344"/>
                <a:gd name="T9" fmla="*/ 3089 h 56053"/>
                <a:gd name="T10" fmla="*/ 2302 w 48344"/>
                <a:gd name="T11" fmla="*/ 1595 h 56053"/>
                <a:gd name="T12" fmla="*/ 2665 w 48344"/>
                <a:gd name="T13" fmla="*/ 0 h 56053"/>
                <a:gd name="T14" fmla="*/ 2592 w 48344"/>
                <a:gd name="T15" fmla="*/ 40 h 56053"/>
                <a:gd name="T16" fmla="*/ 2056 w 48344"/>
                <a:gd name="T17" fmla="*/ 178 h 560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344"/>
                <a:gd name="T28" fmla="*/ 0 h 56053"/>
                <a:gd name="T29" fmla="*/ 48344 w 48344"/>
                <a:gd name="T30" fmla="*/ 56053 h 560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344" h="56053">
                  <a:moveTo>
                    <a:pt x="37309" y="3223"/>
                  </a:moveTo>
                  <a:cubicBezTo>
                    <a:pt x="31529" y="3683"/>
                    <a:pt x="28836" y="16838"/>
                    <a:pt x="23778" y="29533"/>
                  </a:cubicBezTo>
                  <a:cubicBezTo>
                    <a:pt x="18720" y="42227"/>
                    <a:pt x="11495" y="55316"/>
                    <a:pt x="0" y="52488"/>
                  </a:cubicBezTo>
                  <a:lnTo>
                    <a:pt x="2824" y="53145"/>
                  </a:lnTo>
                  <a:cubicBezTo>
                    <a:pt x="9465" y="54737"/>
                    <a:pt x="16237" y="55704"/>
                    <a:pt x="23056" y="56039"/>
                  </a:cubicBezTo>
                  <a:cubicBezTo>
                    <a:pt x="35076" y="56566"/>
                    <a:pt x="39805" y="42424"/>
                    <a:pt x="41776" y="28941"/>
                  </a:cubicBezTo>
                  <a:cubicBezTo>
                    <a:pt x="43746" y="15457"/>
                    <a:pt x="43680" y="1907"/>
                    <a:pt x="48344" y="0"/>
                  </a:cubicBezTo>
                  <a:cubicBezTo>
                    <a:pt x="48344" y="0"/>
                    <a:pt x="48344" y="0"/>
                    <a:pt x="47030" y="724"/>
                  </a:cubicBezTo>
                  <a:cubicBezTo>
                    <a:pt x="43917" y="1980"/>
                    <a:pt x="40646" y="2822"/>
                    <a:pt x="37309" y="3223"/>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86" name="Freeform 725">
              <a:extLst>
                <a:ext uri="{FF2B5EF4-FFF2-40B4-BE49-F238E27FC236}">
                  <a16:creationId xmlns:a16="http://schemas.microsoft.com/office/drawing/2014/main" id="{480C6495-B5EF-4043-9C76-62D9DEC2048F}"/>
                </a:ext>
              </a:extLst>
            </p:cNvPr>
            <p:cNvSpPr>
              <a:spLocks/>
            </p:cNvSpPr>
            <p:nvPr/>
          </p:nvSpPr>
          <p:spPr bwMode="auto">
            <a:xfrm>
              <a:off x="3454213" y="2585824"/>
              <a:ext cx="54945" cy="36737"/>
            </a:xfrm>
            <a:custGeom>
              <a:avLst/>
              <a:gdLst>
                <a:gd name="T0" fmla="*/ 627 w 65159"/>
                <a:gd name="T1" fmla="*/ 13 h 43566"/>
                <a:gd name="T2" fmla="*/ 1886 w 65159"/>
                <a:gd name="T3" fmla="*/ 966 h 43566"/>
                <a:gd name="T4" fmla="*/ 3591 w 65159"/>
                <a:gd name="T5" fmla="*/ 1354 h 43566"/>
                <a:gd name="T6" fmla="*/ 3468 w 65159"/>
                <a:gd name="T7" fmla="*/ 1489 h 43566"/>
                <a:gd name="T8" fmla="*/ 2505 w 65159"/>
                <a:gd name="T9" fmla="*/ 2294 h 43566"/>
                <a:gd name="T10" fmla="*/ 1662 w 65159"/>
                <a:gd name="T11" fmla="*/ 2232 h 43566"/>
                <a:gd name="T12" fmla="*/ 1003 w 65159"/>
                <a:gd name="T13" fmla="*/ 1421 h 43566"/>
                <a:gd name="T14" fmla="*/ 0 w 65159"/>
                <a:gd name="T15" fmla="*/ 180 h 43566"/>
                <a:gd name="T16" fmla="*/ 83 w 65159"/>
                <a:gd name="T17" fmla="*/ 180 h 43566"/>
                <a:gd name="T18" fmla="*/ 627 w 65159"/>
                <a:gd name="T19" fmla="*/ 13 h 43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159"/>
                <a:gd name="T31" fmla="*/ 0 h 43566"/>
                <a:gd name="T32" fmla="*/ 65159 w 65159"/>
                <a:gd name="T33" fmla="*/ 43566 h 435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159" h="43566">
                  <a:moveTo>
                    <a:pt x="11363" y="248"/>
                  </a:moveTo>
                  <a:cubicBezTo>
                    <a:pt x="16158" y="-1726"/>
                    <a:pt x="24041" y="8469"/>
                    <a:pt x="34222" y="17546"/>
                  </a:cubicBezTo>
                  <a:cubicBezTo>
                    <a:pt x="44403" y="26623"/>
                    <a:pt x="56095" y="34713"/>
                    <a:pt x="65160" y="24584"/>
                  </a:cubicBezTo>
                  <a:lnTo>
                    <a:pt x="62927" y="27018"/>
                  </a:lnTo>
                  <a:cubicBezTo>
                    <a:pt x="57803" y="32668"/>
                    <a:pt x="51924" y="37581"/>
                    <a:pt x="45454" y="41619"/>
                  </a:cubicBezTo>
                  <a:cubicBezTo>
                    <a:pt x="40646" y="44579"/>
                    <a:pt x="34478" y="44132"/>
                    <a:pt x="30149" y="40501"/>
                  </a:cubicBezTo>
                  <a:cubicBezTo>
                    <a:pt x="25328" y="36331"/>
                    <a:pt x="21282" y="31346"/>
                    <a:pt x="18195" y="25768"/>
                  </a:cubicBezTo>
                  <a:cubicBezTo>
                    <a:pt x="10904" y="14257"/>
                    <a:pt x="5715" y="2418"/>
                    <a:pt x="0" y="3273"/>
                  </a:cubicBezTo>
                  <a:lnTo>
                    <a:pt x="1511" y="3273"/>
                  </a:lnTo>
                  <a:cubicBezTo>
                    <a:pt x="4894" y="2629"/>
                    <a:pt x="8197" y="1616"/>
                    <a:pt x="11363" y="248"/>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87" name="Freeform 726">
              <a:extLst>
                <a:ext uri="{FF2B5EF4-FFF2-40B4-BE49-F238E27FC236}">
                  <a16:creationId xmlns:a16="http://schemas.microsoft.com/office/drawing/2014/main" id="{3D0DE4B2-D8C9-44C5-99F8-9B63DD9BED59}"/>
                </a:ext>
              </a:extLst>
            </p:cNvPr>
            <p:cNvSpPr>
              <a:spLocks/>
            </p:cNvSpPr>
            <p:nvPr/>
          </p:nvSpPr>
          <p:spPr bwMode="auto">
            <a:xfrm>
              <a:off x="3369745" y="2576493"/>
              <a:ext cx="58102" cy="28558"/>
            </a:xfrm>
            <a:custGeom>
              <a:avLst/>
              <a:gdLst>
                <a:gd name="T0" fmla="*/ 3298 w 68903"/>
                <a:gd name="T1" fmla="*/ 282 h 33867"/>
                <a:gd name="T2" fmla="*/ 2755 w 68903"/>
                <a:gd name="T3" fmla="*/ 359 h 33867"/>
                <a:gd name="T4" fmla="*/ 1762 w 68903"/>
                <a:gd name="T5" fmla="*/ 674 h 33867"/>
                <a:gd name="T6" fmla="*/ 677 w 68903"/>
                <a:gd name="T7" fmla="*/ 724 h 33867"/>
                <a:gd name="T8" fmla="*/ 0 w 68903"/>
                <a:gd name="T9" fmla="*/ 0 h 33867"/>
                <a:gd name="T10" fmla="*/ 40 w 68903"/>
                <a:gd name="T11" fmla="*/ 202 h 33867"/>
                <a:gd name="T12" fmla="*/ 550 w 68903"/>
                <a:gd name="T13" fmla="*/ 1471 h 33867"/>
                <a:gd name="T14" fmla="*/ 1416 w 68903"/>
                <a:gd name="T15" fmla="*/ 1853 h 33867"/>
                <a:gd name="T16" fmla="*/ 2414 w 68903"/>
                <a:gd name="T17" fmla="*/ 1421 h 33867"/>
                <a:gd name="T18" fmla="*/ 3250 w 68903"/>
                <a:gd name="T19" fmla="*/ 798 h 33867"/>
                <a:gd name="T20" fmla="*/ 3797 w 68903"/>
                <a:gd name="T21" fmla="*/ 573 h 33867"/>
                <a:gd name="T22" fmla="*/ 3720 w 68903"/>
                <a:gd name="T23" fmla="*/ 546 h 33867"/>
                <a:gd name="T24" fmla="*/ 3298 w 68903"/>
                <a:gd name="T25" fmla="*/ 282 h 338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903"/>
                <a:gd name="T40" fmla="*/ 0 h 33867"/>
                <a:gd name="T41" fmla="*/ 68903 w 68903"/>
                <a:gd name="T42" fmla="*/ 33867 h 338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903" h="33867">
                  <a:moveTo>
                    <a:pt x="59839" y="5130"/>
                  </a:moveTo>
                  <a:cubicBezTo>
                    <a:pt x="58197" y="3683"/>
                    <a:pt x="54913" y="4801"/>
                    <a:pt x="49986" y="6512"/>
                  </a:cubicBezTo>
                  <a:cubicBezTo>
                    <a:pt x="45060" y="8222"/>
                    <a:pt x="38754" y="10590"/>
                    <a:pt x="31989" y="12234"/>
                  </a:cubicBezTo>
                  <a:cubicBezTo>
                    <a:pt x="25578" y="14043"/>
                    <a:pt x="18838" y="14358"/>
                    <a:pt x="12283" y="13155"/>
                  </a:cubicBezTo>
                  <a:cubicBezTo>
                    <a:pt x="5807" y="11839"/>
                    <a:pt x="874" y="6558"/>
                    <a:pt x="0" y="0"/>
                  </a:cubicBezTo>
                  <a:cubicBezTo>
                    <a:pt x="158" y="1243"/>
                    <a:pt x="401" y="2473"/>
                    <a:pt x="722" y="3683"/>
                  </a:cubicBezTo>
                  <a:cubicBezTo>
                    <a:pt x="2410" y="11852"/>
                    <a:pt x="5544" y="19647"/>
                    <a:pt x="9984" y="26704"/>
                  </a:cubicBezTo>
                  <a:cubicBezTo>
                    <a:pt x="13308" y="32019"/>
                    <a:pt x="19528" y="34755"/>
                    <a:pt x="25683" y="33611"/>
                  </a:cubicBezTo>
                  <a:cubicBezTo>
                    <a:pt x="32238" y="32400"/>
                    <a:pt x="38432" y="29723"/>
                    <a:pt x="43812" y="25783"/>
                  </a:cubicBezTo>
                  <a:cubicBezTo>
                    <a:pt x="49527" y="21968"/>
                    <a:pt x="54781" y="17627"/>
                    <a:pt x="58985" y="14470"/>
                  </a:cubicBezTo>
                  <a:cubicBezTo>
                    <a:pt x="63189" y="11313"/>
                    <a:pt x="66342" y="9274"/>
                    <a:pt x="68904" y="10392"/>
                  </a:cubicBezTo>
                  <a:cubicBezTo>
                    <a:pt x="68904" y="10392"/>
                    <a:pt x="68904" y="10392"/>
                    <a:pt x="67524" y="9932"/>
                  </a:cubicBezTo>
                  <a:cubicBezTo>
                    <a:pt x="64700" y="8794"/>
                    <a:pt x="62099" y="7169"/>
                    <a:pt x="59839" y="513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88" name="Freeform 727">
              <a:extLst>
                <a:ext uri="{FF2B5EF4-FFF2-40B4-BE49-F238E27FC236}">
                  <a16:creationId xmlns:a16="http://schemas.microsoft.com/office/drawing/2014/main" id="{A2EBD66C-684D-4E36-981E-4EF360F7666D}"/>
                </a:ext>
              </a:extLst>
            </p:cNvPr>
            <p:cNvSpPr>
              <a:spLocks/>
            </p:cNvSpPr>
            <p:nvPr/>
          </p:nvSpPr>
          <p:spPr bwMode="auto">
            <a:xfrm>
              <a:off x="3414686" y="2580931"/>
              <a:ext cx="27452" cy="52357"/>
            </a:xfrm>
            <a:custGeom>
              <a:avLst/>
              <a:gdLst>
                <a:gd name="T0" fmla="*/ 853 w 32555"/>
                <a:gd name="T1" fmla="*/ 286 h 62090"/>
                <a:gd name="T2" fmla="*/ 1070 w 32555"/>
                <a:gd name="T3" fmla="*/ 1867 h 62090"/>
                <a:gd name="T4" fmla="*/ 1794 w 32555"/>
                <a:gd name="T5" fmla="*/ 3422 h 62090"/>
                <a:gd name="T6" fmla="*/ 1631 w 32555"/>
                <a:gd name="T7" fmla="*/ 3422 h 62090"/>
                <a:gd name="T8" fmla="*/ 524 w 32555"/>
                <a:gd name="T9" fmla="*/ 3233 h 62090"/>
                <a:gd name="T10" fmla="*/ 118 w 32555"/>
                <a:gd name="T11" fmla="*/ 1555 h 62090"/>
                <a:gd name="T12" fmla="*/ 350 w 32555"/>
                <a:gd name="T13" fmla="*/ 0 h 62090"/>
                <a:gd name="T14" fmla="*/ 401 w 32555"/>
                <a:gd name="T15" fmla="*/ 44 h 62090"/>
                <a:gd name="T16" fmla="*/ 853 w 32555"/>
                <a:gd name="T17" fmla="*/ 286 h 620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55"/>
                <a:gd name="T28" fmla="*/ 0 h 62090"/>
                <a:gd name="T29" fmla="*/ 32555 w 32555"/>
                <a:gd name="T30" fmla="*/ 62090 h 620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55" h="62090">
                  <a:moveTo>
                    <a:pt x="15477" y="5196"/>
                  </a:moveTo>
                  <a:cubicBezTo>
                    <a:pt x="20601" y="7235"/>
                    <a:pt x="19419" y="20324"/>
                    <a:pt x="19419" y="33874"/>
                  </a:cubicBezTo>
                  <a:cubicBezTo>
                    <a:pt x="19419" y="47423"/>
                    <a:pt x="20732" y="61236"/>
                    <a:pt x="32556" y="62091"/>
                  </a:cubicBezTo>
                  <a:lnTo>
                    <a:pt x="29600" y="62091"/>
                  </a:lnTo>
                  <a:cubicBezTo>
                    <a:pt x="22814" y="61505"/>
                    <a:pt x="16095" y="60361"/>
                    <a:pt x="9500" y="58670"/>
                  </a:cubicBezTo>
                  <a:cubicBezTo>
                    <a:pt x="-2192" y="55513"/>
                    <a:pt x="-1010" y="41174"/>
                    <a:pt x="2143" y="28217"/>
                  </a:cubicBezTo>
                  <a:cubicBezTo>
                    <a:pt x="5296" y="15260"/>
                    <a:pt x="9763" y="2762"/>
                    <a:pt x="6347" y="0"/>
                  </a:cubicBezTo>
                  <a:lnTo>
                    <a:pt x="7267" y="789"/>
                  </a:lnTo>
                  <a:cubicBezTo>
                    <a:pt x="9828" y="2565"/>
                    <a:pt x="12581" y="4045"/>
                    <a:pt x="15477" y="5196"/>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89" name="Freeform 728">
              <a:extLst>
                <a:ext uri="{FF2B5EF4-FFF2-40B4-BE49-F238E27FC236}">
                  <a16:creationId xmlns:a16="http://schemas.microsoft.com/office/drawing/2014/main" id="{37273B5A-C46F-45BC-8F7B-F70575260DF0}"/>
                </a:ext>
              </a:extLst>
            </p:cNvPr>
            <p:cNvSpPr>
              <a:spLocks/>
            </p:cNvSpPr>
            <p:nvPr/>
          </p:nvSpPr>
          <p:spPr bwMode="auto">
            <a:xfrm>
              <a:off x="3399788" y="2521695"/>
              <a:ext cx="27340" cy="48253"/>
            </a:xfrm>
            <a:custGeom>
              <a:avLst/>
              <a:gdLst>
                <a:gd name="T0" fmla="*/ 893 w 32422"/>
                <a:gd name="T1" fmla="*/ 3154 h 57223"/>
                <a:gd name="T2" fmla="*/ 868 w 32422"/>
                <a:gd name="T3" fmla="*/ 3037 h 57223"/>
                <a:gd name="T4" fmla="*/ 959 w 32422"/>
                <a:gd name="T5" fmla="*/ 2676 h 57223"/>
                <a:gd name="T6" fmla="*/ 1015 w 32422"/>
                <a:gd name="T7" fmla="*/ 1624 h 57223"/>
                <a:gd name="T8" fmla="*/ 1787 w 32422"/>
                <a:gd name="T9" fmla="*/ 0 h 57223"/>
                <a:gd name="T10" fmla="*/ 1643 w 32422"/>
                <a:gd name="T11" fmla="*/ 0 h 57223"/>
                <a:gd name="T12" fmla="*/ 614 w 32422"/>
                <a:gd name="T13" fmla="*/ 202 h 57223"/>
                <a:gd name="T14" fmla="*/ 137 w 32422"/>
                <a:gd name="T15" fmla="*/ 674 h 57223"/>
                <a:gd name="T16" fmla="*/ 3 w 32422"/>
                <a:gd name="T17" fmla="*/ 1519 h 57223"/>
                <a:gd name="T18" fmla="*/ 675 w 32422"/>
                <a:gd name="T19" fmla="*/ 2969 h 57223"/>
                <a:gd name="T20" fmla="*/ 893 w 32422"/>
                <a:gd name="T21" fmla="*/ 3132 h 57223"/>
                <a:gd name="T22" fmla="*/ 893 w 32422"/>
                <a:gd name="T23" fmla="*/ 3132 h 572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22"/>
                <a:gd name="T37" fmla="*/ 0 h 57223"/>
                <a:gd name="T38" fmla="*/ 32422 w 32422"/>
                <a:gd name="T39" fmla="*/ 57223 h 572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22" h="57223">
                  <a:moveTo>
                    <a:pt x="16198" y="57223"/>
                  </a:moveTo>
                  <a:cubicBezTo>
                    <a:pt x="15778" y="56605"/>
                    <a:pt x="15613" y="55855"/>
                    <a:pt x="15738" y="55119"/>
                  </a:cubicBezTo>
                  <a:cubicBezTo>
                    <a:pt x="16566" y="53007"/>
                    <a:pt x="17118" y="50797"/>
                    <a:pt x="17380" y="48541"/>
                  </a:cubicBezTo>
                  <a:cubicBezTo>
                    <a:pt x="18037" y="43214"/>
                    <a:pt x="18037" y="36307"/>
                    <a:pt x="18431" y="29467"/>
                  </a:cubicBezTo>
                  <a:cubicBezTo>
                    <a:pt x="19154" y="15654"/>
                    <a:pt x="21650" y="1316"/>
                    <a:pt x="32422" y="0"/>
                  </a:cubicBezTo>
                  <a:lnTo>
                    <a:pt x="29795" y="0"/>
                  </a:lnTo>
                  <a:cubicBezTo>
                    <a:pt x="23502" y="835"/>
                    <a:pt x="17275" y="2065"/>
                    <a:pt x="11140" y="3683"/>
                  </a:cubicBezTo>
                  <a:cubicBezTo>
                    <a:pt x="6950" y="4808"/>
                    <a:pt x="3659" y="8057"/>
                    <a:pt x="2470" y="12234"/>
                  </a:cubicBezTo>
                  <a:cubicBezTo>
                    <a:pt x="631" y="17121"/>
                    <a:pt x="-197" y="22337"/>
                    <a:pt x="40" y="27559"/>
                  </a:cubicBezTo>
                  <a:cubicBezTo>
                    <a:pt x="1176" y="37419"/>
                    <a:pt x="5458" y="46647"/>
                    <a:pt x="12257" y="53869"/>
                  </a:cubicBezTo>
                  <a:cubicBezTo>
                    <a:pt x="13393" y="55073"/>
                    <a:pt x="14727" y="56072"/>
                    <a:pt x="16198" y="56829"/>
                  </a:cubicBezTo>
                  <a:cubicBezTo>
                    <a:pt x="16198" y="56829"/>
                    <a:pt x="16198" y="56829"/>
                    <a:pt x="16198" y="56829"/>
                  </a:cubicBezTo>
                  <a:lnTo>
                    <a:pt x="16198" y="57223"/>
                  </a:ln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90" name="Freeform 729">
              <a:extLst>
                <a:ext uri="{FF2B5EF4-FFF2-40B4-BE49-F238E27FC236}">
                  <a16:creationId xmlns:a16="http://schemas.microsoft.com/office/drawing/2014/main" id="{DC6FD5E3-FCE7-461F-B2F4-D9EA759E8EF4}"/>
                </a:ext>
              </a:extLst>
            </p:cNvPr>
            <p:cNvSpPr>
              <a:spLocks/>
            </p:cNvSpPr>
            <p:nvPr/>
          </p:nvSpPr>
          <p:spPr bwMode="auto">
            <a:xfrm>
              <a:off x="3369114" y="2558671"/>
              <a:ext cx="44553" cy="38788"/>
            </a:xfrm>
            <a:custGeom>
              <a:avLst/>
              <a:gdLst>
                <a:gd name="T0" fmla="*/ 2897 w 52835"/>
                <a:gd name="T1" fmla="*/ 737 h 45998"/>
                <a:gd name="T2" fmla="*/ 2770 w 52835"/>
                <a:gd name="T3" fmla="*/ 737 h 45998"/>
                <a:gd name="T4" fmla="*/ 2441 w 52835"/>
                <a:gd name="T5" fmla="*/ 763 h 45998"/>
                <a:gd name="T6" fmla="*/ 1482 w 52835"/>
                <a:gd name="T7" fmla="*/ 1053 h 45998"/>
                <a:gd name="T8" fmla="*/ 605 w 52835"/>
                <a:gd name="T9" fmla="*/ 1632 h 45998"/>
                <a:gd name="T10" fmla="*/ 511 w 52835"/>
                <a:gd name="T11" fmla="*/ 2536 h 45998"/>
                <a:gd name="T12" fmla="*/ 421 w 52835"/>
                <a:gd name="T13" fmla="*/ 2369 h 45998"/>
                <a:gd name="T14" fmla="*/ 233 w 52835"/>
                <a:gd name="T15" fmla="*/ 1944 h 45998"/>
                <a:gd name="T16" fmla="*/ 113 w 52835"/>
                <a:gd name="T17" fmla="*/ 1582 h 45998"/>
                <a:gd name="T18" fmla="*/ 59 w 52835"/>
                <a:gd name="T19" fmla="*/ 1339 h 45998"/>
                <a:gd name="T20" fmla="*/ 34 w 52835"/>
                <a:gd name="T21" fmla="*/ 1201 h 45998"/>
                <a:gd name="T22" fmla="*/ 12 w 52835"/>
                <a:gd name="T23" fmla="*/ 1013 h 45998"/>
                <a:gd name="T24" fmla="*/ 292 w 52835"/>
                <a:gd name="T25" fmla="*/ 208 h 45998"/>
                <a:gd name="T26" fmla="*/ 1014 w 52835"/>
                <a:gd name="T27" fmla="*/ 5 h 45998"/>
                <a:gd name="T28" fmla="*/ 2520 w 52835"/>
                <a:gd name="T29" fmla="*/ 472 h 45998"/>
                <a:gd name="T30" fmla="*/ 2817 w 52835"/>
                <a:gd name="T31" fmla="*/ 675 h 45998"/>
                <a:gd name="T32" fmla="*/ 2912 w 52835"/>
                <a:gd name="T33" fmla="*/ 769 h 459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835"/>
                <a:gd name="T52" fmla="*/ 0 h 45998"/>
                <a:gd name="T53" fmla="*/ 52835 w 52835"/>
                <a:gd name="T54" fmla="*/ 45998 h 459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835" h="45998">
                  <a:moveTo>
                    <a:pt x="52573" y="13374"/>
                  </a:moveTo>
                  <a:cubicBezTo>
                    <a:pt x="51811" y="13289"/>
                    <a:pt x="51036" y="13289"/>
                    <a:pt x="50274" y="13374"/>
                  </a:cubicBezTo>
                  <a:cubicBezTo>
                    <a:pt x="48271" y="13335"/>
                    <a:pt x="46267" y="13493"/>
                    <a:pt x="44297" y="13835"/>
                  </a:cubicBezTo>
                  <a:cubicBezTo>
                    <a:pt x="38287" y="14815"/>
                    <a:pt x="32434" y="16584"/>
                    <a:pt x="26890" y="19097"/>
                  </a:cubicBezTo>
                  <a:cubicBezTo>
                    <a:pt x="20867" y="21366"/>
                    <a:pt x="15435" y="24964"/>
                    <a:pt x="10995" y="29620"/>
                  </a:cubicBezTo>
                  <a:cubicBezTo>
                    <a:pt x="6817" y="34080"/>
                    <a:pt x="6121" y="40776"/>
                    <a:pt x="9287" y="45998"/>
                  </a:cubicBezTo>
                  <a:cubicBezTo>
                    <a:pt x="8650" y="45044"/>
                    <a:pt x="8098" y="44031"/>
                    <a:pt x="7644" y="42973"/>
                  </a:cubicBezTo>
                  <a:cubicBezTo>
                    <a:pt x="6377" y="40466"/>
                    <a:pt x="5234" y="37901"/>
                    <a:pt x="4229" y="35277"/>
                  </a:cubicBezTo>
                  <a:cubicBezTo>
                    <a:pt x="3572" y="33369"/>
                    <a:pt x="2784" y="31133"/>
                    <a:pt x="2061" y="28700"/>
                  </a:cubicBezTo>
                  <a:cubicBezTo>
                    <a:pt x="2061" y="27384"/>
                    <a:pt x="1404" y="25871"/>
                    <a:pt x="1076" y="24293"/>
                  </a:cubicBezTo>
                  <a:lnTo>
                    <a:pt x="616" y="21793"/>
                  </a:lnTo>
                  <a:cubicBezTo>
                    <a:pt x="616" y="20675"/>
                    <a:pt x="288" y="19425"/>
                    <a:pt x="222" y="18373"/>
                  </a:cubicBezTo>
                  <a:cubicBezTo>
                    <a:pt x="-684" y="12960"/>
                    <a:pt x="1220" y="7461"/>
                    <a:pt x="5280" y="3771"/>
                  </a:cubicBezTo>
                  <a:cubicBezTo>
                    <a:pt x="9050" y="949"/>
                    <a:pt x="13734" y="-366"/>
                    <a:pt x="18417" y="88"/>
                  </a:cubicBezTo>
                  <a:cubicBezTo>
                    <a:pt x="28027" y="917"/>
                    <a:pt x="37347" y="3811"/>
                    <a:pt x="45742" y="8573"/>
                  </a:cubicBezTo>
                  <a:cubicBezTo>
                    <a:pt x="47653" y="9625"/>
                    <a:pt x="49453" y="10855"/>
                    <a:pt x="51128" y="12256"/>
                  </a:cubicBezTo>
                  <a:cubicBezTo>
                    <a:pt x="51759" y="12763"/>
                    <a:pt x="52330" y="13335"/>
                    <a:pt x="52836" y="13966"/>
                  </a:cubicBezTo>
                  <a:lnTo>
                    <a:pt x="52573" y="13374"/>
                  </a:ln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91" name="Freeform 730">
              <a:extLst>
                <a:ext uri="{FF2B5EF4-FFF2-40B4-BE49-F238E27FC236}">
                  <a16:creationId xmlns:a16="http://schemas.microsoft.com/office/drawing/2014/main" id="{062F7CF6-CBA5-4A18-A274-2CB0D1B26EFC}"/>
                </a:ext>
              </a:extLst>
            </p:cNvPr>
            <p:cNvSpPr>
              <a:spLocks/>
            </p:cNvSpPr>
            <p:nvPr/>
          </p:nvSpPr>
          <p:spPr bwMode="auto">
            <a:xfrm>
              <a:off x="3440366" y="2522020"/>
              <a:ext cx="43479" cy="43103"/>
            </a:xfrm>
            <a:custGeom>
              <a:avLst/>
              <a:gdLst>
                <a:gd name="T0" fmla="*/ 861 w 51562"/>
                <a:gd name="T1" fmla="*/ 2814 h 51115"/>
                <a:gd name="T2" fmla="*/ 1885 w 51562"/>
                <a:gd name="T3" fmla="*/ 1454 h 51115"/>
                <a:gd name="T4" fmla="*/ 2842 w 51562"/>
                <a:gd name="T5" fmla="*/ 70 h 51115"/>
                <a:gd name="T6" fmla="*/ 2757 w 51562"/>
                <a:gd name="T7" fmla="*/ 70 h 51115"/>
                <a:gd name="T8" fmla="*/ 2006 w 51562"/>
                <a:gd name="T9" fmla="*/ 4 h 51115"/>
                <a:gd name="T10" fmla="*/ 895 w 51562"/>
                <a:gd name="T11" fmla="*/ 1368 h 51115"/>
                <a:gd name="T12" fmla="*/ 0 w 51562"/>
                <a:gd name="T13" fmla="*/ 2817 h 51115"/>
                <a:gd name="T14" fmla="*/ 112 w 51562"/>
                <a:gd name="T15" fmla="*/ 2817 h 51115"/>
                <a:gd name="T16" fmla="*/ 861 w 51562"/>
                <a:gd name="T17" fmla="*/ 2814 h 51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562"/>
                <a:gd name="T28" fmla="*/ 0 h 51115"/>
                <a:gd name="T29" fmla="*/ 51562 w 51562"/>
                <a:gd name="T30" fmla="*/ 51115 h 51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562" h="51115">
                  <a:moveTo>
                    <a:pt x="15633" y="51050"/>
                  </a:moveTo>
                  <a:cubicBezTo>
                    <a:pt x="23515" y="51708"/>
                    <a:pt x="28770" y="39079"/>
                    <a:pt x="34222" y="26385"/>
                  </a:cubicBezTo>
                  <a:cubicBezTo>
                    <a:pt x="39674" y="13690"/>
                    <a:pt x="45782" y="1127"/>
                    <a:pt x="51563" y="1259"/>
                  </a:cubicBezTo>
                  <a:lnTo>
                    <a:pt x="50052" y="1259"/>
                  </a:lnTo>
                  <a:cubicBezTo>
                    <a:pt x="48410" y="1259"/>
                    <a:pt x="45520" y="1259"/>
                    <a:pt x="36389" y="75"/>
                  </a:cubicBezTo>
                  <a:cubicBezTo>
                    <a:pt x="27259" y="-1109"/>
                    <a:pt x="20888" y="11914"/>
                    <a:pt x="16224" y="24806"/>
                  </a:cubicBezTo>
                  <a:cubicBezTo>
                    <a:pt x="11561" y="37698"/>
                    <a:pt x="7554" y="51116"/>
                    <a:pt x="0" y="51116"/>
                  </a:cubicBezTo>
                  <a:cubicBezTo>
                    <a:pt x="0" y="51116"/>
                    <a:pt x="0" y="51116"/>
                    <a:pt x="2036" y="51116"/>
                  </a:cubicBezTo>
                  <a:cubicBezTo>
                    <a:pt x="6562" y="50807"/>
                    <a:pt x="11107" y="50787"/>
                    <a:pt x="15633" y="51050"/>
                  </a:cubicBezTo>
                  <a:close/>
                </a:path>
              </a:pathLst>
            </a:custGeom>
            <a:solidFill>
              <a:srgbClr val="DB1778"/>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92" name="Freeform 731">
              <a:extLst>
                <a:ext uri="{FF2B5EF4-FFF2-40B4-BE49-F238E27FC236}">
                  <a16:creationId xmlns:a16="http://schemas.microsoft.com/office/drawing/2014/main" id="{242FE111-A219-4DE7-8C37-3B5BC686F281}"/>
                </a:ext>
              </a:extLst>
            </p:cNvPr>
            <p:cNvSpPr>
              <a:spLocks/>
            </p:cNvSpPr>
            <p:nvPr/>
          </p:nvSpPr>
          <p:spPr bwMode="auto">
            <a:xfrm>
              <a:off x="3409348" y="2521639"/>
              <a:ext cx="44477" cy="43436"/>
            </a:xfrm>
            <a:custGeom>
              <a:avLst/>
              <a:gdLst>
                <a:gd name="T0" fmla="*/ 2045 w 52745"/>
                <a:gd name="T1" fmla="*/ 2838 h 51510"/>
                <a:gd name="T2" fmla="*/ 1169 w 52745"/>
                <a:gd name="T3" fmla="*/ 1468 h 51510"/>
                <a:gd name="T4" fmla="*/ 0 w 52745"/>
                <a:gd name="T5" fmla="*/ 224 h 51510"/>
                <a:gd name="T6" fmla="*/ 148 w 52745"/>
                <a:gd name="T7" fmla="*/ 189 h 51510"/>
                <a:gd name="T8" fmla="*/ 1176 w 52745"/>
                <a:gd name="T9" fmla="*/ 3 h 51510"/>
                <a:gd name="T10" fmla="*/ 2161 w 52745"/>
                <a:gd name="T11" fmla="*/ 1385 h 51510"/>
                <a:gd name="T12" fmla="*/ 2906 w 52745"/>
                <a:gd name="T13" fmla="*/ 2835 h 51510"/>
                <a:gd name="T14" fmla="*/ 2769 w 52745"/>
                <a:gd name="T15" fmla="*/ 2835 h 51510"/>
                <a:gd name="T16" fmla="*/ 2045 w 52745"/>
                <a:gd name="T17" fmla="*/ 2838 h 515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745"/>
                <a:gd name="T28" fmla="*/ 0 h 51510"/>
                <a:gd name="T29" fmla="*/ 52745 w 52745"/>
                <a:gd name="T30" fmla="*/ 51510 h 51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745" h="51510">
                  <a:moveTo>
                    <a:pt x="37112" y="51502"/>
                  </a:moveTo>
                  <a:cubicBezTo>
                    <a:pt x="29690" y="51897"/>
                    <a:pt x="26011" y="39268"/>
                    <a:pt x="21217" y="26639"/>
                  </a:cubicBezTo>
                  <a:cubicBezTo>
                    <a:pt x="16421" y="14011"/>
                    <a:pt x="10904" y="1382"/>
                    <a:pt x="0" y="4079"/>
                  </a:cubicBezTo>
                  <a:lnTo>
                    <a:pt x="2693" y="3421"/>
                  </a:lnTo>
                  <a:cubicBezTo>
                    <a:pt x="8835" y="1915"/>
                    <a:pt x="15068" y="797"/>
                    <a:pt x="21348" y="67"/>
                  </a:cubicBezTo>
                  <a:cubicBezTo>
                    <a:pt x="32054" y="-1052"/>
                    <a:pt x="35996" y="12103"/>
                    <a:pt x="39214" y="25127"/>
                  </a:cubicBezTo>
                  <a:cubicBezTo>
                    <a:pt x="42433" y="38150"/>
                    <a:pt x="44929" y="51436"/>
                    <a:pt x="52745" y="51436"/>
                  </a:cubicBezTo>
                  <a:lnTo>
                    <a:pt x="50249" y="51436"/>
                  </a:lnTo>
                  <a:cubicBezTo>
                    <a:pt x="48476" y="51502"/>
                    <a:pt x="44469" y="51041"/>
                    <a:pt x="37112" y="51502"/>
                  </a:cubicBezTo>
                  <a:close/>
                </a:path>
              </a:pathLst>
            </a:custGeom>
            <a:solidFill>
              <a:srgbClr val="FF64B9"/>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93" name="Freeform 732">
              <a:extLst>
                <a:ext uri="{FF2B5EF4-FFF2-40B4-BE49-F238E27FC236}">
                  <a16:creationId xmlns:a16="http://schemas.microsoft.com/office/drawing/2014/main" id="{04083A5B-3596-495A-A2DE-36AF2977FE1D}"/>
                </a:ext>
              </a:extLst>
            </p:cNvPr>
            <p:cNvSpPr>
              <a:spLocks/>
            </p:cNvSpPr>
            <p:nvPr/>
          </p:nvSpPr>
          <p:spPr bwMode="auto">
            <a:xfrm>
              <a:off x="3468005" y="2427961"/>
              <a:ext cx="22266" cy="22296"/>
            </a:xfrm>
            <a:custGeom>
              <a:avLst/>
              <a:gdLst>
                <a:gd name="T0" fmla="*/ 1455 w 26405"/>
                <a:gd name="T1" fmla="*/ 728 h 26441"/>
                <a:gd name="T2" fmla="*/ 728 w 26405"/>
                <a:gd name="T3" fmla="*/ 1457 h 26441"/>
                <a:gd name="T4" fmla="*/ 0 w 26405"/>
                <a:gd name="T5" fmla="*/ 728 h 26441"/>
                <a:gd name="T6" fmla="*/ 728 w 26405"/>
                <a:gd name="T7" fmla="*/ 0 h 26441"/>
                <a:gd name="T8" fmla="*/ 1455 w 26405"/>
                <a:gd name="T9" fmla="*/ 728 h 26441"/>
                <a:gd name="T10" fmla="*/ 0 60000 65536"/>
                <a:gd name="T11" fmla="*/ 0 60000 65536"/>
                <a:gd name="T12" fmla="*/ 0 60000 65536"/>
                <a:gd name="T13" fmla="*/ 0 60000 65536"/>
                <a:gd name="T14" fmla="*/ 0 60000 65536"/>
                <a:gd name="T15" fmla="*/ 0 w 26405"/>
                <a:gd name="T16" fmla="*/ 0 h 26441"/>
                <a:gd name="T17" fmla="*/ 26405 w 26405"/>
                <a:gd name="T18" fmla="*/ 26441 h 26441"/>
              </a:gdLst>
              <a:ahLst/>
              <a:cxnLst>
                <a:cxn ang="T10">
                  <a:pos x="T0" y="T1"/>
                </a:cxn>
                <a:cxn ang="T11">
                  <a:pos x="T2" y="T3"/>
                </a:cxn>
                <a:cxn ang="T12">
                  <a:pos x="T4" y="T5"/>
                </a:cxn>
                <a:cxn ang="T13">
                  <a:pos x="T6" y="T7"/>
                </a:cxn>
                <a:cxn ang="T14">
                  <a:pos x="T8" y="T9"/>
                </a:cxn>
              </a:cxnLst>
              <a:rect l="T15" t="T16" r="T17" b="T18"/>
              <a:pathLst>
                <a:path w="26405" h="26441">
                  <a:moveTo>
                    <a:pt x="26406" y="13221"/>
                  </a:moveTo>
                  <a:cubicBezTo>
                    <a:pt x="26406" y="20522"/>
                    <a:pt x="20495" y="26441"/>
                    <a:pt x="13203" y="26441"/>
                  </a:cubicBezTo>
                  <a:cubicBezTo>
                    <a:pt x="5911" y="26441"/>
                    <a:pt x="0" y="20522"/>
                    <a:pt x="0" y="13221"/>
                  </a:cubicBezTo>
                  <a:cubicBezTo>
                    <a:pt x="0" y="5919"/>
                    <a:pt x="5911" y="0"/>
                    <a:pt x="13203" y="0"/>
                  </a:cubicBezTo>
                  <a:cubicBezTo>
                    <a:pt x="20495" y="0"/>
                    <a:pt x="26406" y="5919"/>
                    <a:pt x="26406" y="13221"/>
                  </a:cubicBezTo>
                  <a:close/>
                </a:path>
              </a:pathLst>
            </a:custGeom>
            <a:solidFill>
              <a:srgbClr val="F6BB31"/>
            </a:solidFill>
            <a:ln w="4926" cap="flat">
              <a:solidFill>
                <a:srgbClr val="FFFFFF"/>
              </a:solidFill>
              <a:prstDash val="solid"/>
              <a:miter lim="800000"/>
              <a:headEnd/>
              <a:tailEnd/>
            </a:ln>
          </p:spPr>
          <p:txBody>
            <a:bodyPr anchor="ctr"/>
            <a:lstStyle/>
            <a:p>
              <a:endParaRPr lang="sl-SI"/>
            </a:p>
          </p:txBody>
        </p:sp>
        <p:sp>
          <p:nvSpPr>
            <p:cNvPr id="15894" name="Freeform 733">
              <a:extLst>
                <a:ext uri="{FF2B5EF4-FFF2-40B4-BE49-F238E27FC236}">
                  <a16:creationId xmlns:a16="http://schemas.microsoft.com/office/drawing/2014/main" id="{5C2729A2-D27A-450E-8A8A-D17D5D0AD0F6}"/>
                </a:ext>
              </a:extLst>
            </p:cNvPr>
            <p:cNvSpPr>
              <a:spLocks/>
            </p:cNvSpPr>
            <p:nvPr/>
          </p:nvSpPr>
          <p:spPr bwMode="auto">
            <a:xfrm>
              <a:off x="3470537" y="2429887"/>
              <a:ext cx="13118" cy="12351"/>
            </a:xfrm>
            <a:custGeom>
              <a:avLst/>
              <a:gdLst>
                <a:gd name="T0" fmla="*/ 740 w 15557"/>
                <a:gd name="T1" fmla="*/ 288 h 14647"/>
                <a:gd name="T2" fmla="*/ 403 w 15557"/>
                <a:gd name="T3" fmla="*/ 404 h 14647"/>
                <a:gd name="T4" fmla="*/ 291 w 15557"/>
                <a:gd name="T5" fmla="*/ 686 h 14647"/>
                <a:gd name="T6" fmla="*/ 12 w 15557"/>
                <a:gd name="T7" fmla="*/ 664 h 14647"/>
                <a:gd name="T8" fmla="*/ 438 w 15557"/>
                <a:gd name="T9" fmla="*/ 12 h 14647"/>
                <a:gd name="T10" fmla="*/ 707 w 15557"/>
                <a:gd name="T11" fmla="*/ 23 h 14647"/>
                <a:gd name="T12" fmla="*/ 740 w 15557"/>
                <a:gd name="T13" fmla="*/ 288 h 14647"/>
                <a:gd name="T14" fmla="*/ 0 60000 65536"/>
                <a:gd name="T15" fmla="*/ 0 60000 65536"/>
                <a:gd name="T16" fmla="*/ 0 60000 65536"/>
                <a:gd name="T17" fmla="*/ 0 60000 65536"/>
                <a:gd name="T18" fmla="*/ 0 60000 65536"/>
                <a:gd name="T19" fmla="*/ 0 60000 65536"/>
                <a:gd name="T20" fmla="*/ 0 60000 65536"/>
                <a:gd name="T21" fmla="*/ 0 w 15557"/>
                <a:gd name="T22" fmla="*/ 0 h 14647"/>
                <a:gd name="T23" fmla="*/ 15557 w 15557"/>
                <a:gd name="T24" fmla="*/ 14647 h 146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57" h="14647">
                  <a:moveTo>
                    <a:pt x="13419" y="5214"/>
                  </a:moveTo>
                  <a:cubicBezTo>
                    <a:pt x="11192" y="5148"/>
                    <a:pt x="9025" y="5898"/>
                    <a:pt x="7310" y="7319"/>
                  </a:cubicBezTo>
                  <a:cubicBezTo>
                    <a:pt x="6082" y="8753"/>
                    <a:pt x="5366" y="10561"/>
                    <a:pt x="5274" y="12449"/>
                  </a:cubicBezTo>
                  <a:cubicBezTo>
                    <a:pt x="4880" y="16132"/>
                    <a:pt x="479" y="14620"/>
                    <a:pt x="216" y="12055"/>
                  </a:cubicBezTo>
                  <a:cubicBezTo>
                    <a:pt x="-920" y="6654"/>
                    <a:pt x="2535" y="1346"/>
                    <a:pt x="7934" y="215"/>
                  </a:cubicBezTo>
                  <a:cubicBezTo>
                    <a:pt x="9557" y="-127"/>
                    <a:pt x="11238" y="-61"/>
                    <a:pt x="12828" y="412"/>
                  </a:cubicBezTo>
                  <a:cubicBezTo>
                    <a:pt x="16047" y="1004"/>
                    <a:pt x="16637" y="4951"/>
                    <a:pt x="13419" y="5214"/>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95" name="Freeform 734">
              <a:extLst>
                <a:ext uri="{FF2B5EF4-FFF2-40B4-BE49-F238E27FC236}">
                  <a16:creationId xmlns:a16="http://schemas.microsoft.com/office/drawing/2014/main" id="{21B28584-C16E-45C6-9C34-48444EBA23CE}"/>
                </a:ext>
              </a:extLst>
            </p:cNvPr>
            <p:cNvSpPr>
              <a:spLocks/>
            </p:cNvSpPr>
            <p:nvPr/>
          </p:nvSpPr>
          <p:spPr bwMode="auto">
            <a:xfrm>
              <a:off x="3481355" y="2441709"/>
              <a:ext cx="6824" cy="6447"/>
            </a:xfrm>
            <a:custGeom>
              <a:avLst/>
              <a:gdLst>
                <a:gd name="T0" fmla="*/ 69 w 8092"/>
                <a:gd name="T1" fmla="*/ 304 h 7646"/>
                <a:gd name="T2" fmla="*/ 235 w 8092"/>
                <a:gd name="T3" fmla="*/ 215 h 7646"/>
                <a:gd name="T4" fmla="*/ 319 w 8092"/>
                <a:gd name="T5" fmla="*/ 70 h 7646"/>
                <a:gd name="T6" fmla="*/ 446 w 8092"/>
                <a:gd name="T7" fmla="*/ 47 h 7646"/>
                <a:gd name="T8" fmla="*/ 323 w 8092"/>
                <a:gd name="T9" fmla="*/ 297 h 7646"/>
                <a:gd name="T10" fmla="*/ 55 w 8092"/>
                <a:gd name="T11" fmla="*/ 421 h 7646"/>
                <a:gd name="T12" fmla="*/ 69 w 8092"/>
                <a:gd name="T13" fmla="*/ 304 h 7646"/>
                <a:gd name="T14" fmla="*/ 0 60000 65536"/>
                <a:gd name="T15" fmla="*/ 0 60000 65536"/>
                <a:gd name="T16" fmla="*/ 0 60000 65536"/>
                <a:gd name="T17" fmla="*/ 0 60000 65536"/>
                <a:gd name="T18" fmla="*/ 0 60000 65536"/>
                <a:gd name="T19" fmla="*/ 0 60000 65536"/>
                <a:gd name="T20" fmla="*/ 0 60000 65536"/>
                <a:gd name="T21" fmla="*/ 0 w 8092"/>
                <a:gd name="T22" fmla="*/ 0 h 7646"/>
                <a:gd name="T23" fmla="*/ 8092 w 8092"/>
                <a:gd name="T24" fmla="*/ 7646 h 76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92" h="7646">
                  <a:moveTo>
                    <a:pt x="1246" y="5535"/>
                  </a:moveTo>
                  <a:cubicBezTo>
                    <a:pt x="2363" y="5225"/>
                    <a:pt x="3401" y="4660"/>
                    <a:pt x="4268" y="3890"/>
                  </a:cubicBezTo>
                  <a:cubicBezTo>
                    <a:pt x="4990" y="3160"/>
                    <a:pt x="5510" y="2252"/>
                    <a:pt x="5779" y="1259"/>
                  </a:cubicBezTo>
                  <a:cubicBezTo>
                    <a:pt x="6436" y="-451"/>
                    <a:pt x="8275" y="-254"/>
                    <a:pt x="8078" y="865"/>
                  </a:cubicBezTo>
                  <a:cubicBezTo>
                    <a:pt x="7848" y="2581"/>
                    <a:pt x="7059" y="4173"/>
                    <a:pt x="5844" y="5403"/>
                  </a:cubicBezTo>
                  <a:cubicBezTo>
                    <a:pt x="4551" y="6712"/>
                    <a:pt x="2823" y="7508"/>
                    <a:pt x="984" y="7639"/>
                  </a:cubicBezTo>
                  <a:cubicBezTo>
                    <a:pt x="-461" y="7771"/>
                    <a:pt x="-264" y="5995"/>
                    <a:pt x="1246" y="5535"/>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96" name="Freeform 735">
              <a:extLst>
                <a:ext uri="{FF2B5EF4-FFF2-40B4-BE49-F238E27FC236}">
                  <a16:creationId xmlns:a16="http://schemas.microsoft.com/office/drawing/2014/main" id="{3DFAB97D-C7D0-4C67-BB4B-7DC871D7E973}"/>
                </a:ext>
              </a:extLst>
            </p:cNvPr>
            <p:cNvSpPr>
              <a:spLocks/>
            </p:cNvSpPr>
            <p:nvPr/>
          </p:nvSpPr>
          <p:spPr bwMode="auto">
            <a:xfrm>
              <a:off x="3354070" y="2451200"/>
              <a:ext cx="22266" cy="22296"/>
            </a:xfrm>
            <a:custGeom>
              <a:avLst/>
              <a:gdLst>
                <a:gd name="T0" fmla="*/ 1455 w 26405"/>
                <a:gd name="T1" fmla="*/ 728 h 26441"/>
                <a:gd name="T2" fmla="*/ 728 w 26405"/>
                <a:gd name="T3" fmla="*/ 1457 h 26441"/>
                <a:gd name="T4" fmla="*/ 0 w 26405"/>
                <a:gd name="T5" fmla="*/ 728 h 26441"/>
                <a:gd name="T6" fmla="*/ 728 w 26405"/>
                <a:gd name="T7" fmla="*/ 0 h 26441"/>
                <a:gd name="T8" fmla="*/ 1455 w 26405"/>
                <a:gd name="T9" fmla="*/ 728 h 26441"/>
                <a:gd name="T10" fmla="*/ 0 60000 65536"/>
                <a:gd name="T11" fmla="*/ 0 60000 65536"/>
                <a:gd name="T12" fmla="*/ 0 60000 65536"/>
                <a:gd name="T13" fmla="*/ 0 60000 65536"/>
                <a:gd name="T14" fmla="*/ 0 60000 65536"/>
                <a:gd name="T15" fmla="*/ 0 w 26405"/>
                <a:gd name="T16" fmla="*/ 0 h 26441"/>
                <a:gd name="T17" fmla="*/ 26405 w 26405"/>
                <a:gd name="T18" fmla="*/ 26441 h 26441"/>
              </a:gdLst>
              <a:ahLst/>
              <a:cxnLst>
                <a:cxn ang="T10">
                  <a:pos x="T0" y="T1"/>
                </a:cxn>
                <a:cxn ang="T11">
                  <a:pos x="T2" y="T3"/>
                </a:cxn>
                <a:cxn ang="T12">
                  <a:pos x="T4" y="T5"/>
                </a:cxn>
                <a:cxn ang="T13">
                  <a:pos x="T6" y="T7"/>
                </a:cxn>
                <a:cxn ang="T14">
                  <a:pos x="T8" y="T9"/>
                </a:cxn>
              </a:cxnLst>
              <a:rect l="T15" t="T16" r="T17" b="T18"/>
              <a:pathLst>
                <a:path w="26405" h="26441">
                  <a:moveTo>
                    <a:pt x="26406" y="13221"/>
                  </a:moveTo>
                  <a:cubicBezTo>
                    <a:pt x="26406" y="20522"/>
                    <a:pt x="20495" y="26441"/>
                    <a:pt x="13203" y="26441"/>
                  </a:cubicBezTo>
                  <a:cubicBezTo>
                    <a:pt x="5911" y="26441"/>
                    <a:pt x="0" y="20522"/>
                    <a:pt x="0" y="13221"/>
                  </a:cubicBezTo>
                  <a:cubicBezTo>
                    <a:pt x="0" y="5919"/>
                    <a:pt x="5911" y="0"/>
                    <a:pt x="13203" y="0"/>
                  </a:cubicBezTo>
                  <a:cubicBezTo>
                    <a:pt x="20495" y="0"/>
                    <a:pt x="26406" y="5919"/>
                    <a:pt x="26406" y="13221"/>
                  </a:cubicBezTo>
                  <a:close/>
                </a:path>
              </a:pathLst>
            </a:custGeom>
            <a:solidFill>
              <a:srgbClr val="F6BB31"/>
            </a:solidFill>
            <a:ln w="4926" cap="flat">
              <a:solidFill>
                <a:srgbClr val="FFFFFF"/>
              </a:solidFill>
              <a:prstDash val="solid"/>
              <a:miter lim="800000"/>
              <a:headEnd/>
              <a:tailEnd/>
            </a:ln>
          </p:spPr>
          <p:txBody>
            <a:bodyPr anchor="ctr"/>
            <a:lstStyle/>
            <a:p>
              <a:endParaRPr lang="sl-SI"/>
            </a:p>
          </p:txBody>
        </p:sp>
        <p:sp>
          <p:nvSpPr>
            <p:cNvPr id="15897" name="Freeform 736">
              <a:extLst>
                <a:ext uri="{FF2B5EF4-FFF2-40B4-BE49-F238E27FC236}">
                  <a16:creationId xmlns:a16="http://schemas.microsoft.com/office/drawing/2014/main" id="{5782250B-2C9A-491B-8670-BD35649E6FF9}"/>
                </a:ext>
              </a:extLst>
            </p:cNvPr>
            <p:cNvSpPr>
              <a:spLocks/>
            </p:cNvSpPr>
            <p:nvPr/>
          </p:nvSpPr>
          <p:spPr bwMode="auto">
            <a:xfrm>
              <a:off x="3356660" y="2453234"/>
              <a:ext cx="13059" cy="12245"/>
            </a:xfrm>
            <a:custGeom>
              <a:avLst/>
              <a:gdLst>
                <a:gd name="T0" fmla="*/ 736 w 15487"/>
                <a:gd name="T1" fmla="*/ 281 h 14521"/>
                <a:gd name="T2" fmla="*/ 396 w 15487"/>
                <a:gd name="T3" fmla="*/ 396 h 14521"/>
                <a:gd name="T4" fmla="*/ 287 w 15487"/>
                <a:gd name="T5" fmla="*/ 679 h 14521"/>
                <a:gd name="T6" fmla="*/ 8 w 15487"/>
                <a:gd name="T7" fmla="*/ 658 h 14521"/>
                <a:gd name="T8" fmla="*/ 153 w 15487"/>
                <a:gd name="T9" fmla="*/ 153 h 14521"/>
                <a:gd name="T10" fmla="*/ 702 w 15487"/>
                <a:gd name="T11" fmla="*/ 19 h 14521"/>
                <a:gd name="T12" fmla="*/ 736 w 15487"/>
                <a:gd name="T13" fmla="*/ 281 h 14521"/>
                <a:gd name="T14" fmla="*/ 0 60000 65536"/>
                <a:gd name="T15" fmla="*/ 0 60000 65536"/>
                <a:gd name="T16" fmla="*/ 0 60000 65536"/>
                <a:gd name="T17" fmla="*/ 0 60000 65536"/>
                <a:gd name="T18" fmla="*/ 0 60000 65536"/>
                <a:gd name="T19" fmla="*/ 0 60000 65536"/>
                <a:gd name="T20" fmla="*/ 0 60000 65536"/>
                <a:gd name="T21" fmla="*/ 0 w 15487"/>
                <a:gd name="T22" fmla="*/ 0 h 14521"/>
                <a:gd name="T23" fmla="*/ 15487 w 15487"/>
                <a:gd name="T24" fmla="*/ 14521 h 14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87" h="14521">
                  <a:moveTo>
                    <a:pt x="13349" y="5087"/>
                  </a:moveTo>
                  <a:cubicBezTo>
                    <a:pt x="11116" y="5094"/>
                    <a:pt x="8948" y="5831"/>
                    <a:pt x="7175" y="7192"/>
                  </a:cubicBezTo>
                  <a:cubicBezTo>
                    <a:pt x="5986" y="8646"/>
                    <a:pt x="5296" y="10448"/>
                    <a:pt x="5204" y="12323"/>
                  </a:cubicBezTo>
                  <a:cubicBezTo>
                    <a:pt x="4744" y="16006"/>
                    <a:pt x="343" y="14493"/>
                    <a:pt x="146" y="11928"/>
                  </a:cubicBezTo>
                  <a:cubicBezTo>
                    <a:pt x="-392" y="8639"/>
                    <a:pt x="573" y="5285"/>
                    <a:pt x="2774" y="2785"/>
                  </a:cubicBezTo>
                  <a:cubicBezTo>
                    <a:pt x="5480" y="345"/>
                    <a:pt x="9231" y="-569"/>
                    <a:pt x="12758" y="352"/>
                  </a:cubicBezTo>
                  <a:cubicBezTo>
                    <a:pt x="15976" y="1075"/>
                    <a:pt x="16567" y="4824"/>
                    <a:pt x="13349" y="5087"/>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98" name="Freeform 737">
              <a:extLst>
                <a:ext uri="{FF2B5EF4-FFF2-40B4-BE49-F238E27FC236}">
                  <a16:creationId xmlns:a16="http://schemas.microsoft.com/office/drawing/2014/main" id="{CC45B11F-6430-431A-B1BC-3B4948702983}"/>
                </a:ext>
              </a:extLst>
            </p:cNvPr>
            <p:cNvSpPr>
              <a:spLocks/>
            </p:cNvSpPr>
            <p:nvPr/>
          </p:nvSpPr>
          <p:spPr bwMode="auto">
            <a:xfrm>
              <a:off x="3367462" y="2464961"/>
              <a:ext cx="6948" cy="6485"/>
            </a:xfrm>
            <a:custGeom>
              <a:avLst/>
              <a:gdLst>
                <a:gd name="T0" fmla="*/ 77 w 8239"/>
                <a:gd name="T1" fmla="*/ 304 h 7690"/>
                <a:gd name="T2" fmla="*/ 243 w 8239"/>
                <a:gd name="T3" fmla="*/ 214 h 7690"/>
                <a:gd name="T4" fmla="*/ 327 w 8239"/>
                <a:gd name="T5" fmla="*/ 73 h 7690"/>
                <a:gd name="T6" fmla="*/ 454 w 8239"/>
                <a:gd name="T7" fmla="*/ 51 h 7690"/>
                <a:gd name="T8" fmla="*/ 327 w 8239"/>
                <a:gd name="T9" fmla="*/ 298 h 7690"/>
                <a:gd name="T10" fmla="*/ 63 w 8239"/>
                <a:gd name="T11" fmla="*/ 424 h 7690"/>
                <a:gd name="T12" fmla="*/ 77 w 8239"/>
                <a:gd name="T13" fmla="*/ 304 h 7690"/>
                <a:gd name="T14" fmla="*/ 0 60000 65536"/>
                <a:gd name="T15" fmla="*/ 0 60000 65536"/>
                <a:gd name="T16" fmla="*/ 0 60000 65536"/>
                <a:gd name="T17" fmla="*/ 0 60000 65536"/>
                <a:gd name="T18" fmla="*/ 0 60000 65536"/>
                <a:gd name="T19" fmla="*/ 0 60000 65536"/>
                <a:gd name="T20" fmla="*/ 0 60000 65536"/>
                <a:gd name="T21" fmla="*/ 0 w 8239"/>
                <a:gd name="T22" fmla="*/ 0 h 7690"/>
                <a:gd name="T23" fmla="*/ 8239 w 8239"/>
                <a:gd name="T24" fmla="*/ 7690 h 7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39" h="7690">
                  <a:moveTo>
                    <a:pt x="1394" y="5518"/>
                  </a:moveTo>
                  <a:cubicBezTo>
                    <a:pt x="2510" y="5209"/>
                    <a:pt x="3548" y="4643"/>
                    <a:pt x="4415" y="3874"/>
                  </a:cubicBezTo>
                  <a:cubicBezTo>
                    <a:pt x="5085" y="3130"/>
                    <a:pt x="5604" y="2256"/>
                    <a:pt x="5926" y="1308"/>
                  </a:cubicBezTo>
                  <a:cubicBezTo>
                    <a:pt x="6517" y="-467"/>
                    <a:pt x="8422" y="-270"/>
                    <a:pt x="8225" y="914"/>
                  </a:cubicBezTo>
                  <a:cubicBezTo>
                    <a:pt x="7962" y="2617"/>
                    <a:pt x="7154" y="4183"/>
                    <a:pt x="5926" y="5386"/>
                  </a:cubicBezTo>
                  <a:cubicBezTo>
                    <a:pt x="4665" y="6722"/>
                    <a:pt x="2957" y="7537"/>
                    <a:pt x="1131" y="7689"/>
                  </a:cubicBezTo>
                  <a:cubicBezTo>
                    <a:pt x="-511" y="7754"/>
                    <a:pt x="-314" y="6044"/>
                    <a:pt x="1394" y="5518"/>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899" name="Freeform 738">
              <a:extLst>
                <a:ext uri="{FF2B5EF4-FFF2-40B4-BE49-F238E27FC236}">
                  <a16:creationId xmlns:a16="http://schemas.microsoft.com/office/drawing/2014/main" id="{4AFACF70-7BA6-4462-9281-65EB3D6EF9DE}"/>
                </a:ext>
              </a:extLst>
            </p:cNvPr>
            <p:cNvSpPr>
              <a:spLocks/>
            </p:cNvSpPr>
            <p:nvPr/>
          </p:nvSpPr>
          <p:spPr bwMode="auto">
            <a:xfrm>
              <a:off x="3443191" y="2488528"/>
              <a:ext cx="22266" cy="22296"/>
            </a:xfrm>
            <a:custGeom>
              <a:avLst/>
              <a:gdLst>
                <a:gd name="T0" fmla="*/ 1455 w 26405"/>
                <a:gd name="T1" fmla="*/ 728 h 26441"/>
                <a:gd name="T2" fmla="*/ 728 w 26405"/>
                <a:gd name="T3" fmla="*/ 1457 h 26441"/>
                <a:gd name="T4" fmla="*/ 0 w 26405"/>
                <a:gd name="T5" fmla="*/ 728 h 26441"/>
                <a:gd name="T6" fmla="*/ 728 w 26405"/>
                <a:gd name="T7" fmla="*/ 0 h 26441"/>
                <a:gd name="T8" fmla="*/ 1455 w 26405"/>
                <a:gd name="T9" fmla="*/ 728 h 26441"/>
                <a:gd name="T10" fmla="*/ 0 60000 65536"/>
                <a:gd name="T11" fmla="*/ 0 60000 65536"/>
                <a:gd name="T12" fmla="*/ 0 60000 65536"/>
                <a:gd name="T13" fmla="*/ 0 60000 65536"/>
                <a:gd name="T14" fmla="*/ 0 60000 65536"/>
                <a:gd name="T15" fmla="*/ 0 w 26405"/>
                <a:gd name="T16" fmla="*/ 0 h 26441"/>
                <a:gd name="T17" fmla="*/ 26405 w 26405"/>
                <a:gd name="T18" fmla="*/ 26441 h 26441"/>
              </a:gdLst>
              <a:ahLst/>
              <a:cxnLst>
                <a:cxn ang="T10">
                  <a:pos x="T0" y="T1"/>
                </a:cxn>
                <a:cxn ang="T11">
                  <a:pos x="T2" y="T3"/>
                </a:cxn>
                <a:cxn ang="T12">
                  <a:pos x="T4" y="T5"/>
                </a:cxn>
                <a:cxn ang="T13">
                  <a:pos x="T6" y="T7"/>
                </a:cxn>
                <a:cxn ang="T14">
                  <a:pos x="T8" y="T9"/>
                </a:cxn>
              </a:cxnLst>
              <a:rect l="T15" t="T16" r="T17" b="T18"/>
              <a:pathLst>
                <a:path w="26405" h="26441">
                  <a:moveTo>
                    <a:pt x="26405" y="13221"/>
                  </a:moveTo>
                  <a:cubicBezTo>
                    <a:pt x="26405" y="20522"/>
                    <a:pt x="20494" y="26441"/>
                    <a:pt x="13203" y="26441"/>
                  </a:cubicBezTo>
                  <a:cubicBezTo>
                    <a:pt x="5911" y="26441"/>
                    <a:pt x="0" y="20522"/>
                    <a:pt x="0" y="13221"/>
                  </a:cubicBezTo>
                  <a:cubicBezTo>
                    <a:pt x="0" y="5919"/>
                    <a:pt x="5911" y="0"/>
                    <a:pt x="13203" y="0"/>
                  </a:cubicBezTo>
                  <a:cubicBezTo>
                    <a:pt x="20494" y="0"/>
                    <a:pt x="26405" y="5919"/>
                    <a:pt x="26405" y="13221"/>
                  </a:cubicBezTo>
                  <a:close/>
                </a:path>
              </a:pathLst>
            </a:custGeom>
            <a:solidFill>
              <a:srgbClr val="F6BB31"/>
            </a:solidFill>
            <a:ln w="4926" cap="flat">
              <a:solidFill>
                <a:srgbClr val="FFFFFF"/>
              </a:solidFill>
              <a:prstDash val="solid"/>
              <a:miter lim="800000"/>
              <a:headEnd/>
              <a:tailEnd/>
            </a:ln>
          </p:spPr>
          <p:txBody>
            <a:bodyPr anchor="ctr"/>
            <a:lstStyle/>
            <a:p>
              <a:endParaRPr lang="sl-SI"/>
            </a:p>
          </p:txBody>
        </p:sp>
        <p:sp>
          <p:nvSpPr>
            <p:cNvPr id="15900" name="Freeform 739">
              <a:extLst>
                <a:ext uri="{FF2B5EF4-FFF2-40B4-BE49-F238E27FC236}">
                  <a16:creationId xmlns:a16="http://schemas.microsoft.com/office/drawing/2014/main" id="{2BA07703-7277-4917-A107-A3940D1D3AE3}"/>
                </a:ext>
              </a:extLst>
            </p:cNvPr>
            <p:cNvSpPr>
              <a:spLocks/>
            </p:cNvSpPr>
            <p:nvPr/>
          </p:nvSpPr>
          <p:spPr bwMode="auto">
            <a:xfrm>
              <a:off x="3446044" y="2490534"/>
              <a:ext cx="12840" cy="12272"/>
            </a:xfrm>
            <a:custGeom>
              <a:avLst/>
              <a:gdLst>
                <a:gd name="T0" fmla="*/ 733 w 15227"/>
                <a:gd name="T1" fmla="*/ 282 h 14553"/>
                <a:gd name="T2" fmla="*/ 396 w 15227"/>
                <a:gd name="T3" fmla="*/ 398 h 14553"/>
                <a:gd name="T4" fmla="*/ 288 w 15227"/>
                <a:gd name="T5" fmla="*/ 682 h 14553"/>
                <a:gd name="T6" fmla="*/ 9 w 15227"/>
                <a:gd name="T7" fmla="*/ 660 h 14553"/>
                <a:gd name="T8" fmla="*/ 153 w 15227"/>
                <a:gd name="T9" fmla="*/ 156 h 14553"/>
                <a:gd name="T10" fmla="*/ 703 w 15227"/>
                <a:gd name="T11" fmla="*/ 18 h 14553"/>
                <a:gd name="T12" fmla="*/ 733 w 15227"/>
                <a:gd name="T13" fmla="*/ 282 h 14553"/>
                <a:gd name="T14" fmla="*/ 0 60000 65536"/>
                <a:gd name="T15" fmla="*/ 0 60000 65536"/>
                <a:gd name="T16" fmla="*/ 0 60000 65536"/>
                <a:gd name="T17" fmla="*/ 0 60000 65536"/>
                <a:gd name="T18" fmla="*/ 0 60000 65536"/>
                <a:gd name="T19" fmla="*/ 0 60000 65536"/>
                <a:gd name="T20" fmla="*/ 0 60000 65536"/>
                <a:gd name="T21" fmla="*/ 0 w 15227"/>
                <a:gd name="T22" fmla="*/ 0 h 14553"/>
                <a:gd name="T23" fmla="*/ 15227 w 15227"/>
                <a:gd name="T24" fmla="*/ 14553 h 14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27" h="14553">
                  <a:moveTo>
                    <a:pt x="13301" y="5120"/>
                  </a:moveTo>
                  <a:cubicBezTo>
                    <a:pt x="11087" y="5106"/>
                    <a:pt x="8926" y="5843"/>
                    <a:pt x="7192" y="7224"/>
                  </a:cubicBezTo>
                  <a:cubicBezTo>
                    <a:pt x="5983" y="8665"/>
                    <a:pt x="5287" y="10474"/>
                    <a:pt x="5221" y="12355"/>
                  </a:cubicBezTo>
                  <a:cubicBezTo>
                    <a:pt x="4762" y="16038"/>
                    <a:pt x="361" y="14525"/>
                    <a:pt x="164" y="11960"/>
                  </a:cubicBezTo>
                  <a:cubicBezTo>
                    <a:pt x="-415" y="8671"/>
                    <a:pt x="558" y="5297"/>
                    <a:pt x="2791" y="2818"/>
                  </a:cubicBezTo>
                  <a:cubicBezTo>
                    <a:pt x="5504" y="384"/>
                    <a:pt x="9241" y="-550"/>
                    <a:pt x="12775" y="318"/>
                  </a:cubicBezTo>
                  <a:cubicBezTo>
                    <a:pt x="15599" y="910"/>
                    <a:pt x="16257" y="4856"/>
                    <a:pt x="13301" y="5120"/>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01" name="Freeform 740">
              <a:extLst>
                <a:ext uri="{FF2B5EF4-FFF2-40B4-BE49-F238E27FC236}">
                  <a16:creationId xmlns:a16="http://schemas.microsoft.com/office/drawing/2014/main" id="{46AE070B-89F2-439B-A9B9-4CD04781490E}"/>
                </a:ext>
              </a:extLst>
            </p:cNvPr>
            <p:cNvSpPr>
              <a:spLocks/>
            </p:cNvSpPr>
            <p:nvPr/>
          </p:nvSpPr>
          <p:spPr bwMode="auto">
            <a:xfrm>
              <a:off x="3456508" y="2502275"/>
              <a:ext cx="6850" cy="6447"/>
            </a:xfrm>
            <a:custGeom>
              <a:avLst/>
              <a:gdLst>
                <a:gd name="T0" fmla="*/ 67 w 8123"/>
                <a:gd name="T1" fmla="*/ 304 h 7646"/>
                <a:gd name="T2" fmla="*/ 238 w 8123"/>
                <a:gd name="T3" fmla="*/ 215 h 7646"/>
                <a:gd name="T4" fmla="*/ 320 w 8123"/>
                <a:gd name="T5" fmla="*/ 70 h 7646"/>
                <a:gd name="T6" fmla="*/ 448 w 8123"/>
                <a:gd name="T7" fmla="*/ 47 h 7646"/>
                <a:gd name="T8" fmla="*/ 320 w 8123"/>
                <a:gd name="T9" fmla="*/ 297 h 7646"/>
                <a:gd name="T10" fmla="*/ 53 w 8123"/>
                <a:gd name="T11" fmla="*/ 421 h 7646"/>
                <a:gd name="T12" fmla="*/ 67 w 8123"/>
                <a:gd name="T13" fmla="*/ 304 h 7646"/>
                <a:gd name="T14" fmla="*/ 0 60000 65536"/>
                <a:gd name="T15" fmla="*/ 0 60000 65536"/>
                <a:gd name="T16" fmla="*/ 0 60000 65536"/>
                <a:gd name="T17" fmla="*/ 0 60000 65536"/>
                <a:gd name="T18" fmla="*/ 0 60000 65536"/>
                <a:gd name="T19" fmla="*/ 0 60000 65536"/>
                <a:gd name="T20" fmla="*/ 0 60000 65536"/>
                <a:gd name="T21" fmla="*/ 0 w 8123"/>
                <a:gd name="T22" fmla="*/ 0 h 7646"/>
                <a:gd name="T23" fmla="*/ 8123 w 8123"/>
                <a:gd name="T24" fmla="*/ 7646 h 76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23" h="7646">
                  <a:moveTo>
                    <a:pt x="1220" y="5535"/>
                  </a:moveTo>
                  <a:cubicBezTo>
                    <a:pt x="2363" y="5225"/>
                    <a:pt x="3414" y="4666"/>
                    <a:pt x="4308" y="3890"/>
                  </a:cubicBezTo>
                  <a:cubicBezTo>
                    <a:pt x="4984" y="3121"/>
                    <a:pt x="5496" y="2226"/>
                    <a:pt x="5818" y="1259"/>
                  </a:cubicBezTo>
                  <a:cubicBezTo>
                    <a:pt x="6410" y="-451"/>
                    <a:pt x="8249" y="-254"/>
                    <a:pt x="8117" y="865"/>
                  </a:cubicBezTo>
                  <a:cubicBezTo>
                    <a:pt x="7861" y="2588"/>
                    <a:pt x="7053" y="4180"/>
                    <a:pt x="5818" y="5403"/>
                  </a:cubicBezTo>
                  <a:cubicBezTo>
                    <a:pt x="4537" y="6732"/>
                    <a:pt x="2803" y="7534"/>
                    <a:pt x="958" y="7639"/>
                  </a:cubicBezTo>
                  <a:cubicBezTo>
                    <a:pt x="-422" y="7771"/>
                    <a:pt x="-290" y="5995"/>
                    <a:pt x="1220" y="5535"/>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02" name="Freeform 741">
              <a:extLst>
                <a:ext uri="{FF2B5EF4-FFF2-40B4-BE49-F238E27FC236}">
                  <a16:creationId xmlns:a16="http://schemas.microsoft.com/office/drawing/2014/main" id="{426BFCC9-ED59-4F43-85BB-B10A268750E1}"/>
                </a:ext>
              </a:extLst>
            </p:cNvPr>
            <p:cNvSpPr>
              <a:spLocks/>
            </p:cNvSpPr>
            <p:nvPr/>
          </p:nvSpPr>
          <p:spPr bwMode="auto">
            <a:xfrm>
              <a:off x="3470165" y="2527464"/>
              <a:ext cx="22266" cy="22296"/>
            </a:xfrm>
            <a:custGeom>
              <a:avLst/>
              <a:gdLst>
                <a:gd name="T0" fmla="*/ 1455 w 26405"/>
                <a:gd name="T1" fmla="*/ 728 h 26441"/>
                <a:gd name="T2" fmla="*/ 728 w 26405"/>
                <a:gd name="T3" fmla="*/ 1457 h 26441"/>
                <a:gd name="T4" fmla="*/ 0 w 26405"/>
                <a:gd name="T5" fmla="*/ 728 h 26441"/>
                <a:gd name="T6" fmla="*/ 728 w 26405"/>
                <a:gd name="T7" fmla="*/ 0 h 26441"/>
                <a:gd name="T8" fmla="*/ 1455 w 26405"/>
                <a:gd name="T9" fmla="*/ 728 h 26441"/>
                <a:gd name="T10" fmla="*/ 0 60000 65536"/>
                <a:gd name="T11" fmla="*/ 0 60000 65536"/>
                <a:gd name="T12" fmla="*/ 0 60000 65536"/>
                <a:gd name="T13" fmla="*/ 0 60000 65536"/>
                <a:gd name="T14" fmla="*/ 0 60000 65536"/>
                <a:gd name="T15" fmla="*/ 0 w 26405"/>
                <a:gd name="T16" fmla="*/ 0 h 26441"/>
                <a:gd name="T17" fmla="*/ 26405 w 26405"/>
                <a:gd name="T18" fmla="*/ 26441 h 26441"/>
              </a:gdLst>
              <a:ahLst/>
              <a:cxnLst>
                <a:cxn ang="T10">
                  <a:pos x="T0" y="T1"/>
                </a:cxn>
                <a:cxn ang="T11">
                  <a:pos x="T2" y="T3"/>
                </a:cxn>
                <a:cxn ang="T12">
                  <a:pos x="T4" y="T5"/>
                </a:cxn>
                <a:cxn ang="T13">
                  <a:pos x="T6" y="T7"/>
                </a:cxn>
                <a:cxn ang="T14">
                  <a:pos x="T8" y="T9"/>
                </a:cxn>
              </a:cxnLst>
              <a:rect l="T15" t="T16" r="T17" b="T18"/>
              <a:pathLst>
                <a:path w="26405" h="26441">
                  <a:moveTo>
                    <a:pt x="26405" y="13221"/>
                  </a:moveTo>
                  <a:cubicBezTo>
                    <a:pt x="26405" y="20522"/>
                    <a:pt x="20494" y="26441"/>
                    <a:pt x="13203" y="26441"/>
                  </a:cubicBezTo>
                  <a:cubicBezTo>
                    <a:pt x="5911" y="26441"/>
                    <a:pt x="0" y="20522"/>
                    <a:pt x="0" y="13221"/>
                  </a:cubicBezTo>
                  <a:cubicBezTo>
                    <a:pt x="0" y="5919"/>
                    <a:pt x="5911" y="0"/>
                    <a:pt x="13203" y="0"/>
                  </a:cubicBezTo>
                  <a:cubicBezTo>
                    <a:pt x="20494" y="0"/>
                    <a:pt x="26405" y="5919"/>
                    <a:pt x="26405" y="13221"/>
                  </a:cubicBezTo>
                  <a:close/>
                </a:path>
              </a:pathLst>
            </a:custGeom>
            <a:solidFill>
              <a:srgbClr val="F6BB31"/>
            </a:solidFill>
            <a:ln w="4926" cap="flat">
              <a:solidFill>
                <a:srgbClr val="FFFFFF"/>
              </a:solidFill>
              <a:prstDash val="solid"/>
              <a:miter lim="800000"/>
              <a:headEnd/>
              <a:tailEnd/>
            </a:ln>
          </p:spPr>
          <p:txBody>
            <a:bodyPr anchor="ctr"/>
            <a:lstStyle/>
            <a:p>
              <a:endParaRPr lang="sl-SI"/>
            </a:p>
          </p:txBody>
        </p:sp>
        <p:sp>
          <p:nvSpPr>
            <p:cNvPr id="15903" name="Freeform 742">
              <a:extLst>
                <a:ext uri="{FF2B5EF4-FFF2-40B4-BE49-F238E27FC236}">
                  <a16:creationId xmlns:a16="http://schemas.microsoft.com/office/drawing/2014/main" id="{45393D9D-051B-4F8D-AC88-EE472049902F}"/>
                </a:ext>
              </a:extLst>
            </p:cNvPr>
            <p:cNvSpPr>
              <a:spLocks/>
            </p:cNvSpPr>
            <p:nvPr/>
          </p:nvSpPr>
          <p:spPr bwMode="auto">
            <a:xfrm>
              <a:off x="3472697" y="2529390"/>
              <a:ext cx="13118" cy="12351"/>
            </a:xfrm>
            <a:custGeom>
              <a:avLst/>
              <a:gdLst>
                <a:gd name="T0" fmla="*/ 740 w 15557"/>
                <a:gd name="T1" fmla="*/ 288 h 14647"/>
                <a:gd name="T2" fmla="*/ 403 w 15557"/>
                <a:gd name="T3" fmla="*/ 404 h 14647"/>
                <a:gd name="T4" fmla="*/ 291 w 15557"/>
                <a:gd name="T5" fmla="*/ 686 h 14647"/>
                <a:gd name="T6" fmla="*/ 12 w 15557"/>
                <a:gd name="T7" fmla="*/ 664 h 14647"/>
                <a:gd name="T8" fmla="*/ 438 w 15557"/>
                <a:gd name="T9" fmla="*/ 12 h 14647"/>
                <a:gd name="T10" fmla="*/ 707 w 15557"/>
                <a:gd name="T11" fmla="*/ 23 h 14647"/>
                <a:gd name="T12" fmla="*/ 740 w 15557"/>
                <a:gd name="T13" fmla="*/ 288 h 14647"/>
                <a:gd name="T14" fmla="*/ 0 60000 65536"/>
                <a:gd name="T15" fmla="*/ 0 60000 65536"/>
                <a:gd name="T16" fmla="*/ 0 60000 65536"/>
                <a:gd name="T17" fmla="*/ 0 60000 65536"/>
                <a:gd name="T18" fmla="*/ 0 60000 65536"/>
                <a:gd name="T19" fmla="*/ 0 60000 65536"/>
                <a:gd name="T20" fmla="*/ 0 60000 65536"/>
                <a:gd name="T21" fmla="*/ 0 w 15557"/>
                <a:gd name="T22" fmla="*/ 0 h 14647"/>
                <a:gd name="T23" fmla="*/ 15557 w 15557"/>
                <a:gd name="T24" fmla="*/ 14647 h 146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57" h="14647">
                  <a:moveTo>
                    <a:pt x="13419" y="5214"/>
                  </a:moveTo>
                  <a:cubicBezTo>
                    <a:pt x="11199" y="5175"/>
                    <a:pt x="9038" y="5918"/>
                    <a:pt x="7310" y="7319"/>
                  </a:cubicBezTo>
                  <a:cubicBezTo>
                    <a:pt x="6082" y="8753"/>
                    <a:pt x="5366" y="10561"/>
                    <a:pt x="5274" y="12449"/>
                  </a:cubicBezTo>
                  <a:cubicBezTo>
                    <a:pt x="4880" y="16132"/>
                    <a:pt x="479" y="14620"/>
                    <a:pt x="216" y="12054"/>
                  </a:cubicBezTo>
                  <a:cubicBezTo>
                    <a:pt x="-920" y="6648"/>
                    <a:pt x="2535" y="1346"/>
                    <a:pt x="7934" y="215"/>
                  </a:cubicBezTo>
                  <a:cubicBezTo>
                    <a:pt x="9557" y="-127"/>
                    <a:pt x="11238" y="-61"/>
                    <a:pt x="12828" y="412"/>
                  </a:cubicBezTo>
                  <a:cubicBezTo>
                    <a:pt x="16046" y="1004"/>
                    <a:pt x="16638" y="4951"/>
                    <a:pt x="13419" y="5214"/>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04" name="Freeform 743">
              <a:extLst>
                <a:ext uri="{FF2B5EF4-FFF2-40B4-BE49-F238E27FC236}">
                  <a16:creationId xmlns:a16="http://schemas.microsoft.com/office/drawing/2014/main" id="{44407690-6ABF-4AF4-B9A4-2FDA9EFE2A47}"/>
                </a:ext>
              </a:extLst>
            </p:cNvPr>
            <p:cNvSpPr>
              <a:spLocks/>
            </p:cNvSpPr>
            <p:nvPr/>
          </p:nvSpPr>
          <p:spPr bwMode="auto">
            <a:xfrm>
              <a:off x="3483515" y="2541210"/>
              <a:ext cx="6824" cy="6447"/>
            </a:xfrm>
            <a:custGeom>
              <a:avLst/>
              <a:gdLst>
                <a:gd name="T0" fmla="*/ 69 w 8092"/>
                <a:gd name="T1" fmla="*/ 304 h 7646"/>
                <a:gd name="T2" fmla="*/ 235 w 8092"/>
                <a:gd name="T3" fmla="*/ 215 h 7646"/>
                <a:gd name="T4" fmla="*/ 319 w 8092"/>
                <a:gd name="T5" fmla="*/ 70 h 7646"/>
                <a:gd name="T6" fmla="*/ 446 w 8092"/>
                <a:gd name="T7" fmla="*/ 47 h 7646"/>
                <a:gd name="T8" fmla="*/ 323 w 8092"/>
                <a:gd name="T9" fmla="*/ 297 h 7646"/>
                <a:gd name="T10" fmla="*/ 55 w 8092"/>
                <a:gd name="T11" fmla="*/ 421 h 7646"/>
                <a:gd name="T12" fmla="*/ 69 w 8092"/>
                <a:gd name="T13" fmla="*/ 304 h 7646"/>
                <a:gd name="T14" fmla="*/ 0 60000 65536"/>
                <a:gd name="T15" fmla="*/ 0 60000 65536"/>
                <a:gd name="T16" fmla="*/ 0 60000 65536"/>
                <a:gd name="T17" fmla="*/ 0 60000 65536"/>
                <a:gd name="T18" fmla="*/ 0 60000 65536"/>
                <a:gd name="T19" fmla="*/ 0 60000 65536"/>
                <a:gd name="T20" fmla="*/ 0 60000 65536"/>
                <a:gd name="T21" fmla="*/ 0 w 8092"/>
                <a:gd name="T22" fmla="*/ 0 h 7646"/>
                <a:gd name="T23" fmla="*/ 8092 w 8092"/>
                <a:gd name="T24" fmla="*/ 7646 h 76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92" h="7646">
                  <a:moveTo>
                    <a:pt x="1246" y="5534"/>
                  </a:moveTo>
                  <a:cubicBezTo>
                    <a:pt x="2363" y="5225"/>
                    <a:pt x="3401" y="4660"/>
                    <a:pt x="4268" y="3890"/>
                  </a:cubicBezTo>
                  <a:cubicBezTo>
                    <a:pt x="4991" y="3160"/>
                    <a:pt x="5509" y="2252"/>
                    <a:pt x="5779" y="1259"/>
                  </a:cubicBezTo>
                  <a:cubicBezTo>
                    <a:pt x="6435" y="-451"/>
                    <a:pt x="8275" y="-254"/>
                    <a:pt x="8078" y="865"/>
                  </a:cubicBezTo>
                  <a:cubicBezTo>
                    <a:pt x="7848" y="2581"/>
                    <a:pt x="7060" y="4173"/>
                    <a:pt x="5844" y="5403"/>
                  </a:cubicBezTo>
                  <a:cubicBezTo>
                    <a:pt x="4544" y="6712"/>
                    <a:pt x="2823" y="7508"/>
                    <a:pt x="984" y="7639"/>
                  </a:cubicBezTo>
                  <a:cubicBezTo>
                    <a:pt x="-461" y="7771"/>
                    <a:pt x="-264" y="5995"/>
                    <a:pt x="1246" y="5534"/>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05" name="Freeform 744">
              <a:extLst>
                <a:ext uri="{FF2B5EF4-FFF2-40B4-BE49-F238E27FC236}">
                  <a16:creationId xmlns:a16="http://schemas.microsoft.com/office/drawing/2014/main" id="{D923F443-38BE-427C-A54F-00B02D966CEA}"/>
                </a:ext>
              </a:extLst>
            </p:cNvPr>
            <p:cNvSpPr>
              <a:spLocks/>
            </p:cNvSpPr>
            <p:nvPr/>
          </p:nvSpPr>
          <p:spPr bwMode="auto">
            <a:xfrm>
              <a:off x="3374564" y="2571779"/>
              <a:ext cx="22266" cy="22296"/>
            </a:xfrm>
            <a:custGeom>
              <a:avLst/>
              <a:gdLst>
                <a:gd name="T0" fmla="*/ 1455 w 26405"/>
                <a:gd name="T1" fmla="*/ 728 h 26441"/>
                <a:gd name="T2" fmla="*/ 728 w 26405"/>
                <a:gd name="T3" fmla="*/ 1457 h 26441"/>
                <a:gd name="T4" fmla="*/ 0 w 26405"/>
                <a:gd name="T5" fmla="*/ 728 h 26441"/>
                <a:gd name="T6" fmla="*/ 728 w 26405"/>
                <a:gd name="T7" fmla="*/ 0 h 26441"/>
                <a:gd name="T8" fmla="*/ 1455 w 26405"/>
                <a:gd name="T9" fmla="*/ 728 h 26441"/>
                <a:gd name="T10" fmla="*/ 0 60000 65536"/>
                <a:gd name="T11" fmla="*/ 0 60000 65536"/>
                <a:gd name="T12" fmla="*/ 0 60000 65536"/>
                <a:gd name="T13" fmla="*/ 0 60000 65536"/>
                <a:gd name="T14" fmla="*/ 0 60000 65536"/>
                <a:gd name="T15" fmla="*/ 0 w 26405"/>
                <a:gd name="T16" fmla="*/ 0 h 26441"/>
                <a:gd name="T17" fmla="*/ 26405 w 26405"/>
                <a:gd name="T18" fmla="*/ 26441 h 26441"/>
              </a:gdLst>
              <a:ahLst/>
              <a:cxnLst>
                <a:cxn ang="T10">
                  <a:pos x="T0" y="T1"/>
                </a:cxn>
                <a:cxn ang="T11">
                  <a:pos x="T2" y="T3"/>
                </a:cxn>
                <a:cxn ang="T12">
                  <a:pos x="T4" y="T5"/>
                </a:cxn>
                <a:cxn ang="T13">
                  <a:pos x="T6" y="T7"/>
                </a:cxn>
                <a:cxn ang="T14">
                  <a:pos x="T8" y="T9"/>
                </a:cxn>
              </a:cxnLst>
              <a:rect l="T15" t="T16" r="T17" b="T18"/>
              <a:pathLst>
                <a:path w="26405" h="26441">
                  <a:moveTo>
                    <a:pt x="26405" y="13221"/>
                  </a:moveTo>
                  <a:cubicBezTo>
                    <a:pt x="26405" y="20522"/>
                    <a:pt x="20494" y="26441"/>
                    <a:pt x="13203" y="26441"/>
                  </a:cubicBezTo>
                  <a:cubicBezTo>
                    <a:pt x="5911" y="26441"/>
                    <a:pt x="0" y="20522"/>
                    <a:pt x="0" y="13221"/>
                  </a:cubicBezTo>
                  <a:cubicBezTo>
                    <a:pt x="0" y="5919"/>
                    <a:pt x="5911" y="0"/>
                    <a:pt x="13203" y="0"/>
                  </a:cubicBezTo>
                  <a:cubicBezTo>
                    <a:pt x="20494" y="0"/>
                    <a:pt x="26405" y="5919"/>
                    <a:pt x="26405" y="13221"/>
                  </a:cubicBezTo>
                  <a:close/>
                </a:path>
              </a:pathLst>
            </a:custGeom>
            <a:solidFill>
              <a:srgbClr val="F6BB31"/>
            </a:solidFill>
            <a:ln w="4926" cap="flat">
              <a:solidFill>
                <a:srgbClr val="FFFFFF"/>
              </a:solidFill>
              <a:prstDash val="solid"/>
              <a:miter lim="800000"/>
              <a:headEnd/>
              <a:tailEnd/>
            </a:ln>
          </p:spPr>
          <p:txBody>
            <a:bodyPr anchor="ctr"/>
            <a:lstStyle/>
            <a:p>
              <a:endParaRPr lang="sl-SI"/>
            </a:p>
          </p:txBody>
        </p:sp>
        <p:sp>
          <p:nvSpPr>
            <p:cNvPr id="15906" name="Freeform 745">
              <a:extLst>
                <a:ext uri="{FF2B5EF4-FFF2-40B4-BE49-F238E27FC236}">
                  <a16:creationId xmlns:a16="http://schemas.microsoft.com/office/drawing/2014/main" id="{20DF5E18-8890-4101-A012-30A8B1FF2830}"/>
                </a:ext>
              </a:extLst>
            </p:cNvPr>
            <p:cNvSpPr>
              <a:spLocks/>
            </p:cNvSpPr>
            <p:nvPr/>
          </p:nvSpPr>
          <p:spPr bwMode="auto">
            <a:xfrm>
              <a:off x="3377187" y="2573818"/>
              <a:ext cx="13101" cy="12276"/>
            </a:xfrm>
            <a:custGeom>
              <a:avLst/>
              <a:gdLst>
                <a:gd name="T0" fmla="*/ 734 w 15536"/>
                <a:gd name="T1" fmla="*/ 279 h 14558"/>
                <a:gd name="T2" fmla="*/ 397 w 15536"/>
                <a:gd name="T3" fmla="*/ 396 h 14558"/>
                <a:gd name="T4" fmla="*/ 285 w 15536"/>
                <a:gd name="T5" fmla="*/ 683 h 14558"/>
                <a:gd name="T6" fmla="*/ 6 w 15536"/>
                <a:gd name="T7" fmla="*/ 660 h 14558"/>
                <a:gd name="T8" fmla="*/ 165 w 15536"/>
                <a:gd name="T9" fmla="*/ 153 h 14558"/>
                <a:gd name="T10" fmla="*/ 712 w 15536"/>
                <a:gd name="T11" fmla="*/ 19 h 14558"/>
                <a:gd name="T12" fmla="*/ 734 w 15536"/>
                <a:gd name="T13" fmla="*/ 279 h 14558"/>
                <a:gd name="T14" fmla="*/ 0 60000 65536"/>
                <a:gd name="T15" fmla="*/ 0 60000 65536"/>
                <a:gd name="T16" fmla="*/ 0 60000 65536"/>
                <a:gd name="T17" fmla="*/ 0 60000 65536"/>
                <a:gd name="T18" fmla="*/ 0 60000 65536"/>
                <a:gd name="T19" fmla="*/ 0 60000 65536"/>
                <a:gd name="T20" fmla="*/ 0 60000 65536"/>
                <a:gd name="T21" fmla="*/ 0 w 15536"/>
                <a:gd name="T22" fmla="*/ 0 h 14558"/>
                <a:gd name="T23" fmla="*/ 15536 w 15536"/>
                <a:gd name="T24" fmla="*/ 14558 h 14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36" h="14558">
                  <a:moveTo>
                    <a:pt x="13311" y="5080"/>
                  </a:moveTo>
                  <a:cubicBezTo>
                    <a:pt x="11097" y="5073"/>
                    <a:pt x="8943" y="5816"/>
                    <a:pt x="7202" y="7185"/>
                  </a:cubicBezTo>
                  <a:cubicBezTo>
                    <a:pt x="5980" y="8651"/>
                    <a:pt x="5271" y="10473"/>
                    <a:pt x="5166" y="12381"/>
                  </a:cubicBezTo>
                  <a:cubicBezTo>
                    <a:pt x="4772" y="16064"/>
                    <a:pt x="371" y="14485"/>
                    <a:pt x="108" y="11986"/>
                  </a:cubicBezTo>
                  <a:cubicBezTo>
                    <a:pt x="-358" y="8638"/>
                    <a:pt x="699" y="5257"/>
                    <a:pt x="2998" y="2778"/>
                  </a:cubicBezTo>
                  <a:cubicBezTo>
                    <a:pt x="5685" y="351"/>
                    <a:pt x="9409" y="-564"/>
                    <a:pt x="12917" y="344"/>
                  </a:cubicBezTo>
                  <a:cubicBezTo>
                    <a:pt x="16135" y="936"/>
                    <a:pt x="16529" y="4817"/>
                    <a:pt x="13311" y="5080"/>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07" name="Freeform 746">
              <a:extLst>
                <a:ext uri="{FF2B5EF4-FFF2-40B4-BE49-F238E27FC236}">
                  <a16:creationId xmlns:a16="http://schemas.microsoft.com/office/drawing/2014/main" id="{EF03374E-8235-4344-957F-DB1864BCFE16}"/>
                </a:ext>
              </a:extLst>
            </p:cNvPr>
            <p:cNvSpPr>
              <a:spLocks/>
            </p:cNvSpPr>
            <p:nvPr/>
          </p:nvSpPr>
          <p:spPr bwMode="auto">
            <a:xfrm>
              <a:off x="3387936" y="2585540"/>
              <a:ext cx="6802" cy="6485"/>
            </a:xfrm>
            <a:custGeom>
              <a:avLst/>
              <a:gdLst>
                <a:gd name="T0" fmla="*/ 67 w 8066"/>
                <a:gd name="T1" fmla="*/ 308 h 7690"/>
                <a:gd name="T2" fmla="*/ 238 w 8066"/>
                <a:gd name="T3" fmla="*/ 214 h 7690"/>
                <a:gd name="T4" fmla="*/ 320 w 8066"/>
                <a:gd name="T5" fmla="*/ 73 h 7690"/>
                <a:gd name="T6" fmla="*/ 444 w 8066"/>
                <a:gd name="T7" fmla="*/ 51 h 7690"/>
                <a:gd name="T8" fmla="*/ 320 w 8066"/>
                <a:gd name="T9" fmla="*/ 301 h 7690"/>
                <a:gd name="T10" fmla="*/ 53 w 8066"/>
                <a:gd name="T11" fmla="*/ 424 h 7690"/>
                <a:gd name="T12" fmla="*/ 67 w 8066"/>
                <a:gd name="T13" fmla="*/ 308 h 7690"/>
                <a:gd name="T14" fmla="*/ 0 60000 65536"/>
                <a:gd name="T15" fmla="*/ 0 60000 65536"/>
                <a:gd name="T16" fmla="*/ 0 60000 65536"/>
                <a:gd name="T17" fmla="*/ 0 60000 65536"/>
                <a:gd name="T18" fmla="*/ 0 60000 65536"/>
                <a:gd name="T19" fmla="*/ 0 60000 65536"/>
                <a:gd name="T20" fmla="*/ 0 60000 65536"/>
                <a:gd name="T21" fmla="*/ 0 w 8066"/>
                <a:gd name="T22" fmla="*/ 0 h 7690"/>
                <a:gd name="T23" fmla="*/ 8066 w 8066"/>
                <a:gd name="T24" fmla="*/ 7690 h 7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66" h="7690">
                  <a:moveTo>
                    <a:pt x="1220" y="5584"/>
                  </a:moveTo>
                  <a:cubicBezTo>
                    <a:pt x="2370" y="5262"/>
                    <a:pt x="3427" y="4676"/>
                    <a:pt x="4307" y="3874"/>
                  </a:cubicBezTo>
                  <a:cubicBezTo>
                    <a:pt x="4977" y="3131"/>
                    <a:pt x="5496" y="2256"/>
                    <a:pt x="5818" y="1309"/>
                  </a:cubicBezTo>
                  <a:cubicBezTo>
                    <a:pt x="6409" y="-467"/>
                    <a:pt x="8248" y="-270"/>
                    <a:pt x="8051" y="914"/>
                  </a:cubicBezTo>
                  <a:cubicBezTo>
                    <a:pt x="7808" y="2624"/>
                    <a:pt x="7027" y="4216"/>
                    <a:pt x="5818" y="5452"/>
                  </a:cubicBezTo>
                  <a:cubicBezTo>
                    <a:pt x="4505" y="6735"/>
                    <a:pt x="2790" y="7531"/>
                    <a:pt x="957" y="7689"/>
                  </a:cubicBezTo>
                  <a:cubicBezTo>
                    <a:pt x="-422" y="7754"/>
                    <a:pt x="-291" y="6044"/>
                    <a:pt x="1220" y="5584"/>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08" name="Freeform 747">
              <a:extLst>
                <a:ext uri="{FF2B5EF4-FFF2-40B4-BE49-F238E27FC236}">
                  <a16:creationId xmlns:a16="http://schemas.microsoft.com/office/drawing/2014/main" id="{8431578D-6DD0-4E59-BF60-275824EC1F44}"/>
                </a:ext>
              </a:extLst>
            </p:cNvPr>
            <p:cNvSpPr>
              <a:spLocks/>
            </p:cNvSpPr>
            <p:nvPr/>
          </p:nvSpPr>
          <p:spPr bwMode="auto">
            <a:xfrm>
              <a:off x="3453437" y="2598845"/>
              <a:ext cx="22266" cy="22296"/>
            </a:xfrm>
            <a:custGeom>
              <a:avLst/>
              <a:gdLst>
                <a:gd name="T0" fmla="*/ 1455 w 26405"/>
                <a:gd name="T1" fmla="*/ 728 h 26441"/>
                <a:gd name="T2" fmla="*/ 728 w 26405"/>
                <a:gd name="T3" fmla="*/ 1457 h 26441"/>
                <a:gd name="T4" fmla="*/ 0 w 26405"/>
                <a:gd name="T5" fmla="*/ 728 h 26441"/>
                <a:gd name="T6" fmla="*/ 728 w 26405"/>
                <a:gd name="T7" fmla="*/ 0 h 26441"/>
                <a:gd name="T8" fmla="*/ 1455 w 26405"/>
                <a:gd name="T9" fmla="*/ 728 h 26441"/>
                <a:gd name="T10" fmla="*/ 0 60000 65536"/>
                <a:gd name="T11" fmla="*/ 0 60000 65536"/>
                <a:gd name="T12" fmla="*/ 0 60000 65536"/>
                <a:gd name="T13" fmla="*/ 0 60000 65536"/>
                <a:gd name="T14" fmla="*/ 0 60000 65536"/>
                <a:gd name="T15" fmla="*/ 0 w 26405"/>
                <a:gd name="T16" fmla="*/ 0 h 26441"/>
                <a:gd name="T17" fmla="*/ 26405 w 26405"/>
                <a:gd name="T18" fmla="*/ 26441 h 26441"/>
              </a:gdLst>
              <a:ahLst/>
              <a:cxnLst>
                <a:cxn ang="T10">
                  <a:pos x="T0" y="T1"/>
                </a:cxn>
                <a:cxn ang="T11">
                  <a:pos x="T2" y="T3"/>
                </a:cxn>
                <a:cxn ang="T12">
                  <a:pos x="T4" y="T5"/>
                </a:cxn>
                <a:cxn ang="T13">
                  <a:pos x="T6" y="T7"/>
                </a:cxn>
                <a:cxn ang="T14">
                  <a:pos x="T8" y="T9"/>
                </a:cxn>
              </a:cxnLst>
              <a:rect l="T15" t="T16" r="T17" b="T18"/>
              <a:pathLst>
                <a:path w="26405" h="26441">
                  <a:moveTo>
                    <a:pt x="26406" y="13221"/>
                  </a:moveTo>
                  <a:cubicBezTo>
                    <a:pt x="26406" y="20522"/>
                    <a:pt x="20495" y="26441"/>
                    <a:pt x="13203" y="26441"/>
                  </a:cubicBezTo>
                  <a:cubicBezTo>
                    <a:pt x="5911" y="26441"/>
                    <a:pt x="0" y="20522"/>
                    <a:pt x="0" y="13221"/>
                  </a:cubicBezTo>
                  <a:cubicBezTo>
                    <a:pt x="0" y="5919"/>
                    <a:pt x="5911" y="0"/>
                    <a:pt x="13203" y="0"/>
                  </a:cubicBezTo>
                  <a:cubicBezTo>
                    <a:pt x="20495" y="0"/>
                    <a:pt x="26406" y="5919"/>
                    <a:pt x="26406" y="13221"/>
                  </a:cubicBezTo>
                  <a:close/>
                </a:path>
              </a:pathLst>
            </a:custGeom>
            <a:solidFill>
              <a:srgbClr val="F6BB31"/>
            </a:solidFill>
            <a:ln w="4926" cap="flat">
              <a:solidFill>
                <a:srgbClr val="FFFFFF"/>
              </a:solidFill>
              <a:prstDash val="solid"/>
              <a:miter lim="800000"/>
              <a:headEnd/>
              <a:tailEnd/>
            </a:ln>
          </p:spPr>
          <p:txBody>
            <a:bodyPr anchor="ctr"/>
            <a:lstStyle/>
            <a:p>
              <a:endParaRPr lang="sl-SI"/>
            </a:p>
          </p:txBody>
        </p:sp>
        <p:sp>
          <p:nvSpPr>
            <p:cNvPr id="15909" name="Freeform 748">
              <a:extLst>
                <a:ext uri="{FF2B5EF4-FFF2-40B4-BE49-F238E27FC236}">
                  <a16:creationId xmlns:a16="http://schemas.microsoft.com/office/drawing/2014/main" id="{A9C7820D-9F06-4A7D-B878-5312EDEEBBED}"/>
                </a:ext>
              </a:extLst>
            </p:cNvPr>
            <p:cNvSpPr>
              <a:spLocks/>
            </p:cNvSpPr>
            <p:nvPr/>
          </p:nvSpPr>
          <p:spPr bwMode="auto">
            <a:xfrm>
              <a:off x="3455951" y="2600748"/>
              <a:ext cx="13137" cy="12375"/>
            </a:xfrm>
            <a:custGeom>
              <a:avLst/>
              <a:gdLst>
                <a:gd name="T0" fmla="*/ 740 w 15579"/>
                <a:gd name="T1" fmla="*/ 288 h 14675"/>
                <a:gd name="T2" fmla="*/ 404 w 15579"/>
                <a:gd name="T3" fmla="*/ 405 h 14675"/>
                <a:gd name="T4" fmla="*/ 293 w 15579"/>
                <a:gd name="T5" fmla="*/ 687 h 14675"/>
                <a:gd name="T6" fmla="*/ 13 w 15579"/>
                <a:gd name="T7" fmla="*/ 666 h 14675"/>
                <a:gd name="T8" fmla="*/ 428 w 15579"/>
                <a:gd name="T9" fmla="*/ 13 h 14675"/>
                <a:gd name="T10" fmla="*/ 708 w 15579"/>
                <a:gd name="T11" fmla="*/ 24 h 14675"/>
                <a:gd name="T12" fmla="*/ 740 w 15579"/>
                <a:gd name="T13" fmla="*/ 288 h 14675"/>
                <a:gd name="T14" fmla="*/ 0 60000 65536"/>
                <a:gd name="T15" fmla="*/ 0 60000 65536"/>
                <a:gd name="T16" fmla="*/ 0 60000 65536"/>
                <a:gd name="T17" fmla="*/ 0 60000 65536"/>
                <a:gd name="T18" fmla="*/ 0 60000 65536"/>
                <a:gd name="T19" fmla="*/ 0 60000 65536"/>
                <a:gd name="T20" fmla="*/ 0 60000 65536"/>
                <a:gd name="T21" fmla="*/ 0 w 15579"/>
                <a:gd name="T22" fmla="*/ 0 h 14675"/>
                <a:gd name="T23" fmla="*/ 15579 w 15579"/>
                <a:gd name="T24" fmla="*/ 14675 h 146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79" h="14675">
                  <a:moveTo>
                    <a:pt x="13441" y="5242"/>
                  </a:moveTo>
                  <a:cubicBezTo>
                    <a:pt x="11221" y="5203"/>
                    <a:pt x="9060" y="5946"/>
                    <a:pt x="7332" y="7347"/>
                  </a:cubicBezTo>
                  <a:cubicBezTo>
                    <a:pt x="6104" y="8781"/>
                    <a:pt x="5382" y="10589"/>
                    <a:pt x="5296" y="12477"/>
                  </a:cubicBezTo>
                  <a:cubicBezTo>
                    <a:pt x="4836" y="16161"/>
                    <a:pt x="435" y="14648"/>
                    <a:pt x="238" y="12083"/>
                  </a:cubicBezTo>
                  <a:cubicBezTo>
                    <a:pt x="-950" y="6729"/>
                    <a:pt x="2426" y="1421"/>
                    <a:pt x="7773" y="237"/>
                  </a:cubicBezTo>
                  <a:cubicBezTo>
                    <a:pt x="9454" y="-138"/>
                    <a:pt x="11201" y="-66"/>
                    <a:pt x="12850" y="441"/>
                  </a:cubicBezTo>
                  <a:cubicBezTo>
                    <a:pt x="16069" y="1033"/>
                    <a:pt x="16660" y="4979"/>
                    <a:pt x="13441" y="5242"/>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15910" name="Freeform 749">
              <a:extLst>
                <a:ext uri="{FF2B5EF4-FFF2-40B4-BE49-F238E27FC236}">
                  <a16:creationId xmlns:a16="http://schemas.microsoft.com/office/drawing/2014/main" id="{717764BC-61AE-4151-BB88-C08142DF124B}"/>
                </a:ext>
              </a:extLst>
            </p:cNvPr>
            <p:cNvSpPr>
              <a:spLocks/>
            </p:cNvSpPr>
            <p:nvPr/>
          </p:nvSpPr>
          <p:spPr bwMode="auto">
            <a:xfrm>
              <a:off x="3466788" y="2612592"/>
              <a:ext cx="6824" cy="6447"/>
            </a:xfrm>
            <a:custGeom>
              <a:avLst/>
              <a:gdLst>
                <a:gd name="T0" fmla="*/ 69 w 8092"/>
                <a:gd name="T1" fmla="*/ 304 h 7646"/>
                <a:gd name="T2" fmla="*/ 235 w 8092"/>
                <a:gd name="T3" fmla="*/ 215 h 7646"/>
                <a:gd name="T4" fmla="*/ 319 w 8092"/>
                <a:gd name="T5" fmla="*/ 70 h 7646"/>
                <a:gd name="T6" fmla="*/ 446 w 8092"/>
                <a:gd name="T7" fmla="*/ 47 h 7646"/>
                <a:gd name="T8" fmla="*/ 319 w 8092"/>
                <a:gd name="T9" fmla="*/ 297 h 7646"/>
                <a:gd name="T10" fmla="*/ 55 w 8092"/>
                <a:gd name="T11" fmla="*/ 421 h 7646"/>
                <a:gd name="T12" fmla="*/ 69 w 8092"/>
                <a:gd name="T13" fmla="*/ 304 h 7646"/>
                <a:gd name="T14" fmla="*/ 0 60000 65536"/>
                <a:gd name="T15" fmla="*/ 0 60000 65536"/>
                <a:gd name="T16" fmla="*/ 0 60000 65536"/>
                <a:gd name="T17" fmla="*/ 0 60000 65536"/>
                <a:gd name="T18" fmla="*/ 0 60000 65536"/>
                <a:gd name="T19" fmla="*/ 0 60000 65536"/>
                <a:gd name="T20" fmla="*/ 0 60000 65536"/>
                <a:gd name="T21" fmla="*/ 0 w 8092"/>
                <a:gd name="T22" fmla="*/ 0 h 7646"/>
                <a:gd name="T23" fmla="*/ 8092 w 8092"/>
                <a:gd name="T24" fmla="*/ 7646 h 76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92" h="7646">
                  <a:moveTo>
                    <a:pt x="1246" y="5535"/>
                  </a:moveTo>
                  <a:cubicBezTo>
                    <a:pt x="2363" y="5225"/>
                    <a:pt x="3401" y="4660"/>
                    <a:pt x="4268" y="3890"/>
                  </a:cubicBezTo>
                  <a:cubicBezTo>
                    <a:pt x="4971" y="3140"/>
                    <a:pt x="5490" y="2239"/>
                    <a:pt x="5779" y="1259"/>
                  </a:cubicBezTo>
                  <a:cubicBezTo>
                    <a:pt x="6370" y="-451"/>
                    <a:pt x="8275" y="-254"/>
                    <a:pt x="8078" y="865"/>
                  </a:cubicBezTo>
                  <a:cubicBezTo>
                    <a:pt x="7822" y="2588"/>
                    <a:pt x="7014" y="4180"/>
                    <a:pt x="5779" y="5403"/>
                  </a:cubicBezTo>
                  <a:cubicBezTo>
                    <a:pt x="4518" y="6725"/>
                    <a:pt x="2803" y="7521"/>
                    <a:pt x="984" y="7639"/>
                  </a:cubicBezTo>
                  <a:cubicBezTo>
                    <a:pt x="-461" y="7771"/>
                    <a:pt x="-264" y="5995"/>
                    <a:pt x="1246" y="5535"/>
                  </a:cubicBezTo>
                  <a:close/>
                </a:path>
              </a:pathLst>
            </a:custGeom>
            <a:solidFill>
              <a:srgbClr val="FFFFFF">
                <a:alpha val="50195"/>
              </a:srgbClr>
            </a:solidFill>
            <a:ln>
              <a:noFill/>
            </a:ln>
            <a:extLst>
              <a:ext uri="{91240B29-F687-4F45-9708-019B960494DF}">
                <a14:hiddenLine xmlns:a14="http://schemas.microsoft.com/office/drawing/2010/main" w="6569" cap="flat">
                  <a:solidFill>
                    <a:srgbClr val="000000"/>
                  </a:solidFill>
                  <a:prstDash val="solid"/>
                  <a:miter lim="800000"/>
                  <a:headEnd/>
                  <a:tailEnd/>
                </a14:hiddenLine>
              </a:ext>
            </a:extLst>
          </p:spPr>
          <p:txBody>
            <a:bodyPr anchor="ctr"/>
            <a:lstStyle/>
            <a:p>
              <a:endParaRPr lang="sl-SI"/>
            </a:p>
          </p:txBody>
        </p:sp>
        <p:sp>
          <p:nvSpPr>
            <p:cNvPr id="775" name="TextBox 774">
              <a:extLst>
                <a:ext uri="{FF2B5EF4-FFF2-40B4-BE49-F238E27FC236}">
                  <a16:creationId xmlns:a16="http://schemas.microsoft.com/office/drawing/2014/main" id="{F9778502-4C24-4166-AEB5-A9535C98F7D5}"/>
                </a:ext>
              </a:extLst>
            </p:cNvPr>
            <p:cNvSpPr txBox="1"/>
            <p:nvPr/>
          </p:nvSpPr>
          <p:spPr>
            <a:xfrm>
              <a:off x="2467193" y="4225665"/>
              <a:ext cx="469946" cy="187320"/>
            </a:xfrm>
            <a:prstGeom prst="rect">
              <a:avLst/>
            </a:prstGeom>
            <a:noFill/>
          </p:spPr>
          <p:txBody>
            <a:bodyPr wrap="none">
              <a:spAutoFit/>
            </a:bodyPr>
            <a:lstStyle/>
            <a:p>
              <a:pPr eaLnBrk="1" fontAlgn="auto" hangingPunct="1">
                <a:spcBef>
                  <a:spcPts val="0"/>
                </a:spcBef>
                <a:spcAft>
                  <a:spcPts val="0"/>
                </a:spcAft>
                <a:defRPr/>
              </a:pPr>
              <a:r>
                <a:rPr lang="sl-SI" sz="621" dirty="0">
                  <a:solidFill>
                    <a:srgbClr val="050483"/>
                  </a:solidFill>
                  <a:ea typeface="NotoSans-Regular"/>
                  <a:sym typeface="NotoSans-Regular"/>
                </a:rPr>
                <a:t>r</a:t>
              </a:r>
              <a:r>
                <a:rPr lang="en-US" sz="621" dirty="0" err="1">
                  <a:solidFill>
                    <a:srgbClr val="050483"/>
                  </a:solidFill>
                  <a:ea typeface="NotoSans-Regular"/>
                  <a:sym typeface="NotoSans-Regular"/>
                </a:rPr>
                <a:t>ibosom</a:t>
              </a:r>
              <a:endParaRPr lang="en-US" sz="621" dirty="0">
                <a:solidFill>
                  <a:srgbClr val="050483"/>
                </a:solidFill>
                <a:ea typeface="NotoSans-Regular"/>
                <a:sym typeface="NotoSans-Regular"/>
              </a:endParaRPr>
            </a:p>
          </p:txBody>
        </p:sp>
        <p:sp>
          <p:nvSpPr>
            <p:cNvPr id="778" name="TextBox 777">
              <a:extLst>
                <a:ext uri="{FF2B5EF4-FFF2-40B4-BE49-F238E27FC236}">
                  <a16:creationId xmlns:a16="http://schemas.microsoft.com/office/drawing/2014/main" id="{837EFF1A-6992-4336-BC65-DA7D8705F974}"/>
                </a:ext>
              </a:extLst>
            </p:cNvPr>
            <p:cNvSpPr txBox="1"/>
            <p:nvPr/>
          </p:nvSpPr>
          <p:spPr>
            <a:xfrm>
              <a:off x="3240382" y="3031898"/>
              <a:ext cx="684279" cy="187320"/>
            </a:xfrm>
            <a:prstGeom prst="rect">
              <a:avLst/>
            </a:prstGeom>
            <a:noFill/>
          </p:spPr>
          <p:txBody>
            <a:bodyPr wrap="none">
              <a:spAutoFit/>
            </a:bodyPr>
            <a:lstStyle/>
            <a:p>
              <a:pPr eaLnBrk="1" fontAlgn="auto" hangingPunct="1">
                <a:spcBef>
                  <a:spcPts val="0"/>
                </a:spcBef>
                <a:spcAft>
                  <a:spcPts val="0"/>
                </a:spcAft>
                <a:defRPr/>
              </a:pPr>
              <a:r>
                <a:rPr lang="sl-SI" sz="621" dirty="0" err="1">
                  <a:solidFill>
                    <a:srgbClr val="050483"/>
                  </a:solidFill>
                  <a:ea typeface="NotoSans-Regular"/>
                  <a:sym typeface="NotoSans-Regular"/>
                </a:rPr>
                <a:t>v</a:t>
              </a:r>
              <a:r>
                <a:rPr lang="en-US" sz="621" dirty="0" err="1">
                  <a:solidFill>
                    <a:srgbClr val="050483"/>
                  </a:solidFill>
                  <a:ea typeface="NotoSans-Regular"/>
                  <a:sym typeface="NotoSans-Regular"/>
                </a:rPr>
                <a:t>irusni</a:t>
              </a:r>
              <a:r>
                <a:rPr lang="en-US" sz="621" dirty="0">
                  <a:solidFill>
                    <a:srgbClr val="050483"/>
                  </a:solidFill>
                  <a:ea typeface="NotoSans-Regular"/>
                  <a:sym typeface="NotoSans-Regular"/>
                </a:rPr>
                <a:t> </a:t>
              </a:r>
              <a:r>
                <a:rPr lang="en-US" sz="621" dirty="0" err="1">
                  <a:solidFill>
                    <a:srgbClr val="050483"/>
                  </a:solidFill>
                  <a:ea typeface="NotoSans-Regular"/>
                  <a:sym typeface="NotoSans-Regular"/>
                </a:rPr>
                <a:t>genom</a:t>
              </a:r>
              <a:endParaRPr lang="en-US" sz="621" dirty="0">
                <a:solidFill>
                  <a:srgbClr val="050483"/>
                </a:solidFill>
                <a:ea typeface="NotoSans-Regular"/>
                <a:sym typeface="NotoSans-Regular"/>
              </a:endParaRPr>
            </a:p>
          </p:txBody>
        </p:sp>
        <p:sp>
          <p:nvSpPr>
            <p:cNvPr id="779" name="TextBox 778">
              <a:extLst>
                <a:ext uri="{FF2B5EF4-FFF2-40B4-BE49-F238E27FC236}">
                  <a16:creationId xmlns:a16="http://schemas.microsoft.com/office/drawing/2014/main" id="{B690796F-61B1-4E04-A70C-EBFFDE6DCAC1}"/>
                </a:ext>
              </a:extLst>
            </p:cNvPr>
            <p:cNvSpPr txBox="1"/>
            <p:nvPr/>
          </p:nvSpPr>
          <p:spPr>
            <a:xfrm>
              <a:off x="3649997" y="3487499"/>
              <a:ext cx="868447" cy="187320"/>
            </a:xfrm>
            <a:prstGeom prst="rect">
              <a:avLst/>
            </a:prstGeom>
            <a:noFill/>
          </p:spPr>
          <p:txBody>
            <a:bodyPr wrap="none">
              <a:spAutoFit/>
            </a:bodyPr>
            <a:lstStyle/>
            <a:p>
              <a:pPr eaLnBrk="1" fontAlgn="auto" hangingPunct="1">
                <a:spcBef>
                  <a:spcPts val="0"/>
                </a:spcBef>
                <a:spcAft>
                  <a:spcPts val="0"/>
                </a:spcAft>
                <a:defRPr/>
              </a:pPr>
              <a:r>
                <a:rPr lang="sl-SI" sz="621" dirty="0" err="1">
                  <a:solidFill>
                    <a:srgbClr val="050483"/>
                  </a:solidFill>
                  <a:latin typeface="NotoSans-Regular"/>
                  <a:ea typeface="NotoSans-Regular"/>
                  <a:cs typeface="NotoSans-Regular"/>
                  <a:sym typeface="NotoSans-Regular"/>
                </a:rPr>
                <a:t>v</a:t>
              </a:r>
              <a:r>
                <a:rPr lang="en-US" sz="621" dirty="0" err="1">
                  <a:solidFill>
                    <a:srgbClr val="050483"/>
                  </a:solidFill>
                  <a:latin typeface="NotoSans-Regular"/>
                  <a:ea typeface="NotoSans-Regular"/>
                  <a:cs typeface="NotoSans-Regular"/>
                  <a:sym typeface="NotoSans-Regular"/>
                </a:rPr>
                <a:t>irusne</a:t>
              </a:r>
              <a:r>
                <a:rPr lang="en-US" sz="621" dirty="0">
                  <a:solidFill>
                    <a:srgbClr val="050483"/>
                  </a:solidFill>
                  <a:latin typeface="NotoSans-Regular"/>
                  <a:ea typeface="NotoSans-Regular"/>
                  <a:cs typeface="NotoSans-Regular"/>
                  <a:sym typeface="NotoSans-Regular"/>
                </a:rPr>
                <a:t> </a:t>
              </a:r>
              <a:r>
                <a:rPr lang="en-US" sz="621" dirty="0" err="1">
                  <a:solidFill>
                    <a:srgbClr val="050483"/>
                  </a:solidFill>
                  <a:latin typeface="NotoSans-Regular"/>
                  <a:ea typeface="NotoSans-Regular"/>
                  <a:cs typeface="NotoSans-Regular"/>
                  <a:sym typeface="NotoSans-Regular"/>
                </a:rPr>
                <a:t>beljakovine</a:t>
              </a:r>
              <a:endParaRPr lang="en-US" sz="621" dirty="0">
                <a:solidFill>
                  <a:srgbClr val="050483"/>
                </a:solidFill>
                <a:latin typeface="NotoSans-Regular"/>
                <a:ea typeface="NotoSans-Regular"/>
                <a:cs typeface="NotoSans-Regular"/>
                <a:sym typeface="NotoSans-Regular"/>
              </a:endParaRPr>
            </a:p>
          </p:txBody>
        </p:sp>
        <p:pic>
          <p:nvPicPr>
            <p:cNvPr id="15914" name="Graphic 783">
              <a:extLst>
                <a:ext uri="{FF2B5EF4-FFF2-40B4-BE49-F238E27FC236}">
                  <a16:creationId xmlns:a16="http://schemas.microsoft.com/office/drawing/2014/main" id="{646FCEB4-A89A-4DC6-963F-267F3BDE23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557" y="1462180"/>
              <a:ext cx="689613" cy="6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15" name="Graphic 784">
              <a:extLst>
                <a:ext uri="{FF2B5EF4-FFF2-40B4-BE49-F238E27FC236}">
                  <a16:creationId xmlns:a16="http://schemas.microsoft.com/office/drawing/2014/main" id="{DB14254B-8844-4AF9-86BB-78BD931AA1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301" y="1727405"/>
              <a:ext cx="735636" cy="73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16" name="Graphic 786">
              <a:extLst>
                <a:ext uri="{FF2B5EF4-FFF2-40B4-BE49-F238E27FC236}">
                  <a16:creationId xmlns:a16="http://schemas.microsoft.com/office/drawing/2014/main" id="{C5B21DE0-211B-4DB2-B174-FAFB81335E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5000" y="1485101"/>
              <a:ext cx="735636" cy="73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8" name="Straight Arrow Connector 787">
              <a:extLst>
                <a:ext uri="{FF2B5EF4-FFF2-40B4-BE49-F238E27FC236}">
                  <a16:creationId xmlns:a16="http://schemas.microsoft.com/office/drawing/2014/main" id="{1686DE3F-EED5-466B-B976-A7444779AC52}"/>
                </a:ext>
              </a:extLst>
            </p:cNvPr>
            <p:cNvCxnSpPr>
              <a:cxnSpLocks/>
            </p:cNvCxnSpPr>
            <p:nvPr/>
          </p:nvCxnSpPr>
          <p:spPr>
            <a:xfrm flipH="1">
              <a:off x="2356253" y="2685003"/>
              <a:ext cx="67146" cy="302959"/>
            </a:xfrm>
            <a:prstGeom prst="straightConnector1">
              <a:avLst/>
            </a:prstGeom>
            <a:ln w="69850">
              <a:gradFill>
                <a:gsLst>
                  <a:gs pos="89000">
                    <a:srgbClr val="1503C9">
                      <a:alpha val="0"/>
                    </a:srgbClr>
                  </a:gs>
                  <a:gs pos="71000">
                    <a:srgbClr val="1503C9"/>
                  </a:gs>
                </a:gsLst>
                <a:lin ang="13200000" scaled="0"/>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791" name="Straight Arrow Connector 790">
              <a:extLst>
                <a:ext uri="{FF2B5EF4-FFF2-40B4-BE49-F238E27FC236}">
                  <a16:creationId xmlns:a16="http://schemas.microsoft.com/office/drawing/2014/main" id="{85B8794A-DD92-47D5-82E7-EA1BB6608244}"/>
                </a:ext>
              </a:extLst>
            </p:cNvPr>
            <p:cNvCxnSpPr>
              <a:cxnSpLocks/>
            </p:cNvCxnSpPr>
            <p:nvPr/>
          </p:nvCxnSpPr>
          <p:spPr>
            <a:xfrm>
              <a:off x="2192904" y="3875799"/>
              <a:ext cx="104698" cy="296931"/>
            </a:xfrm>
            <a:prstGeom prst="straightConnector1">
              <a:avLst/>
            </a:prstGeom>
            <a:ln w="69850">
              <a:gradFill>
                <a:gsLst>
                  <a:gs pos="89000">
                    <a:srgbClr val="1503C9">
                      <a:alpha val="0"/>
                    </a:srgbClr>
                  </a:gs>
                  <a:gs pos="71000">
                    <a:srgbClr val="1503C9"/>
                  </a:gs>
                </a:gsLst>
                <a:lin ang="13200000" scaled="0"/>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793" name="Straight Arrow Connector 792">
              <a:extLst>
                <a:ext uri="{FF2B5EF4-FFF2-40B4-BE49-F238E27FC236}">
                  <a16:creationId xmlns:a16="http://schemas.microsoft.com/office/drawing/2014/main" id="{BFFB5762-A82F-4044-85DA-559F52AA4965}"/>
                </a:ext>
              </a:extLst>
            </p:cNvPr>
            <p:cNvCxnSpPr>
              <a:cxnSpLocks/>
              <a:stCxn id="126" idx="3"/>
            </p:cNvCxnSpPr>
            <p:nvPr/>
          </p:nvCxnSpPr>
          <p:spPr>
            <a:xfrm>
              <a:off x="2538402" y="4649935"/>
              <a:ext cx="44419" cy="272659"/>
            </a:xfrm>
            <a:prstGeom prst="straightConnector1">
              <a:avLst/>
            </a:prstGeom>
            <a:ln w="69850">
              <a:gradFill>
                <a:gsLst>
                  <a:gs pos="89000">
                    <a:srgbClr val="1503C9">
                      <a:alpha val="0"/>
                    </a:srgbClr>
                  </a:gs>
                  <a:gs pos="71000">
                    <a:srgbClr val="1503C9"/>
                  </a:gs>
                </a:gsLst>
                <a:lin ang="13200000" scaled="0"/>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794" name="Straight Arrow Connector 793">
              <a:extLst>
                <a:ext uri="{FF2B5EF4-FFF2-40B4-BE49-F238E27FC236}">
                  <a16:creationId xmlns:a16="http://schemas.microsoft.com/office/drawing/2014/main" id="{0C3EE264-4A8C-4B05-99A9-4BB8CA497164}"/>
                </a:ext>
              </a:extLst>
            </p:cNvPr>
            <p:cNvCxnSpPr>
              <a:cxnSpLocks/>
            </p:cNvCxnSpPr>
            <p:nvPr/>
          </p:nvCxnSpPr>
          <p:spPr>
            <a:xfrm>
              <a:off x="2735857" y="5299177"/>
              <a:ext cx="240321" cy="270195"/>
            </a:xfrm>
            <a:prstGeom prst="straightConnector1">
              <a:avLst/>
            </a:prstGeom>
            <a:ln w="69850">
              <a:gradFill>
                <a:gsLst>
                  <a:gs pos="89000">
                    <a:srgbClr val="1503C9">
                      <a:alpha val="0"/>
                    </a:srgbClr>
                  </a:gs>
                  <a:gs pos="71000">
                    <a:srgbClr val="1503C9"/>
                  </a:gs>
                </a:gsLst>
                <a:lin ang="13200000" scaled="0"/>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797" name="Straight Arrow Connector 796">
              <a:extLst>
                <a:ext uri="{FF2B5EF4-FFF2-40B4-BE49-F238E27FC236}">
                  <a16:creationId xmlns:a16="http://schemas.microsoft.com/office/drawing/2014/main" id="{BC55975C-8930-4A77-9ABF-8464A37F64EE}"/>
                </a:ext>
              </a:extLst>
            </p:cNvPr>
            <p:cNvCxnSpPr>
              <a:cxnSpLocks/>
            </p:cNvCxnSpPr>
            <p:nvPr/>
          </p:nvCxnSpPr>
          <p:spPr>
            <a:xfrm flipV="1">
              <a:off x="3481769" y="5272543"/>
              <a:ext cx="224123" cy="197015"/>
            </a:xfrm>
            <a:prstGeom prst="straightConnector1">
              <a:avLst/>
            </a:prstGeom>
            <a:ln w="69850">
              <a:gradFill>
                <a:gsLst>
                  <a:gs pos="89000">
                    <a:srgbClr val="1503C9">
                      <a:alpha val="0"/>
                    </a:srgbClr>
                  </a:gs>
                  <a:gs pos="71000">
                    <a:srgbClr val="1503C9"/>
                  </a:gs>
                </a:gsLst>
                <a:lin ang="13200000" scaled="0"/>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800" name="Straight Arrow Connector 799">
              <a:extLst>
                <a:ext uri="{FF2B5EF4-FFF2-40B4-BE49-F238E27FC236}">
                  <a16:creationId xmlns:a16="http://schemas.microsoft.com/office/drawing/2014/main" id="{23570333-1942-462B-87EF-2CE9F2349860}"/>
                </a:ext>
              </a:extLst>
            </p:cNvPr>
            <p:cNvCxnSpPr>
              <a:cxnSpLocks/>
            </p:cNvCxnSpPr>
            <p:nvPr/>
          </p:nvCxnSpPr>
          <p:spPr>
            <a:xfrm flipH="1" flipV="1">
              <a:off x="3720410" y="4574003"/>
              <a:ext cx="110922" cy="196051"/>
            </a:xfrm>
            <a:prstGeom prst="straightConnector1">
              <a:avLst/>
            </a:prstGeom>
            <a:ln w="69850">
              <a:gradFill>
                <a:gsLst>
                  <a:gs pos="89000">
                    <a:srgbClr val="1503C9">
                      <a:alpha val="0"/>
                    </a:srgbClr>
                  </a:gs>
                  <a:gs pos="71000">
                    <a:srgbClr val="1503C9"/>
                  </a:gs>
                </a:gsLst>
                <a:lin ang="13200000" scaled="0"/>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802" name="Straight Arrow Connector 801">
              <a:extLst>
                <a:ext uri="{FF2B5EF4-FFF2-40B4-BE49-F238E27FC236}">
                  <a16:creationId xmlns:a16="http://schemas.microsoft.com/office/drawing/2014/main" id="{9AEDC60F-2B05-4907-9BD6-D702966AF909}"/>
                </a:ext>
              </a:extLst>
            </p:cNvPr>
            <p:cNvCxnSpPr>
              <a:cxnSpLocks/>
            </p:cNvCxnSpPr>
            <p:nvPr/>
          </p:nvCxnSpPr>
          <p:spPr>
            <a:xfrm flipH="1" flipV="1">
              <a:off x="3553804" y="3612306"/>
              <a:ext cx="51509" cy="252268"/>
            </a:xfrm>
            <a:prstGeom prst="straightConnector1">
              <a:avLst/>
            </a:prstGeom>
            <a:ln w="69850">
              <a:gradFill>
                <a:gsLst>
                  <a:gs pos="89000">
                    <a:srgbClr val="1503C9">
                      <a:alpha val="0"/>
                    </a:srgbClr>
                  </a:gs>
                  <a:gs pos="71000">
                    <a:srgbClr val="1503C9"/>
                  </a:gs>
                </a:gsLst>
                <a:lin ang="13200000" scaled="0"/>
              </a:gradFill>
              <a:tailEnd type="triangle" w="sm" len="sm"/>
            </a:ln>
          </p:spPr>
          <p:style>
            <a:lnRef idx="1">
              <a:schemeClr val="accent1"/>
            </a:lnRef>
            <a:fillRef idx="0">
              <a:schemeClr val="accent1"/>
            </a:fillRef>
            <a:effectRef idx="0">
              <a:schemeClr val="accent1"/>
            </a:effectRef>
            <a:fontRef idx="minor">
              <a:schemeClr val="tx1"/>
            </a:fontRef>
          </p:style>
        </p:cxnSp>
        <p:sp>
          <p:nvSpPr>
            <p:cNvPr id="804" name="Arc 803">
              <a:extLst>
                <a:ext uri="{FF2B5EF4-FFF2-40B4-BE49-F238E27FC236}">
                  <a16:creationId xmlns:a16="http://schemas.microsoft.com/office/drawing/2014/main" id="{DEB4D359-075D-4B12-8EDF-122368AF67D4}"/>
                </a:ext>
              </a:extLst>
            </p:cNvPr>
            <p:cNvSpPr/>
            <p:nvPr/>
          </p:nvSpPr>
          <p:spPr>
            <a:xfrm rot="2836401">
              <a:off x="3514574" y="2597729"/>
              <a:ext cx="695843" cy="695843"/>
            </a:xfrm>
            <a:prstGeom prst="arc">
              <a:avLst>
                <a:gd name="adj1" fmla="val 15502832"/>
                <a:gd name="adj2" fmla="val 0"/>
              </a:avLst>
            </a:prstGeom>
            <a:ln w="76200">
              <a:gradFill>
                <a:gsLst>
                  <a:gs pos="66000">
                    <a:srgbClr val="1503C9"/>
                  </a:gs>
                  <a:gs pos="89000">
                    <a:srgbClr val="1503C9">
                      <a:alpha val="0"/>
                    </a:srgbClr>
                  </a:gs>
                </a:gsLst>
                <a:lin ang="4800000" scaled="0"/>
              </a:gradFill>
              <a:head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805" name="Arc 804">
              <a:extLst>
                <a:ext uri="{FF2B5EF4-FFF2-40B4-BE49-F238E27FC236}">
                  <a16:creationId xmlns:a16="http://schemas.microsoft.com/office/drawing/2014/main" id="{90DA7F68-A254-45DF-9068-AF6080389CDC}"/>
                </a:ext>
              </a:extLst>
            </p:cNvPr>
            <p:cNvSpPr/>
            <p:nvPr/>
          </p:nvSpPr>
          <p:spPr>
            <a:xfrm rot="21182370" flipH="1">
              <a:off x="3357970" y="1732690"/>
              <a:ext cx="695843" cy="695843"/>
            </a:xfrm>
            <a:prstGeom prst="arc">
              <a:avLst>
                <a:gd name="adj1" fmla="val 15502832"/>
                <a:gd name="adj2" fmla="val 0"/>
              </a:avLst>
            </a:prstGeom>
            <a:ln w="76200">
              <a:gradFill>
                <a:gsLst>
                  <a:gs pos="66000">
                    <a:srgbClr val="1503C9"/>
                  </a:gs>
                  <a:gs pos="89000">
                    <a:srgbClr val="1503C9">
                      <a:alpha val="0"/>
                    </a:srgbClr>
                  </a:gs>
                </a:gsLst>
                <a:lin ang="4800000" scaled="0"/>
              </a:gradFill>
              <a:head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806" name="Arc 805">
              <a:extLst>
                <a:ext uri="{FF2B5EF4-FFF2-40B4-BE49-F238E27FC236}">
                  <a16:creationId xmlns:a16="http://schemas.microsoft.com/office/drawing/2014/main" id="{1FA450FB-91F9-405A-8E53-CE881F3DD48C}"/>
                </a:ext>
              </a:extLst>
            </p:cNvPr>
            <p:cNvSpPr/>
            <p:nvPr/>
          </p:nvSpPr>
          <p:spPr>
            <a:xfrm rot="4344286" flipH="1">
              <a:off x="1487492" y="1397623"/>
              <a:ext cx="695843" cy="745031"/>
            </a:xfrm>
            <a:prstGeom prst="arc">
              <a:avLst>
                <a:gd name="adj1" fmla="val 15502832"/>
                <a:gd name="adj2" fmla="val 0"/>
              </a:avLst>
            </a:prstGeom>
            <a:ln w="76200">
              <a:gradFill>
                <a:gsLst>
                  <a:gs pos="66000">
                    <a:srgbClr val="1503C9"/>
                  </a:gs>
                  <a:gs pos="89000">
                    <a:srgbClr val="1503C9">
                      <a:alpha val="0"/>
                    </a:srgbClr>
                  </a:gs>
                </a:gsLst>
                <a:lin ang="4800000" scaled="0"/>
              </a:gradFill>
              <a:head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grpSp>
      <p:sp>
        <p:nvSpPr>
          <p:cNvPr id="5" name="Oval 4">
            <a:extLst>
              <a:ext uri="{FF2B5EF4-FFF2-40B4-BE49-F238E27FC236}">
                <a16:creationId xmlns:a16="http://schemas.microsoft.com/office/drawing/2014/main" id="{69962083-2EC6-4A10-B4DE-1DCF367F2A9A}"/>
              </a:ext>
            </a:extLst>
          </p:cNvPr>
          <p:cNvSpPr/>
          <p:nvPr/>
        </p:nvSpPr>
        <p:spPr>
          <a:xfrm>
            <a:off x="1809750" y="1739900"/>
            <a:ext cx="179388" cy="1793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FFFFFF"/>
                </a:solidFill>
              </a:rPr>
              <a:t>1</a:t>
            </a:r>
          </a:p>
        </p:txBody>
      </p:sp>
      <p:sp>
        <p:nvSpPr>
          <p:cNvPr id="665" name="Oval 664">
            <a:extLst>
              <a:ext uri="{FF2B5EF4-FFF2-40B4-BE49-F238E27FC236}">
                <a16:creationId xmlns:a16="http://schemas.microsoft.com/office/drawing/2014/main" id="{F1AA1350-506D-4DBA-ACB2-A4ED509F8F33}"/>
              </a:ext>
            </a:extLst>
          </p:cNvPr>
          <p:cNvSpPr/>
          <p:nvPr/>
        </p:nvSpPr>
        <p:spPr>
          <a:xfrm>
            <a:off x="1935163" y="1862138"/>
            <a:ext cx="179387" cy="17938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FFFFFF"/>
                </a:solidFill>
              </a:rPr>
              <a:t>2</a:t>
            </a:r>
          </a:p>
        </p:txBody>
      </p:sp>
      <p:sp>
        <p:nvSpPr>
          <p:cNvPr id="666" name="Oval 665">
            <a:extLst>
              <a:ext uri="{FF2B5EF4-FFF2-40B4-BE49-F238E27FC236}">
                <a16:creationId xmlns:a16="http://schemas.microsoft.com/office/drawing/2014/main" id="{BF0FD140-6EB3-498A-B7F8-8EA7356AEA05}"/>
              </a:ext>
            </a:extLst>
          </p:cNvPr>
          <p:cNvSpPr/>
          <p:nvPr/>
        </p:nvSpPr>
        <p:spPr>
          <a:xfrm>
            <a:off x="3587750" y="1446213"/>
            <a:ext cx="180975" cy="17938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FFFFFF"/>
                </a:solidFill>
              </a:rPr>
              <a:t>2</a:t>
            </a:r>
          </a:p>
        </p:txBody>
      </p:sp>
      <p:sp>
        <p:nvSpPr>
          <p:cNvPr id="667" name="Oval 666">
            <a:extLst>
              <a:ext uri="{FF2B5EF4-FFF2-40B4-BE49-F238E27FC236}">
                <a16:creationId xmlns:a16="http://schemas.microsoft.com/office/drawing/2014/main" id="{67ADB5E0-9B19-46F8-AD76-5FBA270BD6BA}"/>
              </a:ext>
            </a:extLst>
          </p:cNvPr>
          <p:cNvSpPr/>
          <p:nvPr/>
        </p:nvSpPr>
        <p:spPr>
          <a:xfrm>
            <a:off x="3511550" y="5772150"/>
            <a:ext cx="180975" cy="180975"/>
          </a:xfrm>
          <a:prstGeom prst="ellipse">
            <a:avLst/>
          </a:prstGeom>
          <a:solidFill>
            <a:srgbClr val="00A79D"/>
          </a:solidFill>
          <a:ln>
            <a:solidFill>
              <a:srgbClr val="00A7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FFFFFF"/>
                </a:solidFill>
              </a:rPr>
              <a:t>3</a:t>
            </a:r>
          </a:p>
        </p:txBody>
      </p:sp>
      <p:sp>
        <p:nvSpPr>
          <p:cNvPr id="668" name="Oval 667">
            <a:extLst>
              <a:ext uri="{FF2B5EF4-FFF2-40B4-BE49-F238E27FC236}">
                <a16:creationId xmlns:a16="http://schemas.microsoft.com/office/drawing/2014/main" id="{23923A3B-5FD9-4F15-97DF-F1E4FB43262E}"/>
              </a:ext>
            </a:extLst>
          </p:cNvPr>
          <p:cNvSpPr/>
          <p:nvPr/>
        </p:nvSpPr>
        <p:spPr>
          <a:xfrm>
            <a:off x="4043363" y="3906838"/>
            <a:ext cx="179387" cy="179387"/>
          </a:xfrm>
          <a:prstGeom prst="ellipse">
            <a:avLst/>
          </a:prstGeom>
          <a:solidFill>
            <a:srgbClr val="8383FF"/>
          </a:solidFill>
          <a:ln>
            <a:solidFill>
              <a:srgbClr val="838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FFFFFF"/>
                </a:solidFill>
              </a:rPr>
              <a:t>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Slika 2">
            <a:extLst>
              <a:ext uri="{FF2B5EF4-FFF2-40B4-BE49-F238E27FC236}">
                <a16:creationId xmlns:a16="http://schemas.microsoft.com/office/drawing/2014/main" id="{8FA7F1F3-6208-4645-AD49-B9E97FDFAF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82550"/>
            <a:ext cx="9215438"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PoljeZBesedilom 3">
            <a:extLst>
              <a:ext uri="{FF2B5EF4-FFF2-40B4-BE49-F238E27FC236}">
                <a16:creationId xmlns:a16="http://schemas.microsoft.com/office/drawing/2014/main" id="{52B219E6-0C4F-4FA4-BE28-3B9C128ABCB4}"/>
              </a:ext>
            </a:extLst>
          </p:cNvPr>
          <p:cNvSpPr txBox="1">
            <a:spLocks noChangeArrowheads="1"/>
          </p:cNvSpPr>
          <p:nvPr/>
        </p:nvSpPr>
        <p:spPr bwMode="auto">
          <a:xfrm>
            <a:off x="0" y="6570663"/>
            <a:ext cx="9218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Font typeface="Arial" panose="020B0604020202020204" pitchFamily="34" charset="0"/>
              <a:buNone/>
            </a:pPr>
            <a:r>
              <a:rPr lang="sl-SI" altLang="sl-SI" sz="1100">
                <a:solidFill>
                  <a:srgbClr val="B5BDC3"/>
                </a:solidFill>
              </a:rPr>
              <a:t>vir: </a:t>
            </a:r>
            <a:r>
              <a:rPr lang="sl-SI" altLang="sl-SI" sz="1100">
                <a:solidFill>
                  <a:srgbClr val="B5BDC3"/>
                </a:solidFill>
                <a:hlinkClick r:id="rId4"/>
              </a:rPr>
              <a:t>https://www.sciencedirect.com/science/article/pii/S266732582100025X</a:t>
            </a:r>
            <a:r>
              <a:rPr lang="sl-SI" altLang="sl-SI" sz="1100">
                <a:solidFill>
                  <a:srgbClr val="B5BDC3"/>
                </a:solidFill>
              </a:rPr>
              <a:t> </a:t>
            </a:r>
          </a:p>
          <a:p>
            <a:pPr>
              <a:buClr>
                <a:srgbClr val="000000"/>
              </a:buClr>
              <a:buFont typeface="Arial" panose="020B0604020202020204" pitchFamily="34" charset="0"/>
              <a:buNone/>
            </a:pPr>
            <a:endParaRPr lang="sl-SI" altLang="sl-S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17">
            <a:extLst>
              <a:ext uri="{FF2B5EF4-FFF2-40B4-BE49-F238E27FC236}">
                <a16:creationId xmlns:a16="http://schemas.microsoft.com/office/drawing/2014/main" id="{2E32D948-6479-4665-ACEC-619C37654704}"/>
              </a:ext>
            </a:extLst>
          </p:cNvPr>
          <p:cNvSpPr>
            <a:spLocks noChangeArrowheads="1"/>
          </p:cNvSpPr>
          <p:nvPr/>
        </p:nvSpPr>
        <p:spPr bwMode="gray">
          <a:xfrm>
            <a:off x="1049338" y="3084513"/>
            <a:ext cx="3455987" cy="1725612"/>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lIns="91429" tIns="45715" rIns="91429"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Clr>
                <a:srgbClr val="66BFFF"/>
              </a:buClr>
              <a:buSzPct val="90000"/>
            </a:pPr>
            <a:endParaRPr lang="en-GB" altLang="sl-SI" b="1">
              <a:solidFill>
                <a:srgbClr val="FFFFFF"/>
              </a:solidFill>
            </a:endParaRPr>
          </a:p>
        </p:txBody>
      </p:sp>
      <p:sp>
        <p:nvSpPr>
          <p:cNvPr id="17411" name="Title 2">
            <a:extLst>
              <a:ext uri="{FF2B5EF4-FFF2-40B4-BE49-F238E27FC236}">
                <a16:creationId xmlns:a16="http://schemas.microsoft.com/office/drawing/2014/main" id="{41286F16-DB7C-46BD-B44F-87B5A71774C0}"/>
              </a:ext>
            </a:extLst>
          </p:cNvPr>
          <p:cNvSpPr>
            <a:spLocks noGrp="1"/>
          </p:cNvSpPr>
          <p:nvPr>
            <p:ph type="title"/>
          </p:nvPr>
        </p:nvSpPr>
        <p:spPr/>
        <p:txBody>
          <a:bodyPr/>
          <a:lstStyle/>
          <a:p>
            <a:pPr eaLnBrk="1" hangingPunct="1"/>
            <a:r>
              <a:rPr lang="en-US" altLang="sl-SI" b="1"/>
              <a:t>Virusni življenjski cikel SARS-CoV-2 </a:t>
            </a:r>
            <a:r>
              <a:rPr lang="en-US" altLang="sl-SI" b="1" baseline="30000"/>
              <a:t>1–2</a:t>
            </a:r>
            <a:endParaRPr lang="en-GB" altLang="sl-SI" b="1"/>
          </a:p>
        </p:txBody>
      </p:sp>
      <p:sp>
        <p:nvSpPr>
          <p:cNvPr id="2" name="Text Placeholder 1">
            <a:extLst>
              <a:ext uri="{FF2B5EF4-FFF2-40B4-BE49-F238E27FC236}">
                <a16:creationId xmlns:a16="http://schemas.microsoft.com/office/drawing/2014/main" id="{BB4F6A02-DFFB-40A9-B2AA-890C77774BBB}"/>
              </a:ext>
            </a:extLst>
          </p:cNvPr>
          <p:cNvSpPr>
            <a:spLocks noGrp="1"/>
          </p:cNvSpPr>
          <p:nvPr>
            <p:ph type="body" sz="quarter" idx="11"/>
          </p:nvPr>
        </p:nvSpPr>
        <p:spPr>
          <a:xfrm>
            <a:off x="590550" y="6048375"/>
            <a:ext cx="6786563" cy="519113"/>
          </a:xfrm>
        </p:spPr>
        <p:txBody>
          <a:bodyPr rtlCol="0">
            <a:normAutofit/>
          </a:bodyPr>
          <a:lstStyle/>
          <a:p>
            <a:pPr fontAlgn="auto">
              <a:defRPr/>
            </a:pPr>
            <a:r>
              <a:rPr i="1">
                <a:solidFill>
                  <a:schemeClr val="accent5">
                    <a:lumMod val="50000"/>
                  </a:schemeClr>
                </a:solidFill>
                <a:cs typeface="Arial" pitchFamily="34" charset="0"/>
              </a:rPr>
              <a:t>3CL</a:t>
            </a:r>
            <a:r>
              <a:rPr i="1" baseline="30000">
                <a:solidFill>
                  <a:schemeClr val="accent5">
                    <a:lumMod val="50000"/>
                  </a:schemeClr>
                </a:solidFill>
                <a:cs typeface="Arial" pitchFamily="34" charset="0"/>
              </a:rPr>
              <a:t>pro</a:t>
            </a:r>
            <a:r>
              <a:rPr i="1">
                <a:solidFill>
                  <a:schemeClr val="accent5">
                    <a:lumMod val="50000"/>
                  </a:schemeClr>
                </a:solidFill>
                <a:cs typeface="Arial" pitchFamily="34" charset="0"/>
              </a:rPr>
              <a:t> = 3-himotripsinu </a:t>
            </a:r>
            <a:r>
              <a:rPr i="1" err="1">
                <a:solidFill>
                  <a:schemeClr val="accent5">
                    <a:lumMod val="50000"/>
                  </a:schemeClr>
                </a:solidFill>
                <a:cs typeface="Arial" pitchFamily="34" charset="0"/>
              </a:rPr>
              <a:t>podobna</a:t>
            </a:r>
            <a:r>
              <a:rPr i="1">
                <a:solidFill>
                  <a:schemeClr val="accent5">
                    <a:lumMod val="50000"/>
                  </a:schemeClr>
                </a:solidFill>
                <a:cs typeface="Arial" pitchFamily="34" charset="0"/>
              </a:rPr>
              <a:t> </a:t>
            </a:r>
            <a:r>
              <a:rPr i="1" err="1">
                <a:solidFill>
                  <a:schemeClr val="accent5">
                    <a:lumMod val="50000"/>
                  </a:schemeClr>
                </a:solidFill>
                <a:cs typeface="Arial" pitchFamily="34" charset="0"/>
              </a:rPr>
              <a:t>proteaza</a:t>
            </a:r>
            <a:r>
              <a:rPr i="1">
                <a:solidFill>
                  <a:schemeClr val="accent5">
                    <a:lumMod val="50000"/>
                  </a:schemeClr>
                </a:solidFill>
                <a:cs typeface="Arial" pitchFamily="34" charset="0"/>
              </a:rPr>
              <a:t>, </a:t>
            </a:r>
            <a:r>
              <a:rPr i="1" err="1">
                <a:solidFill>
                  <a:schemeClr val="accent5">
                    <a:lumMod val="50000"/>
                  </a:schemeClr>
                </a:solidFill>
                <a:cs typeface="Arial" pitchFamily="34" charset="0"/>
              </a:rPr>
              <a:t>M</a:t>
            </a:r>
            <a:r>
              <a:rPr i="1" baseline="30000" err="1">
                <a:solidFill>
                  <a:schemeClr val="accent5">
                    <a:lumMod val="50000"/>
                  </a:schemeClr>
                </a:solidFill>
                <a:cs typeface="Arial" pitchFamily="34" charset="0"/>
              </a:rPr>
              <a:t>pro</a:t>
            </a:r>
            <a:r>
              <a:rPr i="1">
                <a:solidFill>
                  <a:schemeClr val="accent5">
                    <a:lumMod val="50000"/>
                  </a:schemeClr>
                </a:solidFill>
                <a:cs typeface="Arial" pitchFamily="34" charset="0"/>
              </a:rPr>
              <a:t> = </a:t>
            </a:r>
            <a:r>
              <a:rPr i="1" err="1">
                <a:solidFill>
                  <a:schemeClr val="accent5">
                    <a:lumMod val="50000"/>
                  </a:schemeClr>
                </a:solidFill>
                <a:cs typeface="Arial" pitchFamily="34" charset="0"/>
              </a:rPr>
              <a:t>glavna</a:t>
            </a:r>
            <a:r>
              <a:rPr i="1">
                <a:solidFill>
                  <a:schemeClr val="accent5">
                    <a:lumMod val="50000"/>
                  </a:schemeClr>
                </a:solidFill>
                <a:cs typeface="Arial" pitchFamily="34" charset="0"/>
              </a:rPr>
              <a:t> </a:t>
            </a:r>
            <a:r>
              <a:rPr i="1" err="1">
                <a:solidFill>
                  <a:schemeClr val="accent5">
                    <a:lumMod val="50000"/>
                  </a:schemeClr>
                </a:solidFill>
                <a:cs typeface="Arial" pitchFamily="34" charset="0"/>
              </a:rPr>
              <a:t>proteaza</a:t>
            </a:r>
            <a:r>
              <a:rPr i="1">
                <a:solidFill>
                  <a:schemeClr val="accent5">
                    <a:lumMod val="50000"/>
                  </a:schemeClr>
                </a:solidFill>
                <a:cs typeface="Arial" pitchFamily="34" charset="0"/>
              </a:rPr>
              <a:t>, </a:t>
            </a:r>
            <a:r>
              <a:rPr i="1" err="1">
                <a:solidFill>
                  <a:schemeClr val="accent5">
                    <a:lumMod val="50000"/>
                  </a:schemeClr>
                </a:solidFill>
                <a:cs typeface="Arial" pitchFamily="34" charset="0"/>
              </a:rPr>
              <a:t>RdRp</a:t>
            </a:r>
            <a:r>
              <a:rPr i="1">
                <a:solidFill>
                  <a:schemeClr val="accent5">
                    <a:lumMod val="50000"/>
                  </a:schemeClr>
                </a:solidFill>
                <a:cs typeface="Arial" pitchFamily="34" charset="0"/>
              </a:rPr>
              <a:t> = </a:t>
            </a:r>
            <a:r>
              <a:rPr i="1" err="1">
                <a:solidFill>
                  <a:schemeClr val="accent5">
                    <a:lumMod val="50000"/>
                  </a:schemeClr>
                </a:solidFill>
                <a:cs typeface="Arial" pitchFamily="34" charset="0"/>
              </a:rPr>
              <a:t>od</a:t>
            </a:r>
            <a:r>
              <a:rPr i="1">
                <a:solidFill>
                  <a:schemeClr val="accent5">
                    <a:lumMod val="50000"/>
                  </a:schemeClr>
                </a:solidFill>
                <a:cs typeface="Arial" pitchFamily="34" charset="0"/>
              </a:rPr>
              <a:t> RNA </a:t>
            </a:r>
            <a:r>
              <a:rPr i="1" err="1">
                <a:solidFill>
                  <a:schemeClr val="accent5">
                    <a:lumMod val="50000"/>
                  </a:schemeClr>
                </a:solidFill>
                <a:cs typeface="Arial" pitchFamily="34" charset="0"/>
              </a:rPr>
              <a:t>odvisna</a:t>
            </a:r>
            <a:r>
              <a:rPr i="1">
                <a:solidFill>
                  <a:schemeClr val="accent5">
                    <a:lumMod val="50000"/>
                  </a:schemeClr>
                </a:solidFill>
                <a:cs typeface="Arial" pitchFamily="34" charset="0"/>
              </a:rPr>
              <a:t> RNA-</a:t>
            </a:r>
            <a:r>
              <a:rPr i="1" err="1">
                <a:solidFill>
                  <a:schemeClr val="accent5">
                    <a:lumMod val="50000"/>
                  </a:schemeClr>
                </a:solidFill>
                <a:cs typeface="Arial" pitchFamily="34" charset="0"/>
              </a:rPr>
              <a:t>polimeraza</a:t>
            </a:r>
            <a:r>
              <a:rPr i="1">
                <a:solidFill>
                  <a:schemeClr val="accent5">
                    <a:lumMod val="50000"/>
                  </a:schemeClr>
                </a:solidFill>
                <a:cs typeface="Arial" pitchFamily="34" charset="0"/>
              </a:rPr>
              <a:t>, RNA = </a:t>
            </a:r>
            <a:r>
              <a:rPr i="1" err="1">
                <a:solidFill>
                  <a:schemeClr val="accent5">
                    <a:lumMod val="50000"/>
                  </a:schemeClr>
                </a:solidFill>
                <a:cs typeface="Arial" pitchFamily="34" charset="0"/>
              </a:rPr>
              <a:t>ribonukleinska</a:t>
            </a:r>
            <a:r>
              <a:rPr i="1">
                <a:solidFill>
                  <a:schemeClr val="accent5">
                    <a:lumMod val="50000"/>
                  </a:schemeClr>
                </a:solidFill>
                <a:cs typeface="Arial" pitchFamily="34" charset="0"/>
              </a:rPr>
              <a:t> </a:t>
            </a:r>
            <a:r>
              <a:rPr i="1" err="1">
                <a:solidFill>
                  <a:schemeClr val="accent5">
                    <a:lumMod val="50000"/>
                  </a:schemeClr>
                </a:solidFill>
                <a:cs typeface="Arial" pitchFamily="34" charset="0"/>
              </a:rPr>
              <a:t>kislina</a:t>
            </a:r>
            <a:r>
              <a:rPr i="1">
                <a:solidFill>
                  <a:schemeClr val="accent5">
                    <a:lumMod val="50000"/>
                  </a:schemeClr>
                </a:solidFill>
                <a:cs typeface="Arial" pitchFamily="34" charset="0"/>
              </a:rPr>
              <a:t>.</a:t>
            </a:r>
          </a:p>
          <a:p>
            <a:pPr fontAlgn="auto">
              <a:defRPr/>
            </a:pPr>
            <a:r>
              <a:rPr i="1">
                <a:solidFill>
                  <a:schemeClr val="accent5">
                    <a:lumMod val="50000"/>
                  </a:schemeClr>
                </a:solidFill>
                <a:cs typeface="Arial" pitchFamily="34" charset="0"/>
              </a:rPr>
              <a:t>1. </a:t>
            </a:r>
            <a:r>
              <a:rPr i="1" err="1">
                <a:solidFill>
                  <a:schemeClr val="accent5">
                    <a:lumMod val="50000"/>
                  </a:schemeClr>
                </a:solidFill>
                <a:cs typeface="Arial" pitchFamily="34" charset="0"/>
              </a:rPr>
              <a:t>Pluskota-Karwatka</a:t>
            </a:r>
            <a:r>
              <a:rPr i="1">
                <a:solidFill>
                  <a:schemeClr val="accent5">
                    <a:lumMod val="50000"/>
                  </a:schemeClr>
                </a:solidFill>
                <a:cs typeface="Arial" pitchFamily="34" charset="0"/>
              </a:rPr>
              <a:t> D, et al. J Pharm Anal 2021;11(4):383-97; 2. </a:t>
            </a:r>
            <a:r>
              <a:rPr i="1" err="1">
                <a:solidFill>
                  <a:schemeClr val="accent5">
                    <a:lumMod val="50000"/>
                  </a:schemeClr>
                </a:solidFill>
                <a:cs typeface="Arial" pitchFamily="34" charset="0"/>
              </a:rPr>
              <a:t>V'Kovski</a:t>
            </a:r>
            <a:r>
              <a:rPr i="1">
                <a:solidFill>
                  <a:schemeClr val="accent5">
                    <a:lumMod val="50000"/>
                  </a:schemeClr>
                </a:solidFill>
                <a:cs typeface="Arial" pitchFamily="34" charset="0"/>
              </a:rPr>
              <a:t> P, et al. Nat Rev </a:t>
            </a:r>
            <a:r>
              <a:rPr i="1" err="1">
                <a:solidFill>
                  <a:schemeClr val="accent5">
                    <a:lumMod val="50000"/>
                  </a:schemeClr>
                </a:solidFill>
                <a:cs typeface="Arial" pitchFamily="34" charset="0"/>
              </a:rPr>
              <a:t>Microbiol</a:t>
            </a:r>
            <a:r>
              <a:rPr i="1">
                <a:solidFill>
                  <a:schemeClr val="accent5">
                    <a:lumMod val="50000"/>
                  </a:schemeClr>
                </a:solidFill>
                <a:cs typeface="Arial" pitchFamily="34" charset="0"/>
              </a:rPr>
              <a:t> 2021;19(3):155-70. </a:t>
            </a:r>
          </a:p>
        </p:txBody>
      </p:sp>
      <p:sp>
        <p:nvSpPr>
          <p:cNvPr id="17413" name="Oval 7">
            <a:extLst>
              <a:ext uri="{FF2B5EF4-FFF2-40B4-BE49-F238E27FC236}">
                <a16:creationId xmlns:a16="http://schemas.microsoft.com/office/drawing/2014/main" id="{8E13AD03-7DC2-4089-BEAA-9D8CE4CF9E6D}"/>
              </a:ext>
            </a:extLst>
          </p:cNvPr>
          <p:cNvSpPr>
            <a:spLocks noChangeArrowheads="1"/>
          </p:cNvSpPr>
          <p:nvPr/>
        </p:nvSpPr>
        <p:spPr bwMode="gray">
          <a:xfrm>
            <a:off x="3967163" y="3975100"/>
            <a:ext cx="531812" cy="531813"/>
          </a:xfrm>
          <a:prstGeom prst="ellipse">
            <a:avLst/>
          </a:prstGeom>
          <a:solidFill>
            <a:schemeClr val="bg2"/>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lIns="91429" tIns="45715" rIns="91429"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Clr>
                <a:srgbClr val="66BFFF"/>
              </a:buClr>
              <a:buSzPct val="90000"/>
            </a:pPr>
            <a:endParaRPr lang="en-GB" altLang="sl-SI" b="1">
              <a:solidFill>
                <a:srgbClr val="FFFFFF"/>
              </a:solidFill>
            </a:endParaRPr>
          </a:p>
        </p:txBody>
      </p:sp>
      <p:sp>
        <p:nvSpPr>
          <p:cNvPr id="17414" name="TextBox 52">
            <a:extLst>
              <a:ext uri="{FF2B5EF4-FFF2-40B4-BE49-F238E27FC236}">
                <a16:creationId xmlns:a16="http://schemas.microsoft.com/office/drawing/2014/main" id="{91A00AD5-0FB4-42A6-B717-76D78EFC732F}"/>
              </a:ext>
            </a:extLst>
          </p:cNvPr>
          <p:cNvSpPr txBox="1">
            <a:spLocks noChangeArrowheads="1"/>
          </p:cNvSpPr>
          <p:nvPr/>
        </p:nvSpPr>
        <p:spPr bwMode="auto">
          <a:xfrm>
            <a:off x="5630863" y="3525838"/>
            <a:ext cx="68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sl-SI" sz="1000">
                <a:solidFill>
                  <a:srgbClr val="060F7D"/>
                </a:solidFill>
                <a:latin typeface="Noto Sans" panose="020B0502040504020204" pitchFamily="34" charset="0"/>
                <a:ea typeface="Noto Sans" panose="020B0502040504020204" pitchFamily="34" charset="0"/>
                <a:cs typeface="Noto Sans" panose="020B0502040504020204" pitchFamily="34" charset="0"/>
              </a:rPr>
              <a:t>3CL</a:t>
            </a:r>
            <a:r>
              <a:rPr lang="en-US" altLang="sl-SI" sz="1000" baseline="30000">
                <a:solidFill>
                  <a:srgbClr val="060F7D"/>
                </a:solidFill>
                <a:latin typeface="Noto Sans" panose="020B0502040504020204" pitchFamily="34" charset="0"/>
                <a:ea typeface="Noto Sans" panose="020B0502040504020204" pitchFamily="34" charset="0"/>
                <a:cs typeface="Noto Sans" panose="020B0502040504020204" pitchFamily="34" charset="0"/>
              </a:rPr>
              <a:t>pro</a:t>
            </a:r>
          </a:p>
          <a:p>
            <a:pPr algn="ctr" eaLnBrk="1" hangingPunct="1"/>
            <a:r>
              <a:rPr lang="en-US" altLang="sl-SI" sz="1000">
                <a:solidFill>
                  <a:srgbClr val="060F7D"/>
                </a:solidFill>
                <a:latin typeface="Noto Sans" panose="020B0502040504020204" pitchFamily="34" charset="0"/>
                <a:ea typeface="Noto Sans" panose="020B0502040504020204" pitchFamily="34" charset="0"/>
                <a:cs typeface="Noto Sans" panose="020B0502040504020204" pitchFamily="34" charset="0"/>
              </a:rPr>
              <a:t>(M</a:t>
            </a:r>
            <a:r>
              <a:rPr lang="en-US" altLang="sl-SI" sz="1000" baseline="30000">
                <a:solidFill>
                  <a:srgbClr val="060F7D"/>
                </a:solidFill>
                <a:latin typeface="Noto Sans" panose="020B0502040504020204" pitchFamily="34" charset="0"/>
                <a:ea typeface="Noto Sans" panose="020B0502040504020204" pitchFamily="34" charset="0"/>
                <a:cs typeface="Noto Sans" panose="020B0502040504020204" pitchFamily="34" charset="0"/>
              </a:rPr>
              <a:t>pro</a:t>
            </a:r>
            <a:r>
              <a:rPr lang="en-US" altLang="sl-SI" sz="1000">
                <a:solidFill>
                  <a:srgbClr val="060F7D"/>
                </a:solidFill>
                <a:latin typeface="Noto Sans" panose="020B0502040504020204" pitchFamily="34" charset="0"/>
                <a:ea typeface="Noto Sans" panose="020B0502040504020204" pitchFamily="34" charset="0"/>
                <a:cs typeface="Noto Sans" panose="020B0502040504020204" pitchFamily="34" charset="0"/>
              </a:rPr>
              <a:t>)</a:t>
            </a:r>
            <a:endParaRPr lang="en-US" altLang="sl-SI" sz="1000" baseline="30000">
              <a:solidFill>
                <a:srgbClr val="060F7D"/>
              </a:solidFill>
              <a:latin typeface="Noto Sans" panose="020B0502040504020204" pitchFamily="34" charset="0"/>
              <a:ea typeface="Noto Sans" panose="020B0502040504020204" pitchFamily="34" charset="0"/>
              <a:cs typeface="Noto Sans" panose="020B0502040504020204" pitchFamily="34" charset="0"/>
            </a:endParaRPr>
          </a:p>
        </p:txBody>
      </p:sp>
      <p:grpSp>
        <p:nvGrpSpPr>
          <p:cNvPr id="17415" name="Group 8">
            <a:extLst>
              <a:ext uri="{FF2B5EF4-FFF2-40B4-BE49-F238E27FC236}">
                <a16:creationId xmlns:a16="http://schemas.microsoft.com/office/drawing/2014/main" id="{9A5FEC06-D379-4ECF-8DCA-C100CC88D405}"/>
              </a:ext>
            </a:extLst>
          </p:cNvPr>
          <p:cNvGrpSpPr>
            <a:grpSpLocks/>
          </p:cNvGrpSpPr>
          <p:nvPr/>
        </p:nvGrpSpPr>
        <p:grpSpPr bwMode="auto">
          <a:xfrm>
            <a:off x="566738" y="1176338"/>
            <a:ext cx="9926637" cy="4473575"/>
            <a:chOff x="117505" y="335559"/>
            <a:chExt cx="11353684" cy="5608936"/>
          </a:xfrm>
        </p:grpSpPr>
        <p:sp>
          <p:nvSpPr>
            <p:cNvPr id="50" name="Rectangle 9">
              <a:extLst>
                <a:ext uri="{FF2B5EF4-FFF2-40B4-BE49-F238E27FC236}">
                  <a16:creationId xmlns:a16="http://schemas.microsoft.com/office/drawing/2014/main" id="{0E73C7FD-3120-461A-8F72-B5C1120F5F71}"/>
                </a:ext>
              </a:extLst>
            </p:cNvPr>
            <p:cNvSpPr/>
            <p:nvPr/>
          </p:nvSpPr>
          <p:spPr>
            <a:xfrm>
              <a:off x="1174253" y="3335085"/>
              <a:ext cx="212438" cy="25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400">
                <a:solidFill>
                  <a:srgbClr val="FFFFFF"/>
                </a:solidFill>
                <a:latin typeface="Arial"/>
              </a:endParaRPr>
            </a:p>
          </p:txBody>
        </p:sp>
        <p:sp>
          <p:nvSpPr>
            <p:cNvPr id="51" name="Rectangle 10">
              <a:extLst>
                <a:ext uri="{FF2B5EF4-FFF2-40B4-BE49-F238E27FC236}">
                  <a16:creationId xmlns:a16="http://schemas.microsoft.com/office/drawing/2014/main" id="{7B42C54B-24AB-46EF-8057-78D7E3628AFC}"/>
                </a:ext>
              </a:extLst>
            </p:cNvPr>
            <p:cNvSpPr/>
            <p:nvPr/>
          </p:nvSpPr>
          <p:spPr>
            <a:xfrm>
              <a:off x="4460702" y="3798848"/>
              <a:ext cx="119837" cy="26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400">
                <a:solidFill>
                  <a:srgbClr val="FFFFFF"/>
                </a:solidFill>
                <a:latin typeface="Arial"/>
              </a:endParaRPr>
            </a:p>
          </p:txBody>
        </p:sp>
        <p:pic>
          <p:nvPicPr>
            <p:cNvPr id="17419" name="Graphic 11">
              <a:extLst>
                <a:ext uri="{FF2B5EF4-FFF2-40B4-BE49-F238E27FC236}">
                  <a16:creationId xmlns:a16="http://schemas.microsoft.com/office/drawing/2014/main" id="{A3C725B6-D806-49B6-BA43-0E34968CF2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811" y="1290470"/>
              <a:ext cx="10750378" cy="4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Graphic 12">
              <a:extLst>
                <a:ext uri="{FF2B5EF4-FFF2-40B4-BE49-F238E27FC236}">
                  <a16:creationId xmlns:a16="http://schemas.microsoft.com/office/drawing/2014/main" id="{4D73C02B-715C-4877-A323-F3994F4C5A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7027" y="3380063"/>
              <a:ext cx="542277" cy="14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Graphic 13">
              <a:extLst>
                <a:ext uri="{FF2B5EF4-FFF2-40B4-BE49-F238E27FC236}">
                  <a16:creationId xmlns:a16="http://schemas.microsoft.com/office/drawing/2014/main" id="{27EFBE8A-AE01-46B1-B9B3-6AA5EEEF40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660" y="2305877"/>
              <a:ext cx="1103243" cy="110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Graphic 14">
              <a:extLst>
                <a:ext uri="{FF2B5EF4-FFF2-40B4-BE49-F238E27FC236}">
                  <a16:creationId xmlns:a16="http://schemas.microsoft.com/office/drawing/2014/main" id="{BBE3AFE0-1133-4C40-A9DE-83EB67C872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365" y="874642"/>
              <a:ext cx="1103243" cy="110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Graphic 15">
              <a:extLst>
                <a:ext uri="{FF2B5EF4-FFF2-40B4-BE49-F238E27FC236}">
                  <a16:creationId xmlns:a16="http://schemas.microsoft.com/office/drawing/2014/main" id="{C031EC14-3FA3-4472-949A-B46935AFE2B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00000">
              <a:off x="9342467" y="335559"/>
              <a:ext cx="1103243" cy="110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Box 16">
              <a:extLst>
                <a:ext uri="{FF2B5EF4-FFF2-40B4-BE49-F238E27FC236}">
                  <a16:creationId xmlns:a16="http://schemas.microsoft.com/office/drawing/2014/main" id="{B5ABB5E5-4993-400A-A4A1-6507883C0247}"/>
                </a:ext>
              </a:extLst>
            </p:cNvPr>
            <p:cNvSpPr txBox="1">
              <a:spLocks noChangeArrowheads="1"/>
            </p:cNvSpPr>
            <p:nvPr/>
          </p:nvSpPr>
          <p:spPr bwMode="auto">
            <a:xfrm>
              <a:off x="2116421" y="2942047"/>
              <a:ext cx="1093903" cy="38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sz="1400" b="1">
                  <a:solidFill>
                    <a:srgbClr val="060F7D"/>
                  </a:solidFill>
                  <a:ea typeface="Noto Sans" panose="020B0502040504020204" pitchFamily="34" charset="0"/>
                  <a:cs typeface="Noto Sans" panose="020B0502040504020204" pitchFamily="34" charset="0"/>
                </a:rPr>
                <a:t>s</a:t>
              </a:r>
              <a:r>
                <a:rPr lang="en-US" altLang="sl-SI" sz="1400" b="1">
                  <a:solidFill>
                    <a:srgbClr val="060F7D"/>
                  </a:solidFill>
                  <a:ea typeface="Noto Sans" panose="020B0502040504020204" pitchFamily="34" charset="0"/>
                  <a:cs typeface="Noto Sans" panose="020B0502040504020204" pitchFamily="34" charset="0"/>
                </a:rPr>
                <a:t>lačenje</a:t>
              </a:r>
            </a:p>
          </p:txBody>
        </p:sp>
        <p:pic>
          <p:nvPicPr>
            <p:cNvPr id="17425" name="Graphic 18">
              <a:extLst>
                <a:ext uri="{FF2B5EF4-FFF2-40B4-BE49-F238E27FC236}">
                  <a16:creationId xmlns:a16="http://schemas.microsoft.com/office/drawing/2014/main" id="{6223AD9E-ECA4-464C-BAB0-4B6A7D650A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9471" y="3386552"/>
              <a:ext cx="1376347" cy="131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Graphic 19">
              <a:extLst>
                <a:ext uri="{FF2B5EF4-FFF2-40B4-BE49-F238E27FC236}">
                  <a16:creationId xmlns:a16="http://schemas.microsoft.com/office/drawing/2014/main" id="{DCDC916C-CC18-4B95-A393-0FEF5CD6C49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4942" y="3429000"/>
              <a:ext cx="425133" cy="122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Graphic 20">
              <a:extLst>
                <a:ext uri="{FF2B5EF4-FFF2-40B4-BE49-F238E27FC236}">
                  <a16:creationId xmlns:a16="http://schemas.microsoft.com/office/drawing/2014/main" id="{82AF8F97-4D83-47AB-B6D1-B4494640F7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34323" y="3482656"/>
              <a:ext cx="216521" cy="24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Graphic 21">
              <a:extLst>
                <a:ext uri="{FF2B5EF4-FFF2-40B4-BE49-F238E27FC236}">
                  <a16:creationId xmlns:a16="http://schemas.microsoft.com/office/drawing/2014/main" id="{6E3B7168-DB89-4340-AC56-AA61CC35135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63006" y="3772727"/>
              <a:ext cx="1003745" cy="1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Graphic 22">
              <a:extLst>
                <a:ext uri="{FF2B5EF4-FFF2-40B4-BE49-F238E27FC236}">
                  <a16:creationId xmlns:a16="http://schemas.microsoft.com/office/drawing/2014/main" id="{23292345-44BB-4A2A-A039-D1AC22C1075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712158" y="4257598"/>
              <a:ext cx="899772" cy="48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Graphic 23">
              <a:extLst>
                <a:ext uri="{FF2B5EF4-FFF2-40B4-BE49-F238E27FC236}">
                  <a16:creationId xmlns:a16="http://schemas.microsoft.com/office/drawing/2014/main" id="{706B9D35-ACF9-4014-820E-938E003C2CA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332458" y="2014440"/>
              <a:ext cx="1333803" cy="133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TextBox 24">
              <a:extLst>
                <a:ext uri="{FF2B5EF4-FFF2-40B4-BE49-F238E27FC236}">
                  <a16:creationId xmlns:a16="http://schemas.microsoft.com/office/drawing/2014/main" id="{4D4626E8-784C-452C-95FA-C506C7BD0DBA}"/>
                </a:ext>
              </a:extLst>
            </p:cNvPr>
            <p:cNvSpPr txBox="1">
              <a:spLocks noChangeArrowheads="1"/>
            </p:cNvSpPr>
            <p:nvPr/>
          </p:nvSpPr>
          <p:spPr bwMode="auto">
            <a:xfrm>
              <a:off x="5199966" y="2494649"/>
              <a:ext cx="1480211" cy="38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sz="1400" b="1">
                  <a:solidFill>
                    <a:srgbClr val="060F7D"/>
                  </a:solidFill>
                  <a:ea typeface="Noto Sans" panose="020B0502040504020204" pitchFamily="34" charset="0"/>
                  <a:cs typeface="Noto Sans" panose="020B0502040504020204" pitchFamily="34" charset="0"/>
                </a:rPr>
                <a:t>proteoliza</a:t>
              </a:r>
              <a:endParaRPr lang="en-US" altLang="sl-SI" sz="1400" b="1">
                <a:solidFill>
                  <a:srgbClr val="060F7D"/>
                </a:solidFill>
                <a:ea typeface="Noto Sans" panose="020B0502040504020204" pitchFamily="34" charset="0"/>
                <a:cs typeface="Noto Sans" panose="020B0502040504020204" pitchFamily="34" charset="0"/>
              </a:endParaRPr>
            </a:p>
          </p:txBody>
        </p:sp>
        <p:sp>
          <p:nvSpPr>
            <p:cNvPr id="17432" name="TextBox 25">
              <a:extLst>
                <a:ext uri="{FF2B5EF4-FFF2-40B4-BE49-F238E27FC236}">
                  <a16:creationId xmlns:a16="http://schemas.microsoft.com/office/drawing/2014/main" id="{52C8DDCB-747C-4F76-A322-F9EE886320E3}"/>
                </a:ext>
              </a:extLst>
            </p:cNvPr>
            <p:cNvSpPr txBox="1">
              <a:spLocks noChangeArrowheads="1"/>
            </p:cNvSpPr>
            <p:nvPr/>
          </p:nvSpPr>
          <p:spPr bwMode="auto">
            <a:xfrm>
              <a:off x="6850836" y="2373968"/>
              <a:ext cx="2058662" cy="6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sz="1400" b="1">
                  <a:solidFill>
                    <a:srgbClr val="060F7D"/>
                  </a:solidFill>
                  <a:ea typeface="Noto Sans" panose="020B0502040504020204" pitchFamily="34" charset="0"/>
                  <a:cs typeface="Noto Sans" panose="020B0502040504020204" pitchFamily="34" charset="0"/>
                </a:rPr>
                <a:t>replikacija</a:t>
              </a:r>
              <a:r>
                <a:rPr lang="en-US" altLang="sl-SI" sz="1400" b="1">
                  <a:solidFill>
                    <a:srgbClr val="060F7D"/>
                  </a:solidFill>
                  <a:ea typeface="Noto Sans" panose="020B0502040504020204" pitchFamily="34" charset="0"/>
                  <a:cs typeface="Noto Sans" panose="020B0502040504020204" pitchFamily="34" charset="0"/>
                </a:rPr>
                <a:t>/ </a:t>
              </a:r>
            </a:p>
            <a:p>
              <a:pPr algn="ctr"/>
              <a:r>
                <a:rPr lang="sl-SI" altLang="sl-SI" sz="1400" b="1">
                  <a:solidFill>
                    <a:srgbClr val="060F7D"/>
                  </a:solidFill>
                  <a:ea typeface="Noto Sans" panose="020B0502040504020204" pitchFamily="34" charset="0"/>
                  <a:cs typeface="Noto Sans" panose="020B0502040504020204" pitchFamily="34" charset="0"/>
                </a:rPr>
                <a:t>transkripcija</a:t>
              </a:r>
              <a:endParaRPr lang="en-US" altLang="sl-SI" sz="1400" b="1">
                <a:solidFill>
                  <a:srgbClr val="060F7D"/>
                </a:solidFill>
                <a:ea typeface="Noto Sans" panose="020B0502040504020204" pitchFamily="34" charset="0"/>
                <a:cs typeface="Noto Sans" panose="020B0502040504020204" pitchFamily="34" charset="0"/>
              </a:endParaRPr>
            </a:p>
          </p:txBody>
        </p:sp>
        <p:sp>
          <p:nvSpPr>
            <p:cNvPr id="17433" name="TextBox 26">
              <a:extLst>
                <a:ext uri="{FF2B5EF4-FFF2-40B4-BE49-F238E27FC236}">
                  <a16:creationId xmlns:a16="http://schemas.microsoft.com/office/drawing/2014/main" id="{E8B0EA9E-7C62-498B-9782-1234D0376440}"/>
                </a:ext>
              </a:extLst>
            </p:cNvPr>
            <p:cNvSpPr txBox="1">
              <a:spLocks noChangeArrowheads="1"/>
            </p:cNvSpPr>
            <p:nvPr/>
          </p:nvSpPr>
          <p:spPr bwMode="auto">
            <a:xfrm>
              <a:off x="9466442" y="3355497"/>
              <a:ext cx="1103243" cy="34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sz="1200" b="1">
                  <a:solidFill>
                    <a:srgbClr val="060F7D"/>
                  </a:solidFill>
                  <a:ea typeface="Noto Sans" panose="020B0502040504020204" pitchFamily="34" charset="0"/>
                  <a:cs typeface="Noto Sans" panose="020B0502040504020204" pitchFamily="34" charset="0"/>
                </a:rPr>
                <a:t>p</a:t>
              </a:r>
              <a:r>
                <a:rPr lang="en-US" altLang="sl-SI" sz="1200" b="1">
                  <a:solidFill>
                    <a:srgbClr val="060F7D"/>
                  </a:solidFill>
                  <a:ea typeface="Noto Sans" panose="020B0502040504020204" pitchFamily="34" charset="0"/>
                  <a:cs typeface="Noto Sans" panose="020B0502040504020204" pitchFamily="34" charset="0"/>
                </a:rPr>
                <a:t>akiranje</a:t>
              </a:r>
            </a:p>
          </p:txBody>
        </p:sp>
        <p:sp>
          <p:nvSpPr>
            <p:cNvPr id="17434" name="TextBox 27">
              <a:extLst>
                <a:ext uri="{FF2B5EF4-FFF2-40B4-BE49-F238E27FC236}">
                  <a16:creationId xmlns:a16="http://schemas.microsoft.com/office/drawing/2014/main" id="{F23E2C07-F3DC-48EF-8F8D-C536E89A0F6F}"/>
                </a:ext>
              </a:extLst>
            </p:cNvPr>
            <p:cNvSpPr txBox="1">
              <a:spLocks noChangeArrowheads="1"/>
            </p:cNvSpPr>
            <p:nvPr/>
          </p:nvSpPr>
          <p:spPr bwMode="auto">
            <a:xfrm>
              <a:off x="3252373" y="4792712"/>
              <a:ext cx="1164656" cy="92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sl-SI" sz="1400">
                  <a:solidFill>
                    <a:srgbClr val="060F7D"/>
                  </a:solidFill>
                  <a:ea typeface="Noto Sans" panose="020B0502040504020204" pitchFamily="34" charset="0"/>
                  <a:cs typeface="Noto Sans" panose="020B0502040504020204" pitchFamily="34" charset="0"/>
                </a:rPr>
                <a:t>RNA</a:t>
              </a:r>
            </a:p>
            <a:p>
              <a:pPr algn="ctr"/>
              <a:r>
                <a:rPr lang="en-US" altLang="sl-SI" sz="1400">
                  <a:solidFill>
                    <a:srgbClr val="060F7D"/>
                  </a:solidFill>
                  <a:ea typeface="Noto Sans" panose="020B0502040504020204" pitchFamily="34" charset="0"/>
                  <a:cs typeface="Noto Sans" panose="020B0502040504020204" pitchFamily="34" charset="0"/>
                </a:rPr>
                <a:t>(vi</a:t>
              </a:r>
              <a:r>
                <a:rPr lang="sl-SI" altLang="sl-SI" sz="1400">
                  <a:solidFill>
                    <a:srgbClr val="060F7D"/>
                  </a:solidFill>
                  <a:ea typeface="Noto Sans" panose="020B0502040504020204" pitchFamily="34" charset="0"/>
                  <a:cs typeface="Noto Sans" panose="020B0502040504020204" pitchFamily="34" charset="0"/>
                </a:rPr>
                <a:t>rusni </a:t>
              </a:r>
              <a:r>
                <a:rPr lang="en-US" altLang="sl-SI" sz="1400">
                  <a:solidFill>
                    <a:srgbClr val="060F7D"/>
                  </a:solidFill>
                  <a:ea typeface="Noto Sans" panose="020B0502040504020204" pitchFamily="34" charset="0"/>
                  <a:cs typeface="Noto Sans" panose="020B0502040504020204" pitchFamily="34" charset="0"/>
                </a:rPr>
                <a:t>genom)</a:t>
              </a:r>
            </a:p>
          </p:txBody>
        </p:sp>
        <p:sp>
          <p:nvSpPr>
            <p:cNvPr id="17435" name="TextBox 28">
              <a:extLst>
                <a:ext uri="{FF2B5EF4-FFF2-40B4-BE49-F238E27FC236}">
                  <a16:creationId xmlns:a16="http://schemas.microsoft.com/office/drawing/2014/main" id="{50677391-D13C-417D-A206-C0572D9E7526}"/>
                </a:ext>
              </a:extLst>
            </p:cNvPr>
            <p:cNvSpPr txBox="1">
              <a:spLocks noChangeArrowheads="1"/>
            </p:cNvSpPr>
            <p:nvPr/>
          </p:nvSpPr>
          <p:spPr bwMode="auto">
            <a:xfrm>
              <a:off x="4523242" y="4898309"/>
              <a:ext cx="1400068" cy="38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sz="1400">
                  <a:solidFill>
                    <a:srgbClr val="060F7D"/>
                  </a:solidFill>
                  <a:ea typeface="Noto Sans" panose="020B0502040504020204" pitchFamily="34" charset="0"/>
                  <a:cs typeface="Noto Sans" panose="020B0502040504020204" pitchFamily="34" charset="0"/>
                </a:rPr>
                <a:t>p</a:t>
              </a:r>
              <a:r>
                <a:rPr lang="en-US" altLang="sl-SI" sz="1400">
                  <a:solidFill>
                    <a:srgbClr val="060F7D"/>
                  </a:solidFill>
                  <a:ea typeface="Noto Sans" panose="020B0502040504020204" pitchFamily="34" charset="0"/>
                  <a:cs typeface="Noto Sans" panose="020B0502040504020204" pitchFamily="34" charset="0"/>
                </a:rPr>
                <a:t>oliprotein</a:t>
              </a:r>
            </a:p>
          </p:txBody>
        </p:sp>
        <p:sp>
          <p:nvSpPr>
            <p:cNvPr id="17436" name="TextBox 29">
              <a:extLst>
                <a:ext uri="{FF2B5EF4-FFF2-40B4-BE49-F238E27FC236}">
                  <a16:creationId xmlns:a16="http://schemas.microsoft.com/office/drawing/2014/main" id="{2B0EE7BF-3B3F-4BBE-8B4A-ABE6EBBE3122}"/>
                </a:ext>
              </a:extLst>
            </p:cNvPr>
            <p:cNvSpPr txBox="1">
              <a:spLocks noChangeArrowheads="1"/>
            </p:cNvSpPr>
            <p:nvPr/>
          </p:nvSpPr>
          <p:spPr bwMode="auto">
            <a:xfrm>
              <a:off x="3982757" y="3460873"/>
              <a:ext cx="865490" cy="2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sz="900">
                  <a:solidFill>
                    <a:srgbClr val="060F7D"/>
                  </a:solidFill>
                  <a:ea typeface="Noto Sans" panose="020B0502040504020204" pitchFamily="34" charset="0"/>
                  <a:cs typeface="Noto Sans" panose="020B0502040504020204" pitchFamily="34" charset="0"/>
                </a:rPr>
                <a:t>ribosom</a:t>
              </a:r>
              <a:endParaRPr lang="en-US" altLang="sl-SI" sz="900">
                <a:solidFill>
                  <a:srgbClr val="060F7D"/>
                </a:solidFill>
                <a:ea typeface="Noto Sans" panose="020B0502040504020204" pitchFamily="34" charset="0"/>
                <a:cs typeface="Noto Sans" panose="020B0502040504020204" pitchFamily="34" charset="0"/>
              </a:endParaRPr>
            </a:p>
          </p:txBody>
        </p:sp>
        <p:sp>
          <p:nvSpPr>
            <p:cNvPr id="17437" name="TextBox 31">
              <a:extLst>
                <a:ext uri="{FF2B5EF4-FFF2-40B4-BE49-F238E27FC236}">
                  <a16:creationId xmlns:a16="http://schemas.microsoft.com/office/drawing/2014/main" id="{C8DEDC77-4AA6-4E5D-B56F-0999583100C2}"/>
                </a:ext>
              </a:extLst>
            </p:cNvPr>
            <p:cNvSpPr txBox="1">
              <a:spLocks noChangeArrowheads="1"/>
            </p:cNvSpPr>
            <p:nvPr/>
          </p:nvSpPr>
          <p:spPr bwMode="auto">
            <a:xfrm>
              <a:off x="8521219" y="3202380"/>
              <a:ext cx="1168310" cy="57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sz="1200">
                  <a:solidFill>
                    <a:srgbClr val="060F7D"/>
                  </a:solidFill>
                  <a:ea typeface="Noto Sans" panose="020B0502040504020204" pitchFamily="34" charset="0"/>
                  <a:cs typeface="Noto Sans" panose="020B0502040504020204" pitchFamily="34" charset="0"/>
                </a:rPr>
                <a:t>v</a:t>
              </a:r>
              <a:r>
                <a:rPr lang="en-US" altLang="sl-SI" sz="1200">
                  <a:solidFill>
                    <a:srgbClr val="060F7D"/>
                  </a:solidFill>
                  <a:ea typeface="Noto Sans" panose="020B0502040504020204" pitchFamily="34" charset="0"/>
                  <a:cs typeface="Noto Sans" panose="020B0502040504020204" pitchFamily="34" charset="0"/>
                </a:rPr>
                <a:t>irusni genom</a:t>
              </a:r>
            </a:p>
          </p:txBody>
        </p:sp>
        <p:sp>
          <p:nvSpPr>
            <p:cNvPr id="17438" name="TextBox 32">
              <a:extLst>
                <a:ext uri="{FF2B5EF4-FFF2-40B4-BE49-F238E27FC236}">
                  <a16:creationId xmlns:a16="http://schemas.microsoft.com/office/drawing/2014/main" id="{394CB3C7-FCE2-41EB-9B45-E82997912DB2}"/>
                </a:ext>
              </a:extLst>
            </p:cNvPr>
            <p:cNvSpPr txBox="1">
              <a:spLocks noChangeArrowheads="1"/>
            </p:cNvSpPr>
            <p:nvPr/>
          </p:nvSpPr>
          <p:spPr bwMode="auto">
            <a:xfrm>
              <a:off x="8598731" y="3835942"/>
              <a:ext cx="1163962" cy="57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sz="1200">
                  <a:solidFill>
                    <a:srgbClr val="060F7D"/>
                  </a:solidFill>
                  <a:ea typeface="Noto Sans" panose="020B0502040504020204" pitchFamily="34" charset="0"/>
                  <a:cs typeface="Noto Sans" panose="020B0502040504020204" pitchFamily="34" charset="0"/>
                </a:rPr>
                <a:t>v</a:t>
              </a:r>
              <a:r>
                <a:rPr lang="en-US" altLang="sl-SI" sz="1200">
                  <a:solidFill>
                    <a:srgbClr val="060F7D"/>
                  </a:solidFill>
                  <a:ea typeface="Noto Sans" panose="020B0502040504020204" pitchFamily="34" charset="0"/>
                  <a:cs typeface="Noto Sans" panose="020B0502040504020204" pitchFamily="34" charset="0"/>
                </a:rPr>
                <a:t>irusne beljakovine</a:t>
              </a:r>
            </a:p>
          </p:txBody>
        </p:sp>
        <p:sp>
          <p:nvSpPr>
            <p:cNvPr id="17439" name="TextBox 33">
              <a:extLst>
                <a:ext uri="{FF2B5EF4-FFF2-40B4-BE49-F238E27FC236}">
                  <a16:creationId xmlns:a16="http://schemas.microsoft.com/office/drawing/2014/main" id="{9741CBA6-A176-440A-AFCF-7CE1B90217F4}"/>
                </a:ext>
              </a:extLst>
            </p:cNvPr>
            <p:cNvSpPr txBox="1">
              <a:spLocks noChangeArrowheads="1"/>
            </p:cNvSpPr>
            <p:nvPr/>
          </p:nvSpPr>
          <p:spPr bwMode="auto">
            <a:xfrm>
              <a:off x="7783949" y="4169633"/>
              <a:ext cx="579345" cy="2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sl-SI" sz="900">
                  <a:solidFill>
                    <a:srgbClr val="060F7D"/>
                  </a:solidFill>
                  <a:ea typeface="Noto Sans" panose="020B0502040504020204" pitchFamily="34" charset="0"/>
                  <a:cs typeface="Noto Sans" panose="020B0502040504020204" pitchFamily="34" charset="0"/>
                </a:rPr>
                <a:t>RdRp</a:t>
              </a:r>
            </a:p>
          </p:txBody>
        </p:sp>
        <p:cxnSp>
          <p:nvCxnSpPr>
            <p:cNvPr id="73" name="Straight Arrow Connector 34">
              <a:extLst>
                <a:ext uri="{FF2B5EF4-FFF2-40B4-BE49-F238E27FC236}">
                  <a16:creationId xmlns:a16="http://schemas.microsoft.com/office/drawing/2014/main" id="{614B2794-16A8-4DA0-BE18-D0730E2B0412}"/>
                </a:ext>
              </a:extLst>
            </p:cNvPr>
            <p:cNvCxnSpPr>
              <a:cxnSpLocks/>
            </p:cNvCxnSpPr>
            <p:nvPr/>
          </p:nvCxnSpPr>
          <p:spPr>
            <a:xfrm>
              <a:off x="3466773" y="1810920"/>
              <a:ext cx="448827" cy="0"/>
            </a:xfrm>
            <a:prstGeom prst="straightConnector1">
              <a:avLst/>
            </a:prstGeom>
            <a:ln w="98425">
              <a:gradFill>
                <a:gsLst>
                  <a:gs pos="89000">
                    <a:srgbClr val="1503C9">
                      <a:alpha val="0"/>
                    </a:srgbClr>
                  </a:gs>
                  <a:gs pos="71000">
                    <a:srgbClr val="1503C9"/>
                  </a:gs>
                </a:gsLst>
                <a:lin ang="10800000" scaled="0"/>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35">
              <a:extLst>
                <a:ext uri="{FF2B5EF4-FFF2-40B4-BE49-F238E27FC236}">
                  <a16:creationId xmlns:a16="http://schemas.microsoft.com/office/drawing/2014/main" id="{A96D3099-ADD2-4BF0-B7C0-1AA157B76A65}"/>
                </a:ext>
              </a:extLst>
            </p:cNvPr>
            <p:cNvCxnSpPr>
              <a:cxnSpLocks/>
            </p:cNvCxnSpPr>
            <p:nvPr/>
          </p:nvCxnSpPr>
          <p:spPr>
            <a:xfrm>
              <a:off x="1722170" y="3528405"/>
              <a:ext cx="317301" cy="270979"/>
            </a:xfrm>
            <a:prstGeom prst="straightConnector1">
              <a:avLst/>
            </a:prstGeom>
            <a:ln w="98425">
              <a:gradFill>
                <a:gsLst>
                  <a:gs pos="89000">
                    <a:srgbClr val="1503C9">
                      <a:alpha val="0"/>
                    </a:srgbClr>
                  </a:gs>
                  <a:gs pos="71000">
                    <a:srgbClr val="1503C9"/>
                  </a:gs>
                </a:gsLst>
                <a:lin ang="13200000" scaled="0"/>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36">
              <a:extLst>
                <a:ext uri="{FF2B5EF4-FFF2-40B4-BE49-F238E27FC236}">
                  <a16:creationId xmlns:a16="http://schemas.microsoft.com/office/drawing/2014/main" id="{DDA0D8AF-4B2A-4B9A-99CD-0B92D38F1794}"/>
                </a:ext>
              </a:extLst>
            </p:cNvPr>
            <p:cNvCxnSpPr>
              <a:cxnSpLocks/>
            </p:cNvCxnSpPr>
            <p:nvPr/>
          </p:nvCxnSpPr>
          <p:spPr>
            <a:xfrm>
              <a:off x="4261637" y="1810920"/>
              <a:ext cx="448827" cy="0"/>
            </a:xfrm>
            <a:prstGeom prst="straightConnector1">
              <a:avLst/>
            </a:prstGeom>
            <a:ln w="98425">
              <a:gradFill>
                <a:gsLst>
                  <a:gs pos="89000">
                    <a:srgbClr val="1503C9">
                      <a:alpha val="0"/>
                    </a:srgbClr>
                  </a:gs>
                  <a:gs pos="71000">
                    <a:srgbClr val="1503C9"/>
                  </a:gs>
                </a:gsLst>
                <a:lin ang="10800000" scaled="0"/>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37">
              <a:extLst>
                <a:ext uri="{FF2B5EF4-FFF2-40B4-BE49-F238E27FC236}">
                  <a16:creationId xmlns:a16="http://schemas.microsoft.com/office/drawing/2014/main" id="{51A95EB9-9236-4204-B384-530D0795A820}"/>
                </a:ext>
              </a:extLst>
            </p:cNvPr>
            <p:cNvCxnSpPr>
              <a:cxnSpLocks/>
            </p:cNvCxnSpPr>
            <p:nvPr/>
          </p:nvCxnSpPr>
          <p:spPr>
            <a:xfrm>
              <a:off x="5152408" y="1826206"/>
              <a:ext cx="448827" cy="0"/>
            </a:xfrm>
            <a:prstGeom prst="straightConnector1">
              <a:avLst/>
            </a:prstGeom>
            <a:ln w="98425">
              <a:gradFill>
                <a:gsLst>
                  <a:gs pos="89000">
                    <a:srgbClr val="1503C9">
                      <a:alpha val="0"/>
                    </a:srgbClr>
                  </a:gs>
                  <a:gs pos="71000">
                    <a:srgbClr val="1503C9"/>
                  </a:gs>
                </a:gsLst>
                <a:lin ang="10800000" scaled="0"/>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77" name="Straight Arrow Connector 38">
              <a:extLst>
                <a:ext uri="{FF2B5EF4-FFF2-40B4-BE49-F238E27FC236}">
                  <a16:creationId xmlns:a16="http://schemas.microsoft.com/office/drawing/2014/main" id="{936C8C69-92BA-4B7A-A909-9B3F5DE903D4}"/>
                </a:ext>
              </a:extLst>
            </p:cNvPr>
            <p:cNvCxnSpPr>
              <a:cxnSpLocks/>
            </p:cNvCxnSpPr>
            <p:nvPr/>
          </p:nvCxnSpPr>
          <p:spPr>
            <a:xfrm>
              <a:off x="6115908" y="1810920"/>
              <a:ext cx="448827" cy="0"/>
            </a:xfrm>
            <a:prstGeom prst="straightConnector1">
              <a:avLst/>
            </a:prstGeom>
            <a:ln w="98425">
              <a:gradFill>
                <a:gsLst>
                  <a:gs pos="89000">
                    <a:srgbClr val="1503C9">
                      <a:alpha val="0"/>
                    </a:srgbClr>
                  </a:gs>
                  <a:gs pos="71000">
                    <a:srgbClr val="1503C9"/>
                  </a:gs>
                </a:gsLst>
                <a:lin ang="10800000" scaled="0"/>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78" name="Straight Arrow Connector 39">
              <a:extLst>
                <a:ext uri="{FF2B5EF4-FFF2-40B4-BE49-F238E27FC236}">
                  <a16:creationId xmlns:a16="http://schemas.microsoft.com/office/drawing/2014/main" id="{51DDB1B0-3761-40E9-A690-14F01BB3AD2A}"/>
                </a:ext>
              </a:extLst>
            </p:cNvPr>
            <p:cNvCxnSpPr>
              <a:cxnSpLocks/>
            </p:cNvCxnSpPr>
            <p:nvPr/>
          </p:nvCxnSpPr>
          <p:spPr>
            <a:xfrm>
              <a:off x="8248843" y="1810920"/>
              <a:ext cx="448827" cy="0"/>
            </a:xfrm>
            <a:prstGeom prst="straightConnector1">
              <a:avLst/>
            </a:prstGeom>
            <a:ln w="98425">
              <a:gradFill>
                <a:gsLst>
                  <a:gs pos="89000">
                    <a:srgbClr val="1503C9">
                      <a:alpha val="0"/>
                    </a:srgbClr>
                  </a:gs>
                  <a:gs pos="71000">
                    <a:srgbClr val="1503C9"/>
                  </a:gs>
                </a:gsLst>
                <a:lin ang="10800000" scaled="0"/>
              </a:gradFill>
              <a:tailEnd type="triangle" w="sm" len="sm"/>
            </a:ln>
          </p:spPr>
          <p:style>
            <a:lnRef idx="1">
              <a:schemeClr val="accent1"/>
            </a:lnRef>
            <a:fillRef idx="0">
              <a:schemeClr val="accent1"/>
            </a:fillRef>
            <a:effectRef idx="0">
              <a:schemeClr val="accent1"/>
            </a:effectRef>
            <a:fontRef idx="minor">
              <a:schemeClr val="tx1"/>
            </a:fontRef>
          </p:style>
        </p:cxnSp>
        <p:sp>
          <p:nvSpPr>
            <p:cNvPr id="79" name="Arc 40">
              <a:extLst>
                <a:ext uri="{FF2B5EF4-FFF2-40B4-BE49-F238E27FC236}">
                  <a16:creationId xmlns:a16="http://schemas.microsoft.com/office/drawing/2014/main" id="{EE7BDAF7-CB3B-40DD-8EFD-FCF7A8DB51C8}"/>
                </a:ext>
              </a:extLst>
            </p:cNvPr>
            <p:cNvSpPr/>
            <p:nvPr/>
          </p:nvSpPr>
          <p:spPr>
            <a:xfrm rot="5400000">
              <a:off x="9268191" y="3332126"/>
              <a:ext cx="738205" cy="738205"/>
            </a:xfrm>
            <a:prstGeom prst="arc">
              <a:avLst>
                <a:gd name="adj1" fmla="val 15502832"/>
                <a:gd name="adj2" fmla="val 0"/>
              </a:avLst>
            </a:prstGeom>
            <a:ln w="104775">
              <a:gradFill>
                <a:gsLst>
                  <a:gs pos="66000">
                    <a:srgbClr val="1503C9"/>
                  </a:gs>
                  <a:gs pos="89000">
                    <a:srgbClr val="1503C9">
                      <a:alpha val="0"/>
                    </a:srgbClr>
                  </a:gs>
                </a:gsLst>
                <a:lin ang="4800000" scaled="0"/>
              </a:gradFill>
              <a:head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49" name="TextBox 41">
              <a:extLst>
                <a:ext uri="{FF2B5EF4-FFF2-40B4-BE49-F238E27FC236}">
                  <a16:creationId xmlns:a16="http://schemas.microsoft.com/office/drawing/2014/main" id="{7FBDF14F-51F8-4CCE-B1BA-8801A555237A}"/>
                </a:ext>
              </a:extLst>
            </p:cNvPr>
            <p:cNvSpPr txBox="1">
              <a:spLocks noChangeArrowheads="1"/>
            </p:cNvSpPr>
            <p:nvPr/>
          </p:nvSpPr>
          <p:spPr bwMode="auto">
            <a:xfrm>
              <a:off x="10478473" y="3085954"/>
              <a:ext cx="644838" cy="34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sz="1200">
                  <a:solidFill>
                    <a:srgbClr val="060F7D"/>
                  </a:solidFill>
                  <a:ea typeface="Noto Sans" panose="020B0502040504020204" pitchFamily="34" charset="0"/>
                  <a:cs typeface="Noto Sans" panose="020B0502040504020204" pitchFamily="34" charset="0"/>
                </a:rPr>
                <a:t>v</a:t>
              </a:r>
              <a:r>
                <a:rPr lang="en-US" altLang="sl-SI" sz="1200">
                  <a:solidFill>
                    <a:srgbClr val="060F7D"/>
                  </a:solidFill>
                  <a:ea typeface="Noto Sans" panose="020B0502040504020204" pitchFamily="34" charset="0"/>
                  <a:cs typeface="Noto Sans" panose="020B0502040504020204" pitchFamily="34" charset="0"/>
                </a:rPr>
                <a:t>irion</a:t>
              </a:r>
            </a:p>
          </p:txBody>
        </p:sp>
        <p:sp>
          <p:nvSpPr>
            <p:cNvPr id="81" name="Arc 42">
              <a:extLst>
                <a:ext uri="{FF2B5EF4-FFF2-40B4-BE49-F238E27FC236}">
                  <a16:creationId xmlns:a16="http://schemas.microsoft.com/office/drawing/2014/main" id="{BBE179EC-414E-4800-A7F9-378FD7CC18B5}"/>
                </a:ext>
              </a:extLst>
            </p:cNvPr>
            <p:cNvSpPr/>
            <p:nvPr/>
          </p:nvSpPr>
          <p:spPr>
            <a:xfrm rot="16200000" flipH="1">
              <a:off x="9328209" y="1269209"/>
              <a:ext cx="1096331" cy="955805"/>
            </a:xfrm>
            <a:prstGeom prst="arc">
              <a:avLst>
                <a:gd name="adj1" fmla="val 12678653"/>
                <a:gd name="adj2" fmla="val 19086731"/>
              </a:avLst>
            </a:prstGeom>
            <a:ln w="104775">
              <a:gradFill>
                <a:gsLst>
                  <a:gs pos="58000">
                    <a:srgbClr val="1503C9"/>
                  </a:gs>
                  <a:gs pos="79000">
                    <a:srgbClr val="1503C9">
                      <a:alpha val="0"/>
                    </a:srgbClr>
                  </a:gs>
                </a:gsLst>
                <a:lin ang="1200000" scaled="0"/>
              </a:gradFill>
              <a:head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2" name="TextBox 43">
              <a:extLst>
                <a:ext uri="{FF2B5EF4-FFF2-40B4-BE49-F238E27FC236}">
                  <a16:creationId xmlns:a16="http://schemas.microsoft.com/office/drawing/2014/main" id="{0A2B1D14-B46D-486F-A436-E81F061F5CAD}"/>
                </a:ext>
              </a:extLst>
            </p:cNvPr>
            <p:cNvSpPr txBox="1"/>
            <p:nvPr/>
          </p:nvSpPr>
          <p:spPr>
            <a:xfrm>
              <a:off x="934578" y="775436"/>
              <a:ext cx="1091246" cy="308512"/>
            </a:xfrm>
            <a:prstGeom prst="rect">
              <a:avLst/>
            </a:prstGeom>
            <a:noFill/>
          </p:spPr>
          <p:txBody>
            <a:bodyPr>
              <a:spAutoFit/>
            </a:bodyPr>
            <a:lstStyle/>
            <a:p>
              <a:pPr algn="ctr" fontAlgn="auto">
                <a:spcBef>
                  <a:spcPts val="0"/>
                </a:spcBef>
                <a:spcAft>
                  <a:spcPts val="0"/>
                </a:spcAft>
                <a:defRPr/>
              </a:pPr>
              <a:r>
                <a:rPr lang="en-US" sz="1000" b="1" dirty="0">
                  <a:solidFill>
                    <a:srgbClr val="060F7D"/>
                  </a:solidFill>
                  <a:latin typeface="+mj-lt"/>
                  <a:ea typeface="Noto Sans" panose="020B0502040504020204" pitchFamily="34" charset="0"/>
                  <a:cs typeface="Noto Sans" panose="020B0502040504020204" pitchFamily="34" charset="0"/>
                </a:rPr>
                <a:t>SARS-CoV-2</a:t>
              </a:r>
            </a:p>
          </p:txBody>
        </p:sp>
        <p:sp>
          <p:nvSpPr>
            <p:cNvPr id="83" name="Arc 44">
              <a:extLst>
                <a:ext uri="{FF2B5EF4-FFF2-40B4-BE49-F238E27FC236}">
                  <a16:creationId xmlns:a16="http://schemas.microsoft.com/office/drawing/2014/main" id="{97CE34B9-B267-4615-AC77-B9A46662993E}"/>
                </a:ext>
              </a:extLst>
            </p:cNvPr>
            <p:cNvSpPr/>
            <p:nvPr/>
          </p:nvSpPr>
          <p:spPr>
            <a:xfrm rot="5400000" flipH="1" flipV="1">
              <a:off x="409994" y="1751729"/>
              <a:ext cx="1096331" cy="955805"/>
            </a:xfrm>
            <a:prstGeom prst="arc">
              <a:avLst>
                <a:gd name="adj1" fmla="val 12678653"/>
                <a:gd name="adj2" fmla="val 19086731"/>
              </a:avLst>
            </a:prstGeom>
            <a:ln w="104775">
              <a:gradFill>
                <a:gsLst>
                  <a:gs pos="58000">
                    <a:srgbClr val="1503C9"/>
                  </a:gs>
                  <a:gs pos="79000">
                    <a:srgbClr val="1503C9">
                      <a:alpha val="0"/>
                    </a:srgbClr>
                  </a:gs>
                </a:gsLst>
                <a:lin ang="1200000" scaled="0"/>
              </a:gradFill>
              <a:head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4" name="TextBox 45">
              <a:extLst>
                <a:ext uri="{FF2B5EF4-FFF2-40B4-BE49-F238E27FC236}">
                  <a16:creationId xmlns:a16="http://schemas.microsoft.com/office/drawing/2014/main" id="{D2A6D8E0-C7FA-4CB6-9DDD-33278A000E77}"/>
                </a:ext>
              </a:extLst>
            </p:cNvPr>
            <p:cNvSpPr txBox="1"/>
            <p:nvPr/>
          </p:nvSpPr>
          <p:spPr>
            <a:xfrm>
              <a:off x="117505" y="3034536"/>
              <a:ext cx="726287" cy="501580"/>
            </a:xfrm>
            <a:prstGeom prst="rect">
              <a:avLst/>
            </a:prstGeom>
            <a:noFill/>
          </p:spPr>
          <p:txBody>
            <a:bodyPr>
              <a:spAutoFit/>
            </a:bodyPr>
            <a:lstStyle/>
            <a:p>
              <a:pPr algn="ctr" fontAlgn="auto">
                <a:spcBef>
                  <a:spcPts val="0"/>
                </a:spcBef>
                <a:spcAft>
                  <a:spcPts val="0"/>
                </a:spcAft>
                <a:defRPr/>
              </a:pPr>
              <a:r>
                <a:rPr lang="sl-SI" sz="1000" b="1" dirty="0">
                  <a:solidFill>
                    <a:srgbClr val="060F7D"/>
                  </a:solidFill>
                  <a:latin typeface="+mj-lt"/>
                  <a:ea typeface="Noto Sans" panose="020B0502040504020204" pitchFamily="34" charset="0"/>
                  <a:cs typeface="Noto Sans" panose="020B0502040504020204" pitchFamily="34" charset="0"/>
                </a:rPr>
                <a:t>vstop virusa</a:t>
              </a:r>
              <a:endParaRPr lang="en-US" sz="1000" b="1" dirty="0">
                <a:solidFill>
                  <a:srgbClr val="060F7D"/>
                </a:solidFill>
                <a:latin typeface="+mj-lt"/>
                <a:ea typeface="Noto Sans" panose="020B0502040504020204" pitchFamily="34" charset="0"/>
                <a:cs typeface="Noto Sans" panose="020B0502040504020204" pitchFamily="34" charset="0"/>
              </a:endParaRPr>
            </a:p>
          </p:txBody>
        </p:sp>
        <p:sp>
          <p:nvSpPr>
            <p:cNvPr id="17458" name="TextBox 46">
              <a:extLst>
                <a:ext uri="{FF2B5EF4-FFF2-40B4-BE49-F238E27FC236}">
                  <a16:creationId xmlns:a16="http://schemas.microsoft.com/office/drawing/2014/main" id="{FC07A035-53DD-44A0-A23C-2FEB5F00F835}"/>
                </a:ext>
              </a:extLst>
            </p:cNvPr>
            <p:cNvSpPr txBox="1">
              <a:spLocks noChangeArrowheads="1"/>
            </p:cNvSpPr>
            <p:nvPr/>
          </p:nvSpPr>
          <p:spPr bwMode="auto">
            <a:xfrm>
              <a:off x="3461837" y="2660585"/>
              <a:ext cx="1346812" cy="38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sz="1400" b="1">
                  <a:solidFill>
                    <a:srgbClr val="060F7D"/>
                  </a:solidFill>
                  <a:ea typeface="Noto Sans" panose="020B0502040504020204" pitchFamily="34" charset="0"/>
                  <a:cs typeface="Noto Sans" panose="020B0502040504020204" pitchFamily="34" charset="0"/>
                </a:rPr>
                <a:t>translacija</a:t>
              </a:r>
              <a:endParaRPr lang="en-US" altLang="sl-SI" sz="1400" b="1">
                <a:solidFill>
                  <a:srgbClr val="060F7D"/>
                </a:solidFill>
                <a:ea typeface="Noto Sans" panose="020B0502040504020204" pitchFamily="34" charset="0"/>
                <a:cs typeface="Noto Sans" panose="020B0502040504020204" pitchFamily="34" charset="0"/>
              </a:endParaRPr>
            </a:p>
          </p:txBody>
        </p:sp>
        <p:sp>
          <p:nvSpPr>
            <p:cNvPr id="17459" name="TextBox 47">
              <a:extLst>
                <a:ext uri="{FF2B5EF4-FFF2-40B4-BE49-F238E27FC236}">
                  <a16:creationId xmlns:a16="http://schemas.microsoft.com/office/drawing/2014/main" id="{7F9DB2E0-8FEF-4472-856D-95B3E9934F63}"/>
                </a:ext>
              </a:extLst>
            </p:cNvPr>
            <p:cNvSpPr txBox="1">
              <a:spLocks noChangeArrowheads="1"/>
            </p:cNvSpPr>
            <p:nvPr/>
          </p:nvSpPr>
          <p:spPr bwMode="auto">
            <a:xfrm>
              <a:off x="6780395" y="3025250"/>
              <a:ext cx="2239193" cy="57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sz="1200">
                  <a:solidFill>
                    <a:srgbClr val="060F7D"/>
                  </a:solidFill>
                  <a:ea typeface="Noto Sans" panose="020B0502040504020204" pitchFamily="34" charset="0"/>
                  <a:cs typeface="Noto Sans" panose="020B0502040504020204" pitchFamily="34" charset="0"/>
                </a:rPr>
                <a:t>k</a:t>
              </a:r>
              <a:r>
                <a:rPr lang="en-US" altLang="sl-SI" sz="1200">
                  <a:solidFill>
                    <a:srgbClr val="060F7D"/>
                  </a:solidFill>
                  <a:ea typeface="Noto Sans" panose="020B0502040504020204" pitchFamily="34" charset="0"/>
                  <a:cs typeface="Noto Sans" panose="020B0502040504020204" pitchFamily="34" charset="0"/>
                </a:rPr>
                <a:t>ompleks replikaze-transkriptaze</a:t>
              </a:r>
            </a:p>
          </p:txBody>
        </p:sp>
        <p:pic>
          <p:nvPicPr>
            <p:cNvPr id="17460" name="Graphic 48">
              <a:extLst>
                <a:ext uri="{FF2B5EF4-FFF2-40B4-BE49-F238E27FC236}">
                  <a16:creationId xmlns:a16="http://schemas.microsoft.com/office/drawing/2014/main" id="{193E439F-36BC-43C9-9521-09A9AF7B575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584406" y="2971777"/>
              <a:ext cx="584502" cy="192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Graphic 49">
              <a:extLst>
                <a:ext uri="{FF2B5EF4-FFF2-40B4-BE49-F238E27FC236}">
                  <a16:creationId xmlns:a16="http://schemas.microsoft.com/office/drawing/2014/main" id="{05DF2375-835D-4F87-8EE6-1CF066BAD66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81550" y="3312415"/>
              <a:ext cx="973029" cy="155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2" name="Graphic 50">
              <a:extLst>
                <a:ext uri="{FF2B5EF4-FFF2-40B4-BE49-F238E27FC236}">
                  <a16:creationId xmlns:a16="http://schemas.microsoft.com/office/drawing/2014/main" id="{7D4F6583-83F3-4C86-8A53-8F49233474D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236873" y="3795457"/>
              <a:ext cx="1017288" cy="4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6" name="TextBox 52">
            <a:extLst>
              <a:ext uri="{FF2B5EF4-FFF2-40B4-BE49-F238E27FC236}">
                <a16:creationId xmlns:a16="http://schemas.microsoft.com/office/drawing/2014/main" id="{B9F8B76E-8C47-4AE5-B42C-9D3F7D4A57DF}"/>
              </a:ext>
            </a:extLst>
          </p:cNvPr>
          <p:cNvSpPr txBox="1">
            <a:spLocks noChangeArrowheads="1"/>
          </p:cNvSpPr>
          <p:nvPr/>
        </p:nvSpPr>
        <p:spPr bwMode="auto">
          <a:xfrm>
            <a:off x="4926013" y="3449638"/>
            <a:ext cx="68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sl-SI" sz="1000">
                <a:solidFill>
                  <a:srgbClr val="060F7D"/>
                </a:solidFill>
                <a:latin typeface="Noto Sans" panose="020B0502040504020204" pitchFamily="34" charset="0"/>
                <a:ea typeface="Noto Sans" panose="020B0502040504020204" pitchFamily="34" charset="0"/>
                <a:cs typeface="Noto Sans" panose="020B0502040504020204" pitchFamily="34" charset="0"/>
              </a:rPr>
              <a:t>3CL</a:t>
            </a:r>
            <a:r>
              <a:rPr lang="en-US" altLang="sl-SI" sz="1000" baseline="30000">
                <a:solidFill>
                  <a:srgbClr val="060F7D"/>
                </a:solidFill>
                <a:latin typeface="Noto Sans" panose="020B0502040504020204" pitchFamily="34" charset="0"/>
                <a:ea typeface="Noto Sans" panose="020B0502040504020204" pitchFamily="34" charset="0"/>
                <a:cs typeface="Noto Sans" panose="020B0502040504020204" pitchFamily="34" charset="0"/>
              </a:rPr>
              <a:t>pro</a:t>
            </a:r>
          </a:p>
          <a:p>
            <a:pPr algn="ctr"/>
            <a:r>
              <a:rPr lang="en-US" altLang="sl-SI" sz="1000">
                <a:solidFill>
                  <a:srgbClr val="060F7D"/>
                </a:solidFill>
                <a:latin typeface="Noto Sans" panose="020B0502040504020204" pitchFamily="34" charset="0"/>
                <a:ea typeface="Noto Sans" panose="020B0502040504020204" pitchFamily="34" charset="0"/>
                <a:cs typeface="Noto Sans" panose="020B0502040504020204" pitchFamily="34" charset="0"/>
              </a:rPr>
              <a:t>(M</a:t>
            </a:r>
            <a:r>
              <a:rPr lang="en-US" altLang="sl-SI" sz="1000" baseline="30000">
                <a:solidFill>
                  <a:srgbClr val="060F7D"/>
                </a:solidFill>
                <a:latin typeface="Noto Sans" panose="020B0502040504020204" pitchFamily="34" charset="0"/>
                <a:ea typeface="Noto Sans" panose="020B0502040504020204" pitchFamily="34" charset="0"/>
                <a:cs typeface="Noto Sans" panose="020B0502040504020204" pitchFamily="34" charset="0"/>
              </a:rPr>
              <a:t>pro</a:t>
            </a:r>
            <a:r>
              <a:rPr lang="en-US" altLang="sl-SI" sz="1000">
                <a:solidFill>
                  <a:srgbClr val="060F7D"/>
                </a:solidFill>
                <a:latin typeface="Noto Sans" panose="020B0502040504020204" pitchFamily="34" charset="0"/>
                <a:ea typeface="Noto Sans" panose="020B0502040504020204" pitchFamily="34" charset="0"/>
                <a:cs typeface="Noto Sans" panose="020B0502040504020204" pitchFamily="34" charset="0"/>
              </a:rPr>
              <a:t>)</a:t>
            </a:r>
            <a:endParaRPr lang="en-US" altLang="sl-SI" sz="1000" baseline="30000">
              <a:solidFill>
                <a:srgbClr val="060F7D"/>
              </a:solidFill>
              <a:latin typeface="Noto Sans" panose="020B0502040504020204" pitchFamily="34" charset="0"/>
              <a:ea typeface="Noto Sans" panose="020B0502040504020204" pitchFamily="34" charset="0"/>
              <a:cs typeface="Noto Sans" panose="020B0502040504020204" pitchFamily="34" charset="0"/>
            </a:endParaRPr>
          </a:p>
        </p:txBody>
      </p:sp>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2309</TotalTime>
  <Words>3871</Words>
  <Application>Microsoft Office PowerPoint</Application>
  <PresentationFormat>Širokozaslonsko</PresentationFormat>
  <Paragraphs>366</Paragraphs>
  <Slides>35</Slides>
  <Notes>13</Notes>
  <HiddenSlides>0</HiddenSlides>
  <MMClips>0</MMClips>
  <ScaleCrop>false</ScaleCrop>
  <HeadingPairs>
    <vt:vector size="8" baseType="variant">
      <vt:variant>
        <vt:lpstr>Uporabljene pisave</vt:lpstr>
      </vt:variant>
      <vt:variant>
        <vt:i4>17</vt:i4>
      </vt:variant>
      <vt:variant>
        <vt:lpstr>Tema</vt:lpstr>
      </vt:variant>
      <vt:variant>
        <vt:i4>1</vt:i4>
      </vt:variant>
      <vt:variant>
        <vt:lpstr>Vdelani OLE strežniki</vt:lpstr>
      </vt:variant>
      <vt:variant>
        <vt:i4>1</vt:i4>
      </vt:variant>
      <vt:variant>
        <vt:lpstr>Naslovi diapozitivov</vt:lpstr>
      </vt:variant>
      <vt:variant>
        <vt:i4>35</vt:i4>
      </vt:variant>
    </vt:vector>
  </HeadingPairs>
  <TitlesOfParts>
    <vt:vector size="54" baseType="lpstr">
      <vt:lpstr>Arial</vt:lpstr>
      <vt:lpstr>Avenir</vt:lpstr>
      <vt:lpstr>Bahnschrift Light</vt:lpstr>
      <vt:lpstr>Bahnschrift Light SemiCondensed</vt:lpstr>
      <vt:lpstr>Calibri</vt:lpstr>
      <vt:lpstr>Calibri Light</vt:lpstr>
      <vt:lpstr>Century Gothic</vt:lpstr>
      <vt:lpstr>Fira Sans Extra Condensed Mediu</vt:lpstr>
      <vt:lpstr>Noto Sans</vt:lpstr>
      <vt:lpstr>NotoSans-Bold</vt:lpstr>
      <vt:lpstr>NotoSans-Regular</vt:lpstr>
      <vt:lpstr>Open Sans</vt:lpstr>
      <vt:lpstr>Poppins</vt:lpstr>
      <vt:lpstr>Poppins Medium</vt:lpstr>
      <vt:lpstr>Roboto</vt:lpstr>
      <vt:lpstr>Symbol</vt:lpstr>
      <vt:lpstr>Wingdings 2</vt:lpstr>
      <vt:lpstr>Officeova tema</vt:lpstr>
      <vt:lpstr>Chart</vt:lpstr>
      <vt:lpstr>Zdravila za zdravljenje COVID-19 Protitelesa, protivirusna zdravila idr.</vt:lpstr>
      <vt:lpstr>PowerPointova predstavitev</vt:lpstr>
      <vt:lpstr>PowerPointova predstavitev</vt:lpstr>
      <vt:lpstr>Dokazano učinkovita zdravila</vt:lpstr>
      <vt:lpstr>Časovnica uporabe zdravil</vt:lpstr>
      <vt:lpstr>Življenjski cikel virusa</vt:lpstr>
      <vt:lpstr>Terapevtski cilji v življenjskem ciklu virusa1</vt:lpstr>
      <vt:lpstr>PowerPointova predstavitev</vt:lpstr>
      <vt:lpstr>Virusni življenjski cikel SARS-CoV-2 1–2</vt:lpstr>
      <vt:lpstr>Protivirusna zdravila</vt:lpstr>
      <vt:lpstr>Remdesivir (Veklury®)</vt:lpstr>
      <vt:lpstr>Protitelesa proti SARS-CoV-2 </vt:lpstr>
      <vt:lpstr>Protivnetna zdravila</vt:lpstr>
      <vt:lpstr>Protivnetna zdravila</vt:lpstr>
      <vt:lpstr>Sočasna uporaba nirmeltravirja in ritonavirja</vt:lpstr>
      <vt:lpstr>Farmakokinetika: nirmatrelvir/ritonavir</vt:lpstr>
      <vt:lpstr>PowerPointova predstavitev</vt:lpstr>
      <vt:lpstr>PowerPointova predstavitev</vt:lpstr>
      <vt:lpstr>PowerPointova predstavitev</vt:lpstr>
      <vt:lpstr>Priporočila ob začetku jemanja Paxlovida®</vt:lpstr>
      <vt:lpstr>Priporočila ob začetku jemanja Paxlovida®</vt:lpstr>
      <vt:lpstr>Algoritem uvedbe zdravila Paxlovid®</vt:lpstr>
      <vt:lpstr>PowerPointova predstavitev</vt:lpstr>
      <vt:lpstr>PowerPointova predstavitev</vt:lpstr>
      <vt:lpstr>PowerPointova predstavitev</vt:lpstr>
      <vt:lpstr>PowerPointova predstavitev</vt:lpstr>
      <vt:lpstr>LexiComp interakcije</vt:lpstr>
      <vt:lpstr>Izkušnje farmacevtov ob izdaji zdravil (Covid-19)</vt:lpstr>
      <vt:lpstr>Pomurske lekarne (podatki do 10.1.2023)</vt:lpstr>
      <vt:lpstr>Lekarne Ptuj</vt:lpstr>
      <vt:lpstr>Gorenjske lekarne in ambulanta farmacevta svetovalca </vt:lpstr>
      <vt:lpstr>Nekaj primerov svetovanj farmacevta (analiza 16 primerov iz DSO):</vt:lpstr>
      <vt:lpstr>Zaključki</vt:lpstr>
      <vt:lpstr> PREGLED NOVOSTI IN PRIPOROČIL </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Zdravljenje COVID-19 v prihodnosti</dc:title>
  <dc:creator>Recenzent</dc:creator>
  <cp:lastModifiedBy>Anita Strmljan</cp:lastModifiedBy>
  <cp:revision>162</cp:revision>
  <dcterms:created xsi:type="dcterms:W3CDTF">2022-05-30T18:42:24Z</dcterms:created>
  <dcterms:modified xsi:type="dcterms:W3CDTF">2023-03-03T08:22:10Z</dcterms:modified>
</cp:coreProperties>
</file>